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Default Extension="vsdx" ContentType="application/vnd.ms-visio.drawing"/>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94" r:id="rId4"/>
    <p:sldId id="277" r:id="rId5"/>
    <p:sldId id="280" r:id="rId6"/>
    <p:sldId id="288" r:id="rId7"/>
    <p:sldId id="293" r:id="rId8"/>
    <p:sldId id="295" r:id="rId9"/>
    <p:sldId id="276" r:id="rId10"/>
    <p:sldId id="273" r:id="rId11"/>
    <p:sldId id="296" r:id="rId12"/>
    <p:sldId id="267" r:id="rId13"/>
    <p:sldId id="268" r:id="rId1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8" d="100"/>
          <a:sy n="68" d="100"/>
        </p:scale>
        <p:origin x="-528" y="-90"/>
      </p:cViewPr>
      <p:guideLst>
        <p:guide orient="horz" pos="2160"/>
        <p:guide pos="2882"/>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53" name="Freeform 2"/>
          <p:cNvSpPr/>
          <p:nvPr/>
        </p:nvSpPr>
        <p:spPr bwMode="auto">
          <a:xfrm>
            <a:off x="4760913" y="20638"/>
            <a:ext cx="4438650" cy="4038600"/>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51" name="Group 3"/>
          <p:cNvGrpSpPr/>
          <p:nvPr/>
        </p:nvGrpSpPr>
        <p:grpSpPr>
          <a:xfrm>
            <a:off x="4572000" y="28575"/>
            <a:ext cx="4756150" cy="4338638"/>
            <a:chOff x="2918" y="18"/>
            <a:chExt cx="2958" cy="2699"/>
          </a:xfrm>
        </p:grpSpPr>
        <p:sp>
          <p:nvSpPr>
            <p:cNvPr id="255" name="Freeform 4"/>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6" name="Freeform 5"/>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7" name="Freeform 6"/>
            <p:cNvSpPr/>
            <p:nvPr/>
          </p:nvSpPr>
          <p:spPr bwMode="auto">
            <a:xfrm>
              <a:off x="3621" y="1287"/>
              <a:ext cx="238"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8" name="Freeform 7"/>
            <p:cNvSpPr/>
            <p:nvPr/>
          </p:nvSpPr>
          <p:spPr bwMode="auto">
            <a:xfrm>
              <a:off x="3403" y="1403"/>
              <a:ext cx="208"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59" name="Freeform 8"/>
            <p:cNvSpPr/>
            <p:nvPr/>
          </p:nvSpPr>
          <p:spPr bwMode="auto">
            <a:xfrm>
              <a:off x="3272" y="645"/>
              <a:ext cx="664" cy="318"/>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0" name="Freeform 9"/>
            <p:cNvSpPr/>
            <p:nvPr/>
          </p:nvSpPr>
          <p:spPr bwMode="auto">
            <a:xfrm>
              <a:off x="4046" y="1545"/>
              <a:ext cx="506" cy="516"/>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1" name="Freeform 10"/>
            <p:cNvSpPr/>
            <p:nvPr/>
          </p:nvSpPr>
          <p:spPr bwMode="auto">
            <a:xfrm>
              <a:off x="5173" y="1024"/>
              <a:ext cx="501"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2" name="Freeform 11"/>
            <p:cNvSpPr/>
            <p:nvPr/>
          </p:nvSpPr>
          <p:spPr bwMode="auto">
            <a:xfrm>
              <a:off x="5340" y="1004"/>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3" name="Freeform 12"/>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4" name="Freeform 13"/>
            <p:cNvSpPr/>
            <p:nvPr/>
          </p:nvSpPr>
          <p:spPr bwMode="auto">
            <a:xfrm>
              <a:off x="5001" y="1378"/>
              <a:ext cx="698"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5" name="Freeform 14"/>
            <p:cNvSpPr/>
            <p:nvPr/>
          </p:nvSpPr>
          <p:spPr bwMode="auto">
            <a:xfrm>
              <a:off x="5077" y="1540"/>
              <a:ext cx="567"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6" name="Freeform 15"/>
            <p:cNvSpPr/>
            <p:nvPr/>
          </p:nvSpPr>
          <p:spPr bwMode="auto">
            <a:xfrm>
              <a:off x="5042" y="1656"/>
              <a:ext cx="584" cy="480"/>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7" name="Freeform 16"/>
            <p:cNvSpPr/>
            <p:nvPr/>
          </p:nvSpPr>
          <p:spPr bwMode="auto">
            <a:xfrm>
              <a:off x="5421" y="1464"/>
              <a:ext cx="329"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2" name="Group 17"/>
          <p:cNvGrpSpPr/>
          <p:nvPr/>
        </p:nvGrpSpPr>
        <p:grpSpPr>
          <a:xfrm>
            <a:off x="554038" y="36513"/>
            <a:ext cx="7891462" cy="6821487"/>
            <a:chOff x="349" y="23"/>
            <a:chExt cx="4971" cy="4297"/>
          </a:xfrm>
        </p:grpSpPr>
        <p:sp>
          <p:nvSpPr>
            <p:cNvPr id="269" name="Rectangle 18"/>
            <p:cNvSpPr>
              <a:spLocks noChangeArrowheads="1"/>
            </p:cNvSpPr>
            <p:nvPr/>
          </p:nvSpPr>
          <p:spPr bwMode="auto">
            <a:xfrm>
              <a:off x="38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0" name="Freeform 19"/>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1" name="Freeform 20"/>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2" name="Freeform 21"/>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3" name="Freeform 22"/>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4" name="Freeform 23"/>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5" name="Freeform 24"/>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6" name="Freeform 25"/>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7" name="Freeform 26"/>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8" name="Freeform 27"/>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79" name="Freeform 28"/>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0" name="Rectangle 29"/>
            <p:cNvSpPr>
              <a:spLocks noChangeArrowheads="1"/>
            </p:cNvSpPr>
            <p:nvPr/>
          </p:nvSpPr>
          <p:spPr bwMode="auto">
            <a:xfrm>
              <a:off x="38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1" name="Rectangle 30"/>
            <p:cNvSpPr>
              <a:spLocks noChangeArrowheads="1"/>
            </p:cNvSpPr>
            <p:nvPr/>
          </p:nvSpPr>
          <p:spPr bwMode="auto">
            <a:xfrm>
              <a:off x="82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2" name="Freeform 31"/>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3" name="Freeform 32"/>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4" name="Freeform 33"/>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5" name="Freeform 34"/>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6" name="Freeform 35"/>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7" name="Freeform 36"/>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8" name="Freeform 37"/>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89" name="Freeform 38"/>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0" name="Freeform 39"/>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1" name="Freeform 40"/>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2" name="Rectangle 41"/>
            <p:cNvSpPr>
              <a:spLocks noChangeArrowheads="1"/>
            </p:cNvSpPr>
            <p:nvPr/>
          </p:nvSpPr>
          <p:spPr bwMode="auto">
            <a:xfrm>
              <a:off x="82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3" name="Rectangle 42"/>
            <p:cNvSpPr>
              <a:spLocks noChangeArrowheads="1"/>
            </p:cNvSpPr>
            <p:nvPr/>
          </p:nvSpPr>
          <p:spPr bwMode="auto">
            <a:xfrm>
              <a:off x="127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4" name="Freeform 43"/>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5" name="Freeform 44"/>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6" name="Freeform 45"/>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7" name="Freeform 46"/>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8" name="Freeform 47"/>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99" name="Freeform 48"/>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0" name="Freeform 49"/>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1" name="Freeform 50"/>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2" name="Freeform 51"/>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3" name="Freeform 52"/>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4" name="Rectangle 53"/>
            <p:cNvSpPr>
              <a:spLocks noChangeArrowheads="1"/>
            </p:cNvSpPr>
            <p:nvPr/>
          </p:nvSpPr>
          <p:spPr bwMode="auto">
            <a:xfrm>
              <a:off x="127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5" name="Rectangle 54"/>
            <p:cNvSpPr>
              <a:spLocks noChangeArrowheads="1"/>
            </p:cNvSpPr>
            <p:nvPr/>
          </p:nvSpPr>
          <p:spPr bwMode="auto">
            <a:xfrm>
              <a:off x="1724"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6" name="Freeform 55"/>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 name="Freeform 56"/>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8" name="Freeform 57"/>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9" name="Freeform 58"/>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0" name="Freeform 59"/>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1" name="Freeform 60"/>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2" name="Freeform 61"/>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3" name="Freeform 62"/>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4" name="Freeform 63"/>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5" name="Freeform 64"/>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6" name="Rectangle 65"/>
            <p:cNvSpPr>
              <a:spLocks noChangeArrowheads="1"/>
            </p:cNvSpPr>
            <p:nvPr/>
          </p:nvSpPr>
          <p:spPr bwMode="auto">
            <a:xfrm>
              <a:off x="1724"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7" name="Rectangle 66"/>
            <p:cNvSpPr>
              <a:spLocks noChangeArrowheads="1"/>
            </p:cNvSpPr>
            <p:nvPr/>
          </p:nvSpPr>
          <p:spPr bwMode="auto">
            <a:xfrm>
              <a:off x="2169" y="23"/>
              <a:ext cx="21"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8" name="Freeform 67"/>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19" name="Freeform 68"/>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0" name="Freeform 69"/>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1" name="Freeform 70"/>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2" name="Freeform 71"/>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3" name="Freeform 72"/>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4" name="Freeform 73"/>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5" name="Freeform 74"/>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6" name="Freeform 75"/>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7" name="Freeform 76"/>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8" name="Rectangle 77"/>
            <p:cNvSpPr>
              <a:spLocks noChangeArrowheads="1"/>
            </p:cNvSpPr>
            <p:nvPr/>
          </p:nvSpPr>
          <p:spPr bwMode="auto">
            <a:xfrm>
              <a:off x="2169" y="4269"/>
              <a:ext cx="21"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9" name="Rectangle 78"/>
            <p:cNvSpPr>
              <a:spLocks noChangeArrowheads="1"/>
            </p:cNvSpPr>
            <p:nvPr/>
          </p:nvSpPr>
          <p:spPr bwMode="auto">
            <a:xfrm>
              <a:off x="262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0" name="Freeform 79"/>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1" name="Freeform 80"/>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2" name="Freeform 81"/>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3" name="Freeform 82"/>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4" name="Freeform 83"/>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5" name="Freeform 84"/>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6" name="Freeform 85"/>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7" name="Freeform 86"/>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8" name="Freeform 87"/>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9" name="Freeform 88"/>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0" name="Rectangle 89"/>
            <p:cNvSpPr>
              <a:spLocks noChangeArrowheads="1"/>
            </p:cNvSpPr>
            <p:nvPr/>
          </p:nvSpPr>
          <p:spPr bwMode="auto">
            <a:xfrm>
              <a:off x="262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1" name="Rectangle 90"/>
            <p:cNvSpPr>
              <a:spLocks noChangeArrowheads="1"/>
            </p:cNvSpPr>
            <p:nvPr/>
          </p:nvSpPr>
          <p:spPr bwMode="auto">
            <a:xfrm>
              <a:off x="306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2" name="Freeform 91"/>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3" name="Freeform 92"/>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4" name="Freeform 93"/>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5" name="Freeform 94"/>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6" name="Freeform 95"/>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7" name="Freeform 96"/>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8" name="Freeform 97"/>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49" name="Freeform 98"/>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0" name="Freeform 99"/>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1" name="Freeform 100"/>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2" name="Rectangle 101"/>
            <p:cNvSpPr>
              <a:spLocks noChangeArrowheads="1"/>
            </p:cNvSpPr>
            <p:nvPr/>
          </p:nvSpPr>
          <p:spPr bwMode="auto">
            <a:xfrm>
              <a:off x="306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3" name="Rectangle 102"/>
            <p:cNvSpPr>
              <a:spLocks noChangeArrowheads="1"/>
            </p:cNvSpPr>
            <p:nvPr/>
          </p:nvSpPr>
          <p:spPr bwMode="auto">
            <a:xfrm>
              <a:off x="351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4" name="Freeform 103"/>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5" name="Freeform 104"/>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6" name="Freeform 105"/>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7" name="Freeform 106"/>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 name="Freeform 107"/>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 name="Freeform 108"/>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 name="Freeform 109"/>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1" name="Freeform 110"/>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2" name="Freeform 111"/>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3" name="Freeform 112"/>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4" name="Rectangle 113"/>
            <p:cNvSpPr>
              <a:spLocks noChangeArrowheads="1"/>
            </p:cNvSpPr>
            <p:nvPr/>
          </p:nvSpPr>
          <p:spPr bwMode="auto">
            <a:xfrm>
              <a:off x="351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5" name="Rectangle 114"/>
            <p:cNvSpPr>
              <a:spLocks noChangeArrowheads="1"/>
            </p:cNvSpPr>
            <p:nvPr/>
          </p:nvSpPr>
          <p:spPr bwMode="auto">
            <a:xfrm>
              <a:off x="396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6" name="Freeform 115"/>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7" name="Freeform 116"/>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8" name="Freeform 117"/>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9" name="Freeform 118"/>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0" name="Freeform 119"/>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1" name="Freeform 120"/>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2" name="Freeform 121"/>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3" name="Freeform 122"/>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4" name="Freeform 123"/>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5" name="Freeform 124"/>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6" name="Rectangle 125"/>
            <p:cNvSpPr>
              <a:spLocks noChangeArrowheads="1"/>
            </p:cNvSpPr>
            <p:nvPr/>
          </p:nvSpPr>
          <p:spPr bwMode="auto">
            <a:xfrm>
              <a:off x="396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7" name="Rectangle 126"/>
            <p:cNvSpPr>
              <a:spLocks noChangeArrowheads="1"/>
            </p:cNvSpPr>
            <p:nvPr/>
          </p:nvSpPr>
          <p:spPr bwMode="auto">
            <a:xfrm>
              <a:off x="4405"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8" name="Freeform 127"/>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79" name="Freeform 128"/>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0" name="Freeform 129"/>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1" name="Freeform 130"/>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2" name="Freeform 131"/>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3" name="Freeform 132"/>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4" name="Freeform 133"/>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5" name="Freeform 134"/>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6" name="Freeform 135"/>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7" name="Freeform 136"/>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8" name="Rectangle 137"/>
            <p:cNvSpPr>
              <a:spLocks noChangeArrowheads="1"/>
            </p:cNvSpPr>
            <p:nvPr/>
          </p:nvSpPr>
          <p:spPr bwMode="auto">
            <a:xfrm>
              <a:off x="4405"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 name="Rectangle 138"/>
            <p:cNvSpPr>
              <a:spLocks noChangeArrowheads="1"/>
            </p:cNvSpPr>
            <p:nvPr/>
          </p:nvSpPr>
          <p:spPr bwMode="auto">
            <a:xfrm>
              <a:off x="485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0" name="Freeform 139"/>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1" name="Freeform 140"/>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2" name="Freeform 141"/>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3" name="Freeform 142"/>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4" name="Freeform 143"/>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5" name="Freeform 144"/>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6" name="Freeform 145"/>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7" name="Freeform 146"/>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8" name="Freeform 147"/>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99" name="Freeform 148"/>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0" name="Rectangle 149"/>
            <p:cNvSpPr>
              <a:spLocks noChangeArrowheads="1"/>
            </p:cNvSpPr>
            <p:nvPr/>
          </p:nvSpPr>
          <p:spPr bwMode="auto">
            <a:xfrm>
              <a:off x="485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1" name="Rectangle 150"/>
            <p:cNvSpPr>
              <a:spLocks noChangeArrowheads="1"/>
            </p:cNvSpPr>
            <p:nvPr/>
          </p:nvSpPr>
          <p:spPr bwMode="auto">
            <a:xfrm>
              <a:off x="5300" y="23"/>
              <a:ext cx="20" cy="10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2" name="Freeform 151"/>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3" name="Freeform 152"/>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4" name="Freeform 153"/>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5" name="Freeform 154"/>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6" name="Freeform 155"/>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7" name="Freeform 156"/>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8" name="Freeform 157"/>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09" name="Freeform 158"/>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0" name="Freeform 159"/>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1" name="Freeform 160"/>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2" name="Rectangle 161"/>
            <p:cNvSpPr>
              <a:spLocks noChangeArrowheads="1"/>
            </p:cNvSpPr>
            <p:nvPr/>
          </p:nvSpPr>
          <p:spPr bwMode="auto">
            <a:xfrm>
              <a:off x="5300" y="4269"/>
              <a:ext cx="20" cy="51"/>
            </a:xfrm>
            <a:prstGeom prst="rect">
              <a:avLst/>
            </a:prstGeom>
            <a:solidFill>
              <a:schemeClr val="bg2">
                <a:alpha val="50000"/>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3" name="Freeform 162"/>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50000"/>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2053" name="Group 168"/>
          <p:cNvGrpSpPr/>
          <p:nvPr/>
        </p:nvGrpSpPr>
        <p:grpSpPr>
          <a:xfrm>
            <a:off x="152400" y="4724400"/>
            <a:ext cx="1685925" cy="1557338"/>
            <a:chOff x="96" y="2784"/>
            <a:chExt cx="1062" cy="981"/>
          </a:xfrm>
        </p:grpSpPr>
        <p:sp>
          <p:nvSpPr>
            <p:cNvPr id="415" name="Freeform 169"/>
            <p:cNvSpPr/>
            <p:nvPr/>
          </p:nvSpPr>
          <p:spPr bwMode="auto">
            <a:xfrm>
              <a:off x="121" y="2784"/>
              <a:ext cx="207" cy="81"/>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6" name="Freeform 170"/>
            <p:cNvSpPr>
              <a:spLocks noEditPoints="1"/>
            </p:cNvSpPr>
            <p:nvPr/>
          </p:nvSpPr>
          <p:spPr bwMode="auto">
            <a:xfrm>
              <a:off x="96" y="2789"/>
              <a:ext cx="1062" cy="976"/>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7" name="Freeform 171"/>
            <p:cNvSpPr/>
            <p:nvPr/>
          </p:nvSpPr>
          <p:spPr bwMode="auto">
            <a:xfrm>
              <a:off x="348" y="3254"/>
              <a:ext cx="86" cy="102"/>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8" name="Freeform 172"/>
            <p:cNvSpPr/>
            <p:nvPr/>
          </p:nvSpPr>
          <p:spPr bwMode="auto">
            <a:xfrm>
              <a:off x="267" y="3295"/>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19" name="Freeform 173"/>
            <p:cNvSpPr/>
            <p:nvPr/>
          </p:nvSpPr>
          <p:spPr bwMode="auto">
            <a:xfrm>
              <a:off x="222" y="3022"/>
              <a:ext cx="243" cy="116"/>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0" name="Freeform 174"/>
            <p:cNvSpPr/>
            <p:nvPr/>
          </p:nvSpPr>
          <p:spPr bwMode="auto">
            <a:xfrm>
              <a:off x="500" y="3345"/>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1" name="Freeform 175"/>
            <p:cNvSpPr/>
            <p:nvPr/>
          </p:nvSpPr>
          <p:spPr bwMode="auto">
            <a:xfrm>
              <a:off x="905" y="3158"/>
              <a:ext cx="177" cy="36"/>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2" name="Freeform 176"/>
            <p:cNvSpPr/>
            <p:nvPr/>
          </p:nvSpPr>
          <p:spPr bwMode="auto">
            <a:xfrm>
              <a:off x="965" y="3153"/>
              <a:ext cx="137" cy="81"/>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3" name="Freeform 177"/>
            <p:cNvSpPr/>
            <p:nvPr/>
          </p:nvSpPr>
          <p:spPr bwMode="auto">
            <a:xfrm>
              <a:off x="960" y="3204"/>
              <a:ext cx="177" cy="86"/>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4" name="Freeform 178"/>
            <p:cNvSpPr/>
            <p:nvPr/>
          </p:nvSpPr>
          <p:spPr bwMode="auto">
            <a:xfrm>
              <a:off x="844" y="3285"/>
              <a:ext cx="248"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5" name="Freeform 179"/>
            <p:cNvSpPr/>
            <p:nvPr/>
          </p:nvSpPr>
          <p:spPr bwMode="auto">
            <a:xfrm>
              <a:off x="869" y="3340"/>
              <a:ext cx="203" cy="56"/>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6" name="Freeform 180"/>
            <p:cNvSpPr/>
            <p:nvPr/>
          </p:nvSpPr>
          <p:spPr bwMode="auto">
            <a:xfrm>
              <a:off x="859" y="3386"/>
              <a:ext cx="207" cy="172"/>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7" name="Freeform 181"/>
            <p:cNvSpPr/>
            <p:nvPr/>
          </p:nvSpPr>
          <p:spPr bwMode="auto">
            <a:xfrm>
              <a:off x="996" y="3305"/>
              <a:ext cx="126" cy="318"/>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folHlink"/>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37027" name="Rectangle 163"/>
          <p:cNvSpPr>
            <a:spLocks noGrp="1" noRot="1" noChangeArrowheads="1"/>
          </p:cNvSpPr>
          <p:nvPr>
            <p:ph type="ctrTitle"/>
          </p:nvPr>
        </p:nvSpPr>
        <p:spPr>
          <a:xfrm>
            <a:off x="685800" y="2057400"/>
            <a:ext cx="7772400" cy="1143000"/>
          </a:xfrm>
        </p:spPr>
        <p:txBody>
          <a:bodyPr/>
          <a:lstStyle>
            <a:lvl1pPr>
              <a:defRPr/>
            </a:lvl1pPr>
          </a:lstStyle>
          <a:p>
            <a:r>
              <a:rPr lang="zh-CN" altLang="en-US"/>
              <a:t>单击此处编辑母版标题样式</a:t>
            </a:r>
          </a:p>
        </p:txBody>
      </p:sp>
      <p:sp>
        <p:nvSpPr>
          <p:cNvPr id="37031" name="Rectangle 167"/>
          <p:cNvSpPr>
            <a:spLocks noGrp="1" noRot="1" noChangeArrowheads="1"/>
          </p:cNvSpPr>
          <p:nvPr>
            <p:ph type="subTitle" idx="1"/>
          </p:nvPr>
        </p:nvSpPr>
        <p:spPr>
          <a:xfrm>
            <a:off x="1371600" y="3505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428" name="Rectangle 164"/>
          <p:cNvSpPr>
            <a:spLocks noGrp="1" noChangeArrowheads="1"/>
          </p:cNvSpPr>
          <p:nvPr>
            <p:ph type="dt" sz="half" idx="2"/>
          </p:nvPr>
        </p:nvSpPr>
        <p:spPr bwMode="auto">
          <a:xfrm>
            <a:off x="301625" y="6248400"/>
            <a:ext cx="2289175"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29" name="Rectangle 165"/>
          <p:cNvSpPr>
            <a:spLocks noGrp="1" noChangeArrowheads="1"/>
          </p:cNvSpPr>
          <p:nvPr>
            <p:ph type="ftr" sz="quarter" idx="3"/>
          </p:nvPr>
        </p:nvSpPr>
        <p:spPr bwMode="auto">
          <a:xfrm>
            <a:off x="3124200" y="6248400"/>
            <a:ext cx="2895600" cy="47625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0" name="Rectangle 166"/>
          <p:cNvSpPr>
            <a:spLocks noGrp="1" noChangeArrowheads="1"/>
          </p:cNvSpPr>
          <p:nvPr>
            <p:ph type="sldNum" sz="quarter" idx="4"/>
          </p:nvPr>
        </p:nvSpPr>
        <p:spPr bwMode="auto">
          <a:xfrm>
            <a:off x="6553200" y="6248400"/>
            <a:ext cx="2289175" cy="47625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en-US" altLang="zh-CN" dirty="0"/>
              <a:pPr algn="r">
                <a:buNone/>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4013"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98450" y="228600"/>
            <a:ext cx="6253163" cy="58705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62500" y="1600200"/>
            <a:ext cx="4000500"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Tx/>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p:nvPr/>
        </p:nvGrpSpPr>
        <p:grpSpPr>
          <a:xfrm>
            <a:off x="566738" y="0"/>
            <a:ext cx="7891462" cy="6821488"/>
            <a:chOff x="349" y="23"/>
            <a:chExt cx="4971" cy="4297"/>
          </a:xfrm>
        </p:grpSpPr>
        <p:sp>
          <p:nvSpPr>
            <p:cNvPr id="35843" name="Rectangle 3"/>
            <p:cNvSpPr>
              <a:spLocks noChangeArrowheads="1"/>
            </p:cNvSpPr>
            <p:nvPr/>
          </p:nvSpPr>
          <p:spPr bwMode="auto">
            <a:xfrm>
              <a:off x="38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4" name="Freeform 4"/>
            <p:cNvSpPr>
              <a:spLocks noEditPoints="1"/>
            </p:cNvSpPr>
            <p:nvPr/>
          </p:nvSpPr>
          <p:spPr bwMode="auto">
            <a:xfrm>
              <a:off x="38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5" name="Freeform 5"/>
            <p:cNvSpPr>
              <a:spLocks noEditPoints="1"/>
            </p:cNvSpPr>
            <p:nvPr/>
          </p:nvSpPr>
          <p:spPr bwMode="auto">
            <a:xfrm>
              <a:off x="38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6" name="Freeform 6"/>
            <p:cNvSpPr>
              <a:spLocks noEditPoints="1"/>
            </p:cNvSpPr>
            <p:nvPr/>
          </p:nvSpPr>
          <p:spPr bwMode="auto">
            <a:xfrm>
              <a:off x="38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7" name="Freeform 7"/>
            <p:cNvSpPr>
              <a:spLocks noEditPoints="1"/>
            </p:cNvSpPr>
            <p:nvPr/>
          </p:nvSpPr>
          <p:spPr bwMode="auto">
            <a:xfrm>
              <a:off x="38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8" name="Freeform 8"/>
            <p:cNvSpPr>
              <a:spLocks noEditPoints="1"/>
            </p:cNvSpPr>
            <p:nvPr/>
          </p:nvSpPr>
          <p:spPr bwMode="auto">
            <a:xfrm>
              <a:off x="38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49" name="Freeform 9"/>
            <p:cNvSpPr>
              <a:spLocks noEditPoints="1"/>
            </p:cNvSpPr>
            <p:nvPr/>
          </p:nvSpPr>
          <p:spPr bwMode="auto">
            <a:xfrm>
              <a:off x="38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0" name="Freeform 10"/>
            <p:cNvSpPr>
              <a:spLocks noEditPoints="1"/>
            </p:cNvSpPr>
            <p:nvPr/>
          </p:nvSpPr>
          <p:spPr bwMode="auto">
            <a:xfrm>
              <a:off x="38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1" name="Freeform 11"/>
            <p:cNvSpPr>
              <a:spLocks noEditPoints="1"/>
            </p:cNvSpPr>
            <p:nvPr/>
          </p:nvSpPr>
          <p:spPr bwMode="auto">
            <a:xfrm>
              <a:off x="38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2" name="Freeform 12"/>
            <p:cNvSpPr>
              <a:spLocks noEditPoints="1"/>
            </p:cNvSpPr>
            <p:nvPr/>
          </p:nvSpPr>
          <p:spPr bwMode="auto">
            <a:xfrm>
              <a:off x="38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3" name="Freeform 13"/>
            <p:cNvSpPr>
              <a:spLocks noEditPoints="1"/>
            </p:cNvSpPr>
            <p:nvPr/>
          </p:nvSpPr>
          <p:spPr bwMode="auto">
            <a:xfrm>
              <a:off x="38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4" name="Rectangle 14"/>
            <p:cNvSpPr>
              <a:spLocks noChangeArrowheads="1"/>
            </p:cNvSpPr>
            <p:nvPr/>
          </p:nvSpPr>
          <p:spPr bwMode="auto">
            <a:xfrm>
              <a:off x="38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5" name="Rectangle 15"/>
            <p:cNvSpPr>
              <a:spLocks noChangeArrowheads="1"/>
            </p:cNvSpPr>
            <p:nvPr/>
          </p:nvSpPr>
          <p:spPr bwMode="auto">
            <a:xfrm>
              <a:off x="82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6" name="Freeform 16"/>
            <p:cNvSpPr>
              <a:spLocks noEditPoints="1"/>
            </p:cNvSpPr>
            <p:nvPr/>
          </p:nvSpPr>
          <p:spPr bwMode="auto">
            <a:xfrm>
              <a:off x="82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7" name="Freeform 17"/>
            <p:cNvSpPr>
              <a:spLocks noEditPoints="1"/>
            </p:cNvSpPr>
            <p:nvPr/>
          </p:nvSpPr>
          <p:spPr bwMode="auto">
            <a:xfrm>
              <a:off x="82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8" name="Freeform 18"/>
            <p:cNvSpPr>
              <a:spLocks noEditPoints="1"/>
            </p:cNvSpPr>
            <p:nvPr/>
          </p:nvSpPr>
          <p:spPr bwMode="auto">
            <a:xfrm>
              <a:off x="82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59" name="Freeform 19"/>
            <p:cNvSpPr>
              <a:spLocks noEditPoints="1"/>
            </p:cNvSpPr>
            <p:nvPr/>
          </p:nvSpPr>
          <p:spPr bwMode="auto">
            <a:xfrm>
              <a:off x="82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0" name="Freeform 20"/>
            <p:cNvSpPr>
              <a:spLocks noEditPoints="1"/>
            </p:cNvSpPr>
            <p:nvPr/>
          </p:nvSpPr>
          <p:spPr bwMode="auto">
            <a:xfrm>
              <a:off x="82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1" name="Freeform 21"/>
            <p:cNvSpPr>
              <a:spLocks noEditPoints="1"/>
            </p:cNvSpPr>
            <p:nvPr/>
          </p:nvSpPr>
          <p:spPr bwMode="auto">
            <a:xfrm>
              <a:off x="82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2" name="Freeform 22"/>
            <p:cNvSpPr>
              <a:spLocks noEditPoints="1"/>
            </p:cNvSpPr>
            <p:nvPr/>
          </p:nvSpPr>
          <p:spPr bwMode="auto">
            <a:xfrm>
              <a:off x="82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3" name="Freeform 23"/>
            <p:cNvSpPr>
              <a:spLocks noEditPoints="1"/>
            </p:cNvSpPr>
            <p:nvPr/>
          </p:nvSpPr>
          <p:spPr bwMode="auto">
            <a:xfrm>
              <a:off x="82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4" name="Freeform 24"/>
            <p:cNvSpPr>
              <a:spLocks noEditPoints="1"/>
            </p:cNvSpPr>
            <p:nvPr/>
          </p:nvSpPr>
          <p:spPr bwMode="auto">
            <a:xfrm>
              <a:off x="82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5" name="Freeform 25"/>
            <p:cNvSpPr>
              <a:spLocks noEditPoints="1"/>
            </p:cNvSpPr>
            <p:nvPr/>
          </p:nvSpPr>
          <p:spPr bwMode="auto">
            <a:xfrm>
              <a:off x="82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6" name="Rectangle 26"/>
            <p:cNvSpPr>
              <a:spLocks noChangeArrowheads="1"/>
            </p:cNvSpPr>
            <p:nvPr/>
          </p:nvSpPr>
          <p:spPr bwMode="auto">
            <a:xfrm>
              <a:off x="82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7" name="Rectangle 27"/>
            <p:cNvSpPr>
              <a:spLocks noChangeArrowheads="1"/>
            </p:cNvSpPr>
            <p:nvPr/>
          </p:nvSpPr>
          <p:spPr bwMode="auto">
            <a:xfrm>
              <a:off x="127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8" name="Freeform 28"/>
            <p:cNvSpPr>
              <a:spLocks noEditPoints="1"/>
            </p:cNvSpPr>
            <p:nvPr/>
          </p:nvSpPr>
          <p:spPr bwMode="auto">
            <a:xfrm>
              <a:off x="127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69" name="Freeform 29"/>
            <p:cNvSpPr>
              <a:spLocks noEditPoints="1"/>
            </p:cNvSpPr>
            <p:nvPr/>
          </p:nvSpPr>
          <p:spPr bwMode="auto">
            <a:xfrm>
              <a:off x="127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0" name="Freeform 30"/>
            <p:cNvSpPr>
              <a:spLocks noEditPoints="1"/>
            </p:cNvSpPr>
            <p:nvPr/>
          </p:nvSpPr>
          <p:spPr bwMode="auto">
            <a:xfrm>
              <a:off x="127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1" name="Freeform 31"/>
            <p:cNvSpPr>
              <a:spLocks noEditPoints="1"/>
            </p:cNvSpPr>
            <p:nvPr/>
          </p:nvSpPr>
          <p:spPr bwMode="auto">
            <a:xfrm>
              <a:off x="127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2" name="Freeform 32"/>
            <p:cNvSpPr>
              <a:spLocks noEditPoints="1"/>
            </p:cNvSpPr>
            <p:nvPr/>
          </p:nvSpPr>
          <p:spPr bwMode="auto">
            <a:xfrm>
              <a:off x="127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3" name="Freeform 33"/>
            <p:cNvSpPr>
              <a:spLocks noEditPoints="1"/>
            </p:cNvSpPr>
            <p:nvPr/>
          </p:nvSpPr>
          <p:spPr bwMode="auto">
            <a:xfrm>
              <a:off x="127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4" name="Freeform 34"/>
            <p:cNvSpPr>
              <a:spLocks noEditPoints="1"/>
            </p:cNvSpPr>
            <p:nvPr/>
          </p:nvSpPr>
          <p:spPr bwMode="auto">
            <a:xfrm>
              <a:off x="127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5" name="Freeform 35"/>
            <p:cNvSpPr>
              <a:spLocks noEditPoints="1"/>
            </p:cNvSpPr>
            <p:nvPr/>
          </p:nvSpPr>
          <p:spPr bwMode="auto">
            <a:xfrm>
              <a:off x="127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6" name="Freeform 36"/>
            <p:cNvSpPr>
              <a:spLocks noEditPoints="1"/>
            </p:cNvSpPr>
            <p:nvPr/>
          </p:nvSpPr>
          <p:spPr bwMode="auto">
            <a:xfrm>
              <a:off x="127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7" name="Freeform 37"/>
            <p:cNvSpPr>
              <a:spLocks noEditPoints="1"/>
            </p:cNvSpPr>
            <p:nvPr/>
          </p:nvSpPr>
          <p:spPr bwMode="auto">
            <a:xfrm>
              <a:off x="127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8" name="Rectangle 38"/>
            <p:cNvSpPr>
              <a:spLocks noChangeArrowheads="1"/>
            </p:cNvSpPr>
            <p:nvPr/>
          </p:nvSpPr>
          <p:spPr bwMode="auto">
            <a:xfrm>
              <a:off x="127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79" name="Rectangle 39"/>
            <p:cNvSpPr>
              <a:spLocks noChangeArrowheads="1"/>
            </p:cNvSpPr>
            <p:nvPr/>
          </p:nvSpPr>
          <p:spPr bwMode="auto">
            <a:xfrm>
              <a:off x="1724"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0" name="Freeform 40"/>
            <p:cNvSpPr>
              <a:spLocks noEditPoints="1"/>
            </p:cNvSpPr>
            <p:nvPr/>
          </p:nvSpPr>
          <p:spPr bwMode="auto">
            <a:xfrm>
              <a:off x="1724"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1" name="Freeform 41"/>
            <p:cNvSpPr>
              <a:spLocks noEditPoints="1"/>
            </p:cNvSpPr>
            <p:nvPr/>
          </p:nvSpPr>
          <p:spPr bwMode="auto">
            <a:xfrm>
              <a:off x="1724"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2" name="Freeform 42"/>
            <p:cNvSpPr>
              <a:spLocks noEditPoints="1"/>
            </p:cNvSpPr>
            <p:nvPr/>
          </p:nvSpPr>
          <p:spPr bwMode="auto">
            <a:xfrm>
              <a:off x="1724"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3" name="Freeform 43"/>
            <p:cNvSpPr>
              <a:spLocks noEditPoints="1"/>
            </p:cNvSpPr>
            <p:nvPr/>
          </p:nvSpPr>
          <p:spPr bwMode="auto">
            <a:xfrm>
              <a:off x="1724"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4" name="Freeform 44"/>
            <p:cNvSpPr>
              <a:spLocks noEditPoints="1"/>
            </p:cNvSpPr>
            <p:nvPr/>
          </p:nvSpPr>
          <p:spPr bwMode="auto">
            <a:xfrm>
              <a:off x="1724"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5" name="Freeform 45"/>
            <p:cNvSpPr>
              <a:spLocks noEditPoints="1"/>
            </p:cNvSpPr>
            <p:nvPr/>
          </p:nvSpPr>
          <p:spPr bwMode="auto">
            <a:xfrm>
              <a:off x="1724"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6" name="Freeform 46"/>
            <p:cNvSpPr>
              <a:spLocks noEditPoints="1"/>
            </p:cNvSpPr>
            <p:nvPr/>
          </p:nvSpPr>
          <p:spPr bwMode="auto">
            <a:xfrm>
              <a:off x="1724"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7" name="Freeform 47"/>
            <p:cNvSpPr>
              <a:spLocks noEditPoints="1"/>
            </p:cNvSpPr>
            <p:nvPr/>
          </p:nvSpPr>
          <p:spPr bwMode="auto">
            <a:xfrm>
              <a:off x="1724"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8" name="Freeform 48"/>
            <p:cNvSpPr>
              <a:spLocks noEditPoints="1"/>
            </p:cNvSpPr>
            <p:nvPr/>
          </p:nvSpPr>
          <p:spPr bwMode="auto">
            <a:xfrm>
              <a:off x="1724"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89" name="Freeform 49"/>
            <p:cNvSpPr>
              <a:spLocks noEditPoints="1"/>
            </p:cNvSpPr>
            <p:nvPr/>
          </p:nvSpPr>
          <p:spPr bwMode="auto">
            <a:xfrm>
              <a:off x="1724"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0" name="Rectangle 50"/>
            <p:cNvSpPr>
              <a:spLocks noChangeArrowheads="1"/>
            </p:cNvSpPr>
            <p:nvPr/>
          </p:nvSpPr>
          <p:spPr bwMode="auto">
            <a:xfrm>
              <a:off x="1724"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1" name="Rectangle 51"/>
            <p:cNvSpPr>
              <a:spLocks noChangeArrowheads="1"/>
            </p:cNvSpPr>
            <p:nvPr/>
          </p:nvSpPr>
          <p:spPr bwMode="auto">
            <a:xfrm>
              <a:off x="2169" y="23"/>
              <a:ext cx="21"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2" name="Freeform 52"/>
            <p:cNvSpPr>
              <a:spLocks noEditPoints="1"/>
            </p:cNvSpPr>
            <p:nvPr/>
          </p:nvSpPr>
          <p:spPr bwMode="auto">
            <a:xfrm>
              <a:off x="2169" y="225"/>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3" name="Freeform 53"/>
            <p:cNvSpPr>
              <a:spLocks noEditPoints="1"/>
            </p:cNvSpPr>
            <p:nvPr/>
          </p:nvSpPr>
          <p:spPr bwMode="auto">
            <a:xfrm>
              <a:off x="2169" y="630"/>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4" name="Freeform 54"/>
            <p:cNvSpPr>
              <a:spLocks noEditPoints="1"/>
            </p:cNvSpPr>
            <p:nvPr/>
          </p:nvSpPr>
          <p:spPr bwMode="auto">
            <a:xfrm>
              <a:off x="2169" y="1034"/>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5" name="Freeform 55"/>
            <p:cNvSpPr>
              <a:spLocks noEditPoints="1"/>
            </p:cNvSpPr>
            <p:nvPr/>
          </p:nvSpPr>
          <p:spPr bwMode="auto">
            <a:xfrm>
              <a:off x="2169" y="1438"/>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6" name="Freeform 56"/>
            <p:cNvSpPr>
              <a:spLocks noEditPoints="1"/>
            </p:cNvSpPr>
            <p:nvPr/>
          </p:nvSpPr>
          <p:spPr bwMode="auto">
            <a:xfrm>
              <a:off x="2169" y="1843"/>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7" name="Freeform 57"/>
            <p:cNvSpPr>
              <a:spLocks noEditPoints="1"/>
            </p:cNvSpPr>
            <p:nvPr/>
          </p:nvSpPr>
          <p:spPr bwMode="auto">
            <a:xfrm>
              <a:off x="2169" y="2247"/>
              <a:ext cx="21"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8" name="Freeform 58"/>
            <p:cNvSpPr>
              <a:spLocks noEditPoints="1"/>
            </p:cNvSpPr>
            <p:nvPr/>
          </p:nvSpPr>
          <p:spPr bwMode="auto">
            <a:xfrm>
              <a:off x="2169" y="2652"/>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899" name="Freeform 59"/>
            <p:cNvSpPr>
              <a:spLocks noEditPoints="1"/>
            </p:cNvSpPr>
            <p:nvPr/>
          </p:nvSpPr>
          <p:spPr bwMode="auto">
            <a:xfrm>
              <a:off x="2169" y="3056"/>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0" name="Freeform 60"/>
            <p:cNvSpPr>
              <a:spLocks noEditPoints="1"/>
            </p:cNvSpPr>
            <p:nvPr/>
          </p:nvSpPr>
          <p:spPr bwMode="auto">
            <a:xfrm>
              <a:off x="2169" y="3461"/>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1" name="Freeform 61"/>
            <p:cNvSpPr>
              <a:spLocks noEditPoints="1"/>
            </p:cNvSpPr>
            <p:nvPr/>
          </p:nvSpPr>
          <p:spPr bwMode="auto">
            <a:xfrm>
              <a:off x="2169" y="3865"/>
              <a:ext cx="21"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2" name="Rectangle 62"/>
            <p:cNvSpPr>
              <a:spLocks noChangeArrowheads="1"/>
            </p:cNvSpPr>
            <p:nvPr/>
          </p:nvSpPr>
          <p:spPr bwMode="auto">
            <a:xfrm>
              <a:off x="2169" y="4269"/>
              <a:ext cx="21"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3" name="Rectangle 63"/>
            <p:cNvSpPr>
              <a:spLocks noChangeArrowheads="1"/>
            </p:cNvSpPr>
            <p:nvPr/>
          </p:nvSpPr>
          <p:spPr bwMode="auto">
            <a:xfrm>
              <a:off x="262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4" name="Freeform 64"/>
            <p:cNvSpPr>
              <a:spLocks noEditPoints="1"/>
            </p:cNvSpPr>
            <p:nvPr/>
          </p:nvSpPr>
          <p:spPr bwMode="auto">
            <a:xfrm>
              <a:off x="262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5" name="Freeform 65"/>
            <p:cNvSpPr>
              <a:spLocks noEditPoints="1"/>
            </p:cNvSpPr>
            <p:nvPr/>
          </p:nvSpPr>
          <p:spPr bwMode="auto">
            <a:xfrm>
              <a:off x="262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6" name="Freeform 66"/>
            <p:cNvSpPr>
              <a:spLocks noEditPoints="1"/>
            </p:cNvSpPr>
            <p:nvPr/>
          </p:nvSpPr>
          <p:spPr bwMode="auto">
            <a:xfrm>
              <a:off x="262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7" name="Freeform 67"/>
            <p:cNvSpPr>
              <a:spLocks noEditPoints="1"/>
            </p:cNvSpPr>
            <p:nvPr/>
          </p:nvSpPr>
          <p:spPr bwMode="auto">
            <a:xfrm>
              <a:off x="262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8" name="Freeform 68"/>
            <p:cNvSpPr>
              <a:spLocks noEditPoints="1"/>
            </p:cNvSpPr>
            <p:nvPr/>
          </p:nvSpPr>
          <p:spPr bwMode="auto">
            <a:xfrm>
              <a:off x="262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09" name="Freeform 69"/>
            <p:cNvSpPr>
              <a:spLocks noEditPoints="1"/>
            </p:cNvSpPr>
            <p:nvPr/>
          </p:nvSpPr>
          <p:spPr bwMode="auto">
            <a:xfrm>
              <a:off x="262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0" name="Freeform 70"/>
            <p:cNvSpPr>
              <a:spLocks noEditPoints="1"/>
            </p:cNvSpPr>
            <p:nvPr/>
          </p:nvSpPr>
          <p:spPr bwMode="auto">
            <a:xfrm>
              <a:off x="262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1" name="Freeform 71"/>
            <p:cNvSpPr>
              <a:spLocks noEditPoints="1"/>
            </p:cNvSpPr>
            <p:nvPr/>
          </p:nvSpPr>
          <p:spPr bwMode="auto">
            <a:xfrm>
              <a:off x="262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2" name="Freeform 72"/>
            <p:cNvSpPr>
              <a:spLocks noEditPoints="1"/>
            </p:cNvSpPr>
            <p:nvPr/>
          </p:nvSpPr>
          <p:spPr bwMode="auto">
            <a:xfrm>
              <a:off x="262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3" name="Freeform 73"/>
            <p:cNvSpPr>
              <a:spLocks noEditPoints="1"/>
            </p:cNvSpPr>
            <p:nvPr/>
          </p:nvSpPr>
          <p:spPr bwMode="auto">
            <a:xfrm>
              <a:off x="262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4" name="Rectangle 74"/>
            <p:cNvSpPr>
              <a:spLocks noChangeArrowheads="1"/>
            </p:cNvSpPr>
            <p:nvPr/>
          </p:nvSpPr>
          <p:spPr bwMode="auto">
            <a:xfrm>
              <a:off x="262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5" name="Rectangle 75"/>
            <p:cNvSpPr>
              <a:spLocks noChangeArrowheads="1"/>
            </p:cNvSpPr>
            <p:nvPr/>
          </p:nvSpPr>
          <p:spPr bwMode="auto">
            <a:xfrm>
              <a:off x="306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6" name="Freeform 76"/>
            <p:cNvSpPr>
              <a:spLocks noEditPoints="1"/>
            </p:cNvSpPr>
            <p:nvPr/>
          </p:nvSpPr>
          <p:spPr bwMode="auto">
            <a:xfrm>
              <a:off x="306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7" name="Freeform 77"/>
            <p:cNvSpPr>
              <a:spLocks noEditPoints="1"/>
            </p:cNvSpPr>
            <p:nvPr/>
          </p:nvSpPr>
          <p:spPr bwMode="auto">
            <a:xfrm>
              <a:off x="306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8" name="Freeform 78"/>
            <p:cNvSpPr>
              <a:spLocks noEditPoints="1"/>
            </p:cNvSpPr>
            <p:nvPr/>
          </p:nvSpPr>
          <p:spPr bwMode="auto">
            <a:xfrm>
              <a:off x="306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19" name="Freeform 79"/>
            <p:cNvSpPr>
              <a:spLocks noEditPoints="1"/>
            </p:cNvSpPr>
            <p:nvPr/>
          </p:nvSpPr>
          <p:spPr bwMode="auto">
            <a:xfrm>
              <a:off x="306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0" name="Freeform 80"/>
            <p:cNvSpPr>
              <a:spLocks noEditPoints="1"/>
            </p:cNvSpPr>
            <p:nvPr/>
          </p:nvSpPr>
          <p:spPr bwMode="auto">
            <a:xfrm>
              <a:off x="306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1" name="Freeform 81"/>
            <p:cNvSpPr>
              <a:spLocks noEditPoints="1"/>
            </p:cNvSpPr>
            <p:nvPr/>
          </p:nvSpPr>
          <p:spPr bwMode="auto">
            <a:xfrm>
              <a:off x="306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2" name="Freeform 82"/>
            <p:cNvSpPr>
              <a:spLocks noEditPoints="1"/>
            </p:cNvSpPr>
            <p:nvPr/>
          </p:nvSpPr>
          <p:spPr bwMode="auto">
            <a:xfrm>
              <a:off x="306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3" name="Freeform 83"/>
            <p:cNvSpPr>
              <a:spLocks noEditPoints="1"/>
            </p:cNvSpPr>
            <p:nvPr/>
          </p:nvSpPr>
          <p:spPr bwMode="auto">
            <a:xfrm>
              <a:off x="306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4" name="Freeform 84"/>
            <p:cNvSpPr>
              <a:spLocks noEditPoints="1"/>
            </p:cNvSpPr>
            <p:nvPr/>
          </p:nvSpPr>
          <p:spPr bwMode="auto">
            <a:xfrm>
              <a:off x="306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5" name="Freeform 85"/>
            <p:cNvSpPr>
              <a:spLocks noEditPoints="1"/>
            </p:cNvSpPr>
            <p:nvPr/>
          </p:nvSpPr>
          <p:spPr bwMode="auto">
            <a:xfrm>
              <a:off x="306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6" name="Rectangle 86"/>
            <p:cNvSpPr>
              <a:spLocks noChangeArrowheads="1"/>
            </p:cNvSpPr>
            <p:nvPr/>
          </p:nvSpPr>
          <p:spPr bwMode="auto">
            <a:xfrm>
              <a:off x="306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7" name="Rectangle 87"/>
            <p:cNvSpPr>
              <a:spLocks noChangeArrowheads="1"/>
            </p:cNvSpPr>
            <p:nvPr/>
          </p:nvSpPr>
          <p:spPr bwMode="auto">
            <a:xfrm>
              <a:off x="351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8" name="Freeform 88"/>
            <p:cNvSpPr>
              <a:spLocks noEditPoints="1"/>
            </p:cNvSpPr>
            <p:nvPr/>
          </p:nvSpPr>
          <p:spPr bwMode="auto">
            <a:xfrm>
              <a:off x="351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29" name="Freeform 89"/>
            <p:cNvSpPr>
              <a:spLocks noEditPoints="1"/>
            </p:cNvSpPr>
            <p:nvPr/>
          </p:nvSpPr>
          <p:spPr bwMode="auto">
            <a:xfrm>
              <a:off x="351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0" name="Freeform 90"/>
            <p:cNvSpPr>
              <a:spLocks noEditPoints="1"/>
            </p:cNvSpPr>
            <p:nvPr/>
          </p:nvSpPr>
          <p:spPr bwMode="auto">
            <a:xfrm>
              <a:off x="351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1" name="Freeform 91"/>
            <p:cNvSpPr>
              <a:spLocks noEditPoints="1"/>
            </p:cNvSpPr>
            <p:nvPr/>
          </p:nvSpPr>
          <p:spPr bwMode="auto">
            <a:xfrm>
              <a:off x="351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2" name="Freeform 92"/>
            <p:cNvSpPr>
              <a:spLocks noEditPoints="1"/>
            </p:cNvSpPr>
            <p:nvPr/>
          </p:nvSpPr>
          <p:spPr bwMode="auto">
            <a:xfrm>
              <a:off x="351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3" name="Freeform 93"/>
            <p:cNvSpPr>
              <a:spLocks noEditPoints="1"/>
            </p:cNvSpPr>
            <p:nvPr/>
          </p:nvSpPr>
          <p:spPr bwMode="auto">
            <a:xfrm>
              <a:off x="351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4" name="Freeform 94"/>
            <p:cNvSpPr>
              <a:spLocks noEditPoints="1"/>
            </p:cNvSpPr>
            <p:nvPr/>
          </p:nvSpPr>
          <p:spPr bwMode="auto">
            <a:xfrm>
              <a:off x="351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5" name="Freeform 95"/>
            <p:cNvSpPr>
              <a:spLocks noEditPoints="1"/>
            </p:cNvSpPr>
            <p:nvPr/>
          </p:nvSpPr>
          <p:spPr bwMode="auto">
            <a:xfrm>
              <a:off x="351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6" name="Freeform 96"/>
            <p:cNvSpPr>
              <a:spLocks noEditPoints="1"/>
            </p:cNvSpPr>
            <p:nvPr/>
          </p:nvSpPr>
          <p:spPr bwMode="auto">
            <a:xfrm>
              <a:off x="351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7" name="Freeform 97"/>
            <p:cNvSpPr>
              <a:spLocks noEditPoints="1"/>
            </p:cNvSpPr>
            <p:nvPr/>
          </p:nvSpPr>
          <p:spPr bwMode="auto">
            <a:xfrm>
              <a:off x="351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8" name="Rectangle 98"/>
            <p:cNvSpPr>
              <a:spLocks noChangeArrowheads="1"/>
            </p:cNvSpPr>
            <p:nvPr/>
          </p:nvSpPr>
          <p:spPr bwMode="auto">
            <a:xfrm>
              <a:off x="351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39" name="Rectangle 99"/>
            <p:cNvSpPr>
              <a:spLocks noChangeArrowheads="1"/>
            </p:cNvSpPr>
            <p:nvPr/>
          </p:nvSpPr>
          <p:spPr bwMode="auto">
            <a:xfrm>
              <a:off x="396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0" name="Freeform 100"/>
            <p:cNvSpPr>
              <a:spLocks noEditPoints="1"/>
            </p:cNvSpPr>
            <p:nvPr/>
          </p:nvSpPr>
          <p:spPr bwMode="auto">
            <a:xfrm>
              <a:off x="396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1" name="Freeform 101"/>
            <p:cNvSpPr>
              <a:spLocks noEditPoints="1"/>
            </p:cNvSpPr>
            <p:nvPr/>
          </p:nvSpPr>
          <p:spPr bwMode="auto">
            <a:xfrm>
              <a:off x="396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2" name="Freeform 102"/>
            <p:cNvSpPr>
              <a:spLocks noEditPoints="1"/>
            </p:cNvSpPr>
            <p:nvPr/>
          </p:nvSpPr>
          <p:spPr bwMode="auto">
            <a:xfrm>
              <a:off x="396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3" name="Freeform 103"/>
            <p:cNvSpPr>
              <a:spLocks noEditPoints="1"/>
            </p:cNvSpPr>
            <p:nvPr/>
          </p:nvSpPr>
          <p:spPr bwMode="auto">
            <a:xfrm>
              <a:off x="396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4" name="Freeform 104"/>
            <p:cNvSpPr>
              <a:spLocks noEditPoints="1"/>
            </p:cNvSpPr>
            <p:nvPr/>
          </p:nvSpPr>
          <p:spPr bwMode="auto">
            <a:xfrm>
              <a:off x="396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5" name="Freeform 105"/>
            <p:cNvSpPr>
              <a:spLocks noEditPoints="1"/>
            </p:cNvSpPr>
            <p:nvPr/>
          </p:nvSpPr>
          <p:spPr bwMode="auto">
            <a:xfrm>
              <a:off x="396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6" name="Freeform 106"/>
            <p:cNvSpPr>
              <a:spLocks noEditPoints="1"/>
            </p:cNvSpPr>
            <p:nvPr/>
          </p:nvSpPr>
          <p:spPr bwMode="auto">
            <a:xfrm>
              <a:off x="396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7" name="Freeform 107"/>
            <p:cNvSpPr>
              <a:spLocks noEditPoints="1"/>
            </p:cNvSpPr>
            <p:nvPr/>
          </p:nvSpPr>
          <p:spPr bwMode="auto">
            <a:xfrm>
              <a:off x="396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8" name="Freeform 108"/>
            <p:cNvSpPr>
              <a:spLocks noEditPoints="1"/>
            </p:cNvSpPr>
            <p:nvPr/>
          </p:nvSpPr>
          <p:spPr bwMode="auto">
            <a:xfrm>
              <a:off x="396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49" name="Freeform 109"/>
            <p:cNvSpPr>
              <a:spLocks noEditPoints="1"/>
            </p:cNvSpPr>
            <p:nvPr/>
          </p:nvSpPr>
          <p:spPr bwMode="auto">
            <a:xfrm>
              <a:off x="396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0" name="Rectangle 110"/>
            <p:cNvSpPr>
              <a:spLocks noChangeArrowheads="1"/>
            </p:cNvSpPr>
            <p:nvPr/>
          </p:nvSpPr>
          <p:spPr bwMode="auto">
            <a:xfrm>
              <a:off x="396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1" name="Rectangle 111"/>
            <p:cNvSpPr>
              <a:spLocks noChangeArrowheads="1"/>
            </p:cNvSpPr>
            <p:nvPr/>
          </p:nvSpPr>
          <p:spPr bwMode="auto">
            <a:xfrm>
              <a:off x="4405"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2" name="Freeform 112"/>
            <p:cNvSpPr>
              <a:spLocks noEditPoints="1"/>
            </p:cNvSpPr>
            <p:nvPr/>
          </p:nvSpPr>
          <p:spPr bwMode="auto">
            <a:xfrm>
              <a:off x="4405"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3" name="Freeform 113"/>
            <p:cNvSpPr>
              <a:spLocks noEditPoints="1"/>
            </p:cNvSpPr>
            <p:nvPr/>
          </p:nvSpPr>
          <p:spPr bwMode="auto">
            <a:xfrm>
              <a:off x="4405"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4" name="Freeform 114"/>
            <p:cNvSpPr>
              <a:spLocks noEditPoints="1"/>
            </p:cNvSpPr>
            <p:nvPr/>
          </p:nvSpPr>
          <p:spPr bwMode="auto">
            <a:xfrm>
              <a:off x="4405"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5" name="Freeform 115"/>
            <p:cNvSpPr>
              <a:spLocks noEditPoints="1"/>
            </p:cNvSpPr>
            <p:nvPr/>
          </p:nvSpPr>
          <p:spPr bwMode="auto">
            <a:xfrm>
              <a:off x="4405"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6" name="Freeform 116"/>
            <p:cNvSpPr>
              <a:spLocks noEditPoints="1"/>
            </p:cNvSpPr>
            <p:nvPr/>
          </p:nvSpPr>
          <p:spPr bwMode="auto">
            <a:xfrm>
              <a:off x="4405"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7" name="Freeform 117"/>
            <p:cNvSpPr>
              <a:spLocks noEditPoints="1"/>
            </p:cNvSpPr>
            <p:nvPr/>
          </p:nvSpPr>
          <p:spPr bwMode="auto">
            <a:xfrm>
              <a:off x="4405"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8" name="Freeform 118"/>
            <p:cNvSpPr>
              <a:spLocks noEditPoints="1"/>
            </p:cNvSpPr>
            <p:nvPr/>
          </p:nvSpPr>
          <p:spPr bwMode="auto">
            <a:xfrm>
              <a:off x="4405"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59" name="Freeform 119"/>
            <p:cNvSpPr>
              <a:spLocks noEditPoints="1"/>
            </p:cNvSpPr>
            <p:nvPr/>
          </p:nvSpPr>
          <p:spPr bwMode="auto">
            <a:xfrm>
              <a:off x="4405"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0" name="Freeform 120"/>
            <p:cNvSpPr>
              <a:spLocks noEditPoints="1"/>
            </p:cNvSpPr>
            <p:nvPr/>
          </p:nvSpPr>
          <p:spPr bwMode="auto">
            <a:xfrm>
              <a:off x="4405"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1" name="Freeform 121"/>
            <p:cNvSpPr>
              <a:spLocks noEditPoints="1"/>
            </p:cNvSpPr>
            <p:nvPr/>
          </p:nvSpPr>
          <p:spPr bwMode="auto">
            <a:xfrm>
              <a:off x="4405"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2" name="Rectangle 122"/>
            <p:cNvSpPr>
              <a:spLocks noChangeArrowheads="1"/>
            </p:cNvSpPr>
            <p:nvPr/>
          </p:nvSpPr>
          <p:spPr bwMode="auto">
            <a:xfrm>
              <a:off x="4405"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3" name="Rectangle 123"/>
            <p:cNvSpPr>
              <a:spLocks noChangeArrowheads="1"/>
            </p:cNvSpPr>
            <p:nvPr/>
          </p:nvSpPr>
          <p:spPr bwMode="auto">
            <a:xfrm>
              <a:off x="485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4" name="Freeform 124"/>
            <p:cNvSpPr>
              <a:spLocks noEditPoints="1"/>
            </p:cNvSpPr>
            <p:nvPr/>
          </p:nvSpPr>
          <p:spPr bwMode="auto">
            <a:xfrm>
              <a:off x="485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5" name="Freeform 125"/>
            <p:cNvSpPr>
              <a:spLocks noEditPoints="1"/>
            </p:cNvSpPr>
            <p:nvPr/>
          </p:nvSpPr>
          <p:spPr bwMode="auto">
            <a:xfrm>
              <a:off x="485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6" name="Freeform 126"/>
            <p:cNvSpPr>
              <a:spLocks noEditPoints="1"/>
            </p:cNvSpPr>
            <p:nvPr/>
          </p:nvSpPr>
          <p:spPr bwMode="auto">
            <a:xfrm>
              <a:off x="485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7" name="Freeform 127"/>
            <p:cNvSpPr>
              <a:spLocks noEditPoints="1"/>
            </p:cNvSpPr>
            <p:nvPr/>
          </p:nvSpPr>
          <p:spPr bwMode="auto">
            <a:xfrm>
              <a:off x="485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8" name="Freeform 128"/>
            <p:cNvSpPr>
              <a:spLocks noEditPoints="1"/>
            </p:cNvSpPr>
            <p:nvPr/>
          </p:nvSpPr>
          <p:spPr bwMode="auto">
            <a:xfrm>
              <a:off x="485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69" name="Freeform 129"/>
            <p:cNvSpPr>
              <a:spLocks noEditPoints="1"/>
            </p:cNvSpPr>
            <p:nvPr/>
          </p:nvSpPr>
          <p:spPr bwMode="auto">
            <a:xfrm>
              <a:off x="485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0" name="Freeform 130"/>
            <p:cNvSpPr>
              <a:spLocks noEditPoints="1"/>
            </p:cNvSpPr>
            <p:nvPr/>
          </p:nvSpPr>
          <p:spPr bwMode="auto">
            <a:xfrm>
              <a:off x="485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1" name="Freeform 131"/>
            <p:cNvSpPr>
              <a:spLocks noEditPoints="1"/>
            </p:cNvSpPr>
            <p:nvPr/>
          </p:nvSpPr>
          <p:spPr bwMode="auto">
            <a:xfrm>
              <a:off x="485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2" name="Freeform 132"/>
            <p:cNvSpPr>
              <a:spLocks noEditPoints="1"/>
            </p:cNvSpPr>
            <p:nvPr/>
          </p:nvSpPr>
          <p:spPr bwMode="auto">
            <a:xfrm>
              <a:off x="485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3" name="Freeform 133"/>
            <p:cNvSpPr>
              <a:spLocks noEditPoints="1"/>
            </p:cNvSpPr>
            <p:nvPr/>
          </p:nvSpPr>
          <p:spPr bwMode="auto">
            <a:xfrm>
              <a:off x="485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4" name="Rectangle 134"/>
            <p:cNvSpPr>
              <a:spLocks noChangeArrowheads="1"/>
            </p:cNvSpPr>
            <p:nvPr/>
          </p:nvSpPr>
          <p:spPr bwMode="auto">
            <a:xfrm>
              <a:off x="485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5" name="Rectangle 135"/>
            <p:cNvSpPr>
              <a:spLocks noChangeArrowheads="1"/>
            </p:cNvSpPr>
            <p:nvPr/>
          </p:nvSpPr>
          <p:spPr bwMode="auto">
            <a:xfrm>
              <a:off x="5300" y="23"/>
              <a:ext cx="20" cy="10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6" name="Freeform 136"/>
            <p:cNvSpPr>
              <a:spLocks noEditPoints="1"/>
            </p:cNvSpPr>
            <p:nvPr/>
          </p:nvSpPr>
          <p:spPr bwMode="auto">
            <a:xfrm>
              <a:off x="5300" y="225"/>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7" name="Freeform 137"/>
            <p:cNvSpPr>
              <a:spLocks noEditPoints="1"/>
            </p:cNvSpPr>
            <p:nvPr/>
          </p:nvSpPr>
          <p:spPr bwMode="auto">
            <a:xfrm>
              <a:off x="5300" y="630"/>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8" name="Freeform 138"/>
            <p:cNvSpPr>
              <a:spLocks noEditPoints="1"/>
            </p:cNvSpPr>
            <p:nvPr/>
          </p:nvSpPr>
          <p:spPr bwMode="auto">
            <a:xfrm>
              <a:off x="5300" y="1034"/>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79" name="Freeform 139"/>
            <p:cNvSpPr>
              <a:spLocks noEditPoints="1"/>
            </p:cNvSpPr>
            <p:nvPr/>
          </p:nvSpPr>
          <p:spPr bwMode="auto">
            <a:xfrm>
              <a:off x="5300" y="1438"/>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0" name="Freeform 140"/>
            <p:cNvSpPr>
              <a:spLocks noEditPoints="1"/>
            </p:cNvSpPr>
            <p:nvPr/>
          </p:nvSpPr>
          <p:spPr bwMode="auto">
            <a:xfrm>
              <a:off x="5300" y="1843"/>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1" name="Freeform 141"/>
            <p:cNvSpPr>
              <a:spLocks noEditPoints="1"/>
            </p:cNvSpPr>
            <p:nvPr/>
          </p:nvSpPr>
          <p:spPr bwMode="auto">
            <a:xfrm>
              <a:off x="5300" y="2247"/>
              <a:ext cx="20" cy="304"/>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2" name="Freeform 142"/>
            <p:cNvSpPr>
              <a:spLocks noEditPoints="1"/>
            </p:cNvSpPr>
            <p:nvPr/>
          </p:nvSpPr>
          <p:spPr bwMode="auto">
            <a:xfrm>
              <a:off x="5300" y="2652"/>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3" name="Freeform 143"/>
            <p:cNvSpPr>
              <a:spLocks noEditPoints="1"/>
            </p:cNvSpPr>
            <p:nvPr/>
          </p:nvSpPr>
          <p:spPr bwMode="auto">
            <a:xfrm>
              <a:off x="5300" y="3056"/>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4" name="Freeform 144"/>
            <p:cNvSpPr>
              <a:spLocks noEditPoints="1"/>
            </p:cNvSpPr>
            <p:nvPr/>
          </p:nvSpPr>
          <p:spPr bwMode="auto">
            <a:xfrm>
              <a:off x="5300" y="3461"/>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5" name="Freeform 145"/>
            <p:cNvSpPr>
              <a:spLocks noEditPoints="1"/>
            </p:cNvSpPr>
            <p:nvPr/>
          </p:nvSpPr>
          <p:spPr bwMode="auto">
            <a:xfrm>
              <a:off x="5300" y="3865"/>
              <a:ext cx="20" cy="303"/>
            </a:xfrm>
            <a:custGeom>
              <a:avLst/>
              <a:gdLst/>
              <a:ahLst/>
              <a:cxnLst>
                <a:cxn ang="0">
                  <a:pos x="0" y="0"/>
                </a:cxn>
                <a:cxn ang="0">
                  <a:pos x="0" y="20"/>
                </a:cxn>
                <a:cxn ang="0">
                  <a:pos x="4" y="20"/>
                </a:cxn>
                <a:cxn ang="0">
                  <a:pos x="4" y="0"/>
                </a:cxn>
                <a:cxn ang="0">
                  <a:pos x="0" y="0"/>
                </a:cxn>
                <a:cxn ang="0">
                  <a:pos x="0" y="40"/>
                </a:cxn>
                <a:cxn ang="0">
                  <a:pos x="0" y="60"/>
                </a:cxn>
                <a:cxn ang="0">
                  <a:pos x="4" y="60"/>
                </a:cxn>
                <a:cxn ang="0">
                  <a:pos x="4" y="40"/>
                </a:cxn>
                <a:cxn ang="0">
                  <a:pos x="0" y="40"/>
                </a:cxn>
              </a:cxnLst>
              <a:rect l="0" t="0" r="r" b="b"/>
              <a:pathLst>
                <a:path w="4" h="60">
                  <a:moveTo>
                    <a:pt x="0" y="0"/>
                  </a:moveTo>
                  <a:lnTo>
                    <a:pt x="0" y="20"/>
                  </a:lnTo>
                  <a:lnTo>
                    <a:pt x="4" y="20"/>
                  </a:lnTo>
                  <a:lnTo>
                    <a:pt x="4" y="0"/>
                  </a:lnTo>
                  <a:lnTo>
                    <a:pt x="0" y="0"/>
                  </a:lnTo>
                  <a:close/>
                  <a:moveTo>
                    <a:pt x="0" y="40"/>
                  </a:moveTo>
                  <a:lnTo>
                    <a:pt x="0" y="60"/>
                  </a:lnTo>
                  <a:lnTo>
                    <a:pt x="4" y="60"/>
                  </a:lnTo>
                  <a:lnTo>
                    <a:pt x="4" y="40"/>
                  </a:lnTo>
                  <a:lnTo>
                    <a:pt x="0" y="40"/>
                  </a:ln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6" name="Rectangle 146"/>
            <p:cNvSpPr>
              <a:spLocks noChangeArrowheads="1"/>
            </p:cNvSpPr>
            <p:nvPr/>
          </p:nvSpPr>
          <p:spPr bwMode="auto">
            <a:xfrm>
              <a:off x="5300" y="4269"/>
              <a:ext cx="20" cy="51"/>
            </a:xfrm>
            <a:prstGeom prst="rect">
              <a:avLst/>
            </a:prstGeom>
            <a:solidFill>
              <a:schemeClr val="bg2">
                <a:alpha val="60001"/>
              </a:schemeClr>
            </a:solidFill>
            <a:ln w="0">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87" name="Freeform 147"/>
            <p:cNvSpPr/>
            <p:nvPr/>
          </p:nvSpPr>
          <p:spPr bwMode="auto">
            <a:xfrm>
              <a:off x="349" y="3304"/>
              <a:ext cx="20" cy="10"/>
            </a:xfrm>
            <a:custGeom>
              <a:avLst/>
              <a:gdLst/>
              <a:ahLst/>
              <a:cxnLst>
                <a:cxn ang="0">
                  <a:pos x="0" y="1"/>
                </a:cxn>
                <a:cxn ang="0">
                  <a:pos x="0" y="1"/>
                </a:cxn>
              </a:cxnLst>
              <a:rect l="0" t="0" r="r" b="b"/>
              <a:pathLst>
                <a:path w="4" h="2">
                  <a:moveTo>
                    <a:pt x="0" y="1"/>
                  </a:moveTo>
                  <a:cubicBezTo>
                    <a:pt x="1" y="2"/>
                    <a:pt x="4" y="0"/>
                    <a:pt x="0" y="1"/>
                  </a:cubicBezTo>
                  <a:close/>
                </a:path>
              </a:pathLst>
            </a:custGeom>
            <a:solidFill>
              <a:schemeClr val="bg2">
                <a:alpha val="60001"/>
              </a:schemeClr>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7" name="Group 148"/>
          <p:cNvGrpSpPr/>
          <p:nvPr/>
        </p:nvGrpSpPr>
        <p:grpSpPr>
          <a:xfrm>
            <a:off x="1066800" y="3444875"/>
            <a:ext cx="533400" cy="492125"/>
            <a:chOff x="96" y="2784"/>
            <a:chExt cx="1062" cy="981"/>
          </a:xfrm>
        </p:grpSpPr>
        <p:sp>
          <p:nvSpPr>
            <p:cNvPr id="35989" name="Freeform 14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0" name="Freeform 15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1" name="Freeform 15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2" name="Freeform 15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3" name="Freeform 15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4" name="Freeform 15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5" name="Freeform 15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6" name="Freeform 15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7" name="Freeform 15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8" name="Freeform 15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5999" name="Freeform 15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0" name="Freeform 16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1" name="Freeform 16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8" name="Group 162"/>
          <p:cNvGrpSpPr/>
          <p:nvPr/>
        </p:nvGrpSpPr>
        <p:grpSpPr>
          <a:xfrm>
            <a:off x="1066800" y="4552950"/>
            <a:ext cx="533400" cy="492125"/>
            <a:chOff x="96" y="2784"/>
            <a:chExt cx="1062" cy="981"/>
          </a:xfrm>
        </p:grpSpPr>
        <p:sp>
          <p:nvSpPr>
            <p:cNvPr id="36003" name="Freeform 163"/>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4" name="Freeform 164"/>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5" name="Freeform 165"/>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6" name="Freeform 166"/>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7" name="Freeform 167"/>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8" name="Freeform 168"/>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09" name="Freeform 169"/>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0" name="Freeform 170"/>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1" name="Freeform 171"/>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2" name="Freeform 172"/>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3" name="Freeform 173"/>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4" name="Freeform 174"/>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5" name="Freeform 175"/>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29" name="Group 176"/>
          <p:cNvGrpSpPr/>
          <p:nvPr/>
        </p:nvGrpSpPr>
        <p:grpSpPr>
          <a:xfrm>
            <a:off x="1066800" y="5562600"/>
            <a:ext cx="533400" cy="492125"/>
            <a:chOff x="96" y="2784"/>
            <a:chExt cx="1062" cy="981"/>
          </a:xfrm>
        </p:grpSpPr>
        <p:sp>
          <p:nvSpPr>
            <p:cNvPr id="36017" name="Freeform 177"/>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8" name="Freeform 178"/>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19" name="Freeform 179"/>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0" name="Freeform 180"/>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1" name="Freeform 181"/>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2" name="Freeform 182"/>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3" name="Freeform 183"/>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4" name="Freeform 184"/>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5" name="Freeform 185"/>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6" name="Freeform 186"/>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7" name="Freeform 187"/>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8" name="Freeform 188"/>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29" name="Freeform 189"/>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0" name="Group 190"/>
          <p:cNvGrpSpPr/>
          <p:nvPr/>
        </p:nvGrpSpPr>
        <p:grpSpPr>
          <a:xfrm>
            <a:off x="381000" y="3962400"/>
            <a:ext cx="533400" cy="492125"/>
            <a:chOff x="96" y="2784"/>
            <a:chExt cx="1062" cy="981"/>
          </a:xfrm>
        </p:grpSpPr>
        <p:sp>
          <p:nvSpPr>
            <p:cNvPr id="36031" name="Freeform 191"/>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2" name="Freeform 192"/>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3" name="Freeform 193"/>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4" name="Freeform 194"/>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5" name="Freeform 195"/>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6" name="Freeform 196"/>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7" name="Freeform 197"/>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8" name="Freeform 198"/>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39" name="Freeform 199"/>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0" name="Freeform 200"/>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1" name="Freeform 201"/>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2" name="Freeform 202"/>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3" name="Freeform 203"/>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1" name="Group 204"/>
          <p:cNvGrpSpPr/>
          <p:nvPr/>
        </p:nvGrpSpPr>
        <p:grpSpPr>
          <a:xfrm>
            <a:off x="381000" y="5070475"/>
            <a:ext cx="533400" cy="492125"/>
            <a:chOff x="96" y="2784"/>
            <a:chExt cx="1062" cy="981"/>
          </a:xfrm>
        </p:grpSpPr>
        <p:sp>
          <p:nvSpPr>
            <p:cNvPr id="36045" name="Freeform 205"/>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6" name="Freeform 206"/>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7" name="Freeform 207"/>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8" name="Freeform 208"/>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49" name="Freeform 209"/>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0" name="Freeform 210"/>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1" name="Freeform 211"/>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2" name="Freeform 212"/>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3" name="Freeform 213"/>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4" name="Freeform 214"/>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5" name="Freeform 215"/>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6" name="Freeform 216"/>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57" name="Freeform 217"/>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2" name="Group 218"/>
          <p:cNvGrpSpPr/>
          <p:nvPr/>
        </p:nvGrpSpPr>
        <p:grpSpPr>
          <a:xfrm>
            <a:off x="381000" y="6121400"/>
            <a:ext cx="533400" cy="492125"/>
            <a:chOff x="96" y="2784"/>
            <a:chExt cx="1062" cy="981"/>
          </a:xfrm>
        </p:grpSpPr>
        <p:sp>
          <p:nvSpPr>
            <p:cNvPr id="36059" name="Freeform 219"/>
            <p:cNvSpPr/>
            <p:nvPr/>
          </p:nvSpPr>
          <p:spPr bwMode="auto">
            <a:xfrm>
              <a:off x="121" y="2784"/>
              <a:ext cx="205" cy="82"/>
            </a:xfrm>
            <a:custGeom>
              <a:avLst/>
              <a:gdLst/>
              <a:ahLst/>
              <a:cxnLst>
                <a:cxn ang="0">
                  <a:pos x="30" y="12"/>
                </a:cxn>
                <a:cxn ang="0">
                  <a:pos x="37" y="10"/>
                </a:cxn>
                <a:cxn ang="0">
                  <a:pos x="38" y="9"/>
                </a:cxn>
                <a:cxn ang="0">
                  <a:pos x="31" y="1"/>
                </a:cxn>
                <a:cxn ang="0">
                  <a:pos x="8" y="11"/>
                </a:cxn>
                <a:cxn ang="0">
                  <a:pos x="30" y="12"/>
                </a:cxn>
              </a:cxnLst>
              <a:rect l="0" t="0" r="r" b="b"/>
              <a:pathLst>
                <a:path w="41" h="16">
                  <a:moveTo>
                    <a:pt x="30" y="12"/>
                  </a:moveTo>
                  <a:cubicBezTo>
                    <a:pt x="34" y="11"/>
                    <a:pt x="36" y="10"/>
                    <a:pt x="37" y="10"/>
                  </a:cubicBezTo>
                  <a:cubicBezTo>
                    <a:pt x="37" y="10"/>
                    <a:pt x="38" y="9"/>
                    <a:pt x="38" y="9"/>
                  </a:cubicBezTo>
                  <a:cubicBezTo>
                    <a:pt x="41" y="6"/>
                    <a:pt x="37" y="1"/>
                    <a:pt x="31" y="1"/>
                  </a:cubicBezTo>
                  <a:cubicBezTo>
                    <a:pt x="31" y="1"/>
                    <a:pt x="0" y="0"/>
                    <a:pt x="8" y="11"/>
                  </a:cubicBezTo>
                  <a:cubicBezTo>
                    <a:pt x="8" y="11"/>
                    <a:pt x="15" y="16"/>
                    <a:pt x="30" y="1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0" name="Freeform 220"/>
            <p:cNvSpPr>
              <a:spLocks noEditPoints="1"/>
            </p:cNvSpPr>
            <p:nvPr/>
          </p:nvSpPr>
          <p:spPr bwMode="auto">
            <a:xfrm>
              <a:off x="96" y="2790"/>
              <a:ext cx="1062" cy="975"/>
            </a:xfrm>
            <a:custGeom>
              <a:avLst/>
              <a:gdLst/>
              <a:ahLst/>
              <a:cxnLst>
                <a:cxn ang="0">
                  <a:pos x="163" y="155"/>
                </a:cxn>
                <a:cxn ang="0">
                  <a:pos x="152" y="125"/>
                </a:cxn>
                <a:cxn ang="0">
                  <a:pos x="142" y="99"/>
                </a:cxn>
                <a:cxn ang="0">
                  <a:pos x="165" y="93"/>
                </a:cxn>
                <a:cxn ang="0">
                  <a:pos x="146" y="82"/>
                </a:cxn>
                <a:cxn ang="0">
                  <a:pos x="157" y="83"/>
                </a:cxn>
                <a:cxn ang="0">
                  <a:pos x="157" y="77"/>
                </a:cxn>
                <a:cxn ang="0">
                  <a:pos x="135" y="78"/>
                </a:cxn>
                <a:cxn ang="0">
                  <a:pos x="128" y="125"/>
                </a:cxn>
                <a:cxn ang="0">
                  <a:pos x="124" y="84"/>
                </a:cxn>
                <a:cxn ang="0">
                  <a:pos x="118" y="67"/>
                </a:cxn>
                <a:cxn ang="0">
                  <a:pos x="124" y="51"/>
                </a:cxn>
                <a:cxn ang="0">
                  <a:pos x="121" y="37"/>
                </a:cxn>
                <a:cxn ang="0">
                  <a:pos x="119" y="24"/>
                </a:cxn>
                <a:cxn ang="0">
                  <a:pos x="132" y="39"/>
                </a:cxn>
                <a:cxn ang="0">
                  <a:pos x="149" y="18"/>
                </a:cxn>
                <a:cxn ang="0">
                  <a:pos x="147" y="36"/>
                </a:cxn>
                <a:cxn ang="0">
                  <a:pos x="143" y="48"/>
                </a:cxn>
                <a:cxn ang="0">
                  <a:pos x="144" y="67"/>
                </a:cxn>
                <a:cxn ang="0">
                  <a:pos x="199" y="29"/>
                </a:cxn>
                <a:cxn ang="0">
                  <a:pos x="90" y="1"/>
                </a:cxn>
                <a:cxn ang="0">
                  <a:pos x="56" y="8"/>
                </a:cxn>
                <a:cxn ang="0">
                  <a:pos x="85" y="12"/>
                </a:cxn>
                <a:cxn ang="0">
                  <a:pos x="60" y="22"/>
                </a:cxn>
                <a:cxn ang="0">
                  <a:pos x="58" y="29"/>
                </a:cxn>
                <a:cxn ang="0">
                  <a:pos x="38" y="17"/>
                </a:cxn>
                <a:cxn ang="0">
                  <a:pos x="13" y="115"/>
                </a:cxn>
                <a:cxn ang="0">
                  <a:pos x="61" y="146"/>
                </a:cxn>
                <a:cxn ang="0">
                  <a:pos x="45" y="133"/>
                </a:cxn>
                <a:cxn ang="0">
                  <a:pos x="35" y="145"/>
                </a:cxn>
                <a:cxn ang="0">
                  <a:pos x="32" y="128"/>
                </a:cxn>
                <a:cxn ang="0">
                  <a:pos x="46" y="86"/>
                </a:cxn>
                <a:cxn ang="0">
                  <a:pos x="67" y="83"/>
                </a:cxn>
                <a:cxn ang="0">
                  <a:pos x="71" y="95"/>
                </a:cxn>
                <a:cxn ang="0">
                  <a:pos x="61" y="121"/>
                </a:cxn>
                <a:cxn ang="0">
                  <a:pos x="91" y="180"/>
                </a:cxn>
                <a:cxn ang="0">
                  <a:pos x="186" y="166"/>
                </a:cxn>
                <a:cxn ang="0">
                  <a:pos x="182" y="66"/>
                </a:cxn>
                <a:cxn ang="0">
                  <a:pos x="165" y="60"/>
                </a:cxn>
                <a:cxn ang="0">
                  <a:pos x="113" y="61"/>
                </a:cxn>
                <a:cxn ang="0">
                  <a:pos x="108" y="87"/>
                </a:cxn>
                <a:cxn ang="0">
                  <a:pos x="114" y="50"/>
                </a:cxn>
                <a:cxn ang="0">
                  <a:pos x="89" y="26"/>
                </a:cxn>
                <a:cxn ang="0">
                  <a:pos x="105" y="35"/>
                </a:cxn>
                <a:cxn ang="0">
                  <a:pos x="61" y="72"/>
                </a:cxn>
                <a:cxn ang="0">
                  <a:pos x="24" y="37"/>
                </a:cxn>
                <a:cxn ang="0">
                  <a:pos x="68" y="40"/>
                </a:cxn>
                <a:cxn ang="0">
                  <a:pos x="79" y="40"/>
                </a:cxn>
                <a:cxn ang="0">
                  <a:pos x="108" y="45"/>
                </a:cxn>
                <a:cxn ang="0">
                  <a:pos x="99" y="93"/>
                </a:cxn>
                <a:cxn ang="0">
                  <a:pos x="93" y="51"/>
                </a:cxn>
                <a:cxn ang="0">
                  <a:pos x="61" y="72"/>
                </a:cxn>
                <a:cxn ang="0">
                  <a:pos x="80" y="82"/>
                </a:cxn>
                <a:cxn ang="0">
                  <a:pos x="88" y="58"/>
                </a:cxn>
                <a:cxn ang="0">
                  <a:pos x="102" y="145"/>
                </a:cxn>
                <a:cxn ang="0">
                  <a:pos x="82" y="96"/>
                </a:cxn>
                <a:cxn ang="0">
                  <a:pos x="117" y="106"/>
                </a:cxn>
              </a:cxnLst>
              <a:rect l="0" t="0" r="r" b="b"/>
              <a:pathLst>
                <a:path w="210" h="193">
                  <a:moveTo>
                    <a:pt x="186" y="166"/>
                  </a:moveTo>
                  <a:cubicBezTo>
                    <a:pt x="167" y="166"/>
                    <a:pt x="163" y="155"/>
                    <a:pt x="163" y="155"/>
                  </a:cubicBezTo>
                  <a:cubicBezTo>
                    <a:pt x="163" y="155"/>
                    <a:pt x="162" y="147"/>
                    <a:pt x="154" y="145"/>
                  </a:cubicBezTo>
                  <a:cubicBezTo>
                    <a:pt x="135" y="140"/>
                    <a:pt x="147" y="128"/>
                    <a:pt x="152" y="125"/>
                  </a:cubicBezTo>
                  <a:cubicBezTo>
                    <a:pt x="157" y="123"/>
                    <a:pt x="154" y="122"/>
                    <a:pt x="150" y="120"/>
                  </a:cubicBezTo>
                  <a:cubicBezTo>
                    <a:pt x="142" y="115"/>
                    <a:pt x="141" y="109"/>
                    <a:pt x="142" y="99"/>
                  </a:cubicBezTo>
                  <a:cubicBezTo>
                    <a:pt x="142" y="88"/>
                    <a:pt x="149" y="91"/>
                    <a:pt x="149" y="91"/>
                  </a:cubicBezTo>
                  <a:cubicBezTo>
                    <a:pt x="149" y="91"/>
                    <a:pt x="160" y="96"/>
                    <a:pt x="165" y="93"/>
                  </a:cubicBezTo>
                  <a:cubicBezTo>
                    <a:pt x="169" y="91"/>
                    <a:pt x="167" y="88"/>
                    <a:pt x="165" y="89"/>
                  </a:cubicBezTo>
                  <a:cubicBezTo>
                    <a:pt x="163" y="91"/>
                    <a:pt x="148" y="89"/>
                    <a:pt x="146" y="82"/>
                  </a:cubicBezTo>
                  <a:cubicBezTo>
                    <a:pt x="144" y="74"/>
                    <a:pt x="150" y="78"/>
                    <a:pt x="151" y="78"/>
                  </a:cubicBezTo>
                  <a:cubicBezTo>
                    <a:pt x="153" y="79"/>
                    <a:pt x="153" y="81"/>
                    <a:pt x="157" y="83"/>
                  </a:cubicBezTo>
                  <a:cubicBezTo>
                    <a:pt x="168" y="88"/>
                    <a:pt x="162" y="82"/>
                    <a:pt x="162" y="82"/>
                  </a:cubicBezTo>
                  <a:cubicBezTo>
                    <a:pt x="162" y="82"/>
                    <a:pt x="162" y="82"/>
                    <a:pt x="157" y="77"/>
                  </a:cubicBezTo>
                  <a:cubicBezTo>
                    <a:pt x="152" y="71"/>
                    <a:pt x="145" y="73"/>
                    <a:pt x="139" y="73"/>
                  </a:cubicBezTo>
                  <a:cubicBezTo>
                    <a:pt x="133" y="73"/>
                    <a:pt x="135" y="78"/>
                    <a:pt x="135" y="78"/>
                  </a:cubicBezTo>
                  <a:cubicBezTo>
                    <a:pt x="135" y="78"/>
                    <a:pt x="134" y="88"/>
                    <a:pt x="133" y="106"/>
                  </a:cubicBezTo>
                  <a:cubicBezTo>
                    <a:pt x="132" y="124"/>
                    <a:pt x="129" y="126"/>
                    <a:pt x="128" y="125"/>
                  </a:cubicBezTo>
                  <a:cubicBezTo>
                    <a:pt x="127" y="123"/>
                    <a:pt x="125" y="114"/>
                    <a:pt x="125" y="111"/>
                  </a:cubicBezTo>
                  <a:cubicBezTo>
                    <a:pt x="125" y="108"/>
                    <a:pt x="123" y="97"/>
                    <a:pt x="124" y="84"/>
                  </a:cubicBezTo>
                  <a:cubicBezTo>
                    <a:pt x="125" y="72"/>
                    <a:pt x="128" y="77"/>
                    <a:pt x="120" y="74"/>
                  </a:cubicBezTo>
                  <a:cubicBezTo>
                    <a:pt x="111" y="71"/>
                    <a:pt x="116" y="67"/>
                    <a:pt x="118" y="67"/>
                  </a:cubicBezTo>
                  <a:cubicBezTo>
                    <a:pt x="121" y="67"/>
                    <a:pt x="125" y="69"/>
                    <a:pt x="126" y="67"/>
                  </a:cubicBezTo>
                  <a:cubicBezTo>
                    <a:pt x="127" y="59"/>
                    <a:pt x="128" y="52"/>
                    <a:pt x="124" y="51"/>
                  </a:cubicBezTo>
                  <a:cubicBezTo>
                    <a:pt x="115" y="47"/>
                    <a:pt x="119" y="45"/>
                    <a:pt x="122" y="44"/>
                  </a:cubicBezTo>
                  <a:cubicBezTo>
                    <a:pt x="125" y="43"/>
                    <a:pt x="126" y="35"/>
                    <a:pt x="121" y="37"/>
                  </a:cubicBezTo>
                  <a:cubicBezTo>
                    <a:pt x="112" y="40"/>
                    <a:pt x="113" y="32"/>
                    <a:pt x="115" y="31"/>
                  </a:cubicBezTo>
                  <a:cubicBezTo>
                    <a:pt x="117" y="30"/>
                    <a:pt x="120" y="32"/>
                    <a:pt x="119" y="24"/>
                  </a:cubicBezTo>
                  <a:cubicBezTo>
                    <a:pt x="117" y="17"/>
                    <a:pt x="124" y="14"/>
                    <a:pt x="126" y="21"/>
                  </a:cubicBezTo>
                  <a:cubicBezTo>
                    <a:pt x="127" y="28"/>
                    <a:pt x="130" y="42"/>
                    <a:pt x="132" y="39"/>
                  </a:cubicBezTo>
                  <a:cubicBezTo>
                    <a:pt x="134" y="35"/>
                    <a:pt x="138" y="22"/>
                    <a:pt x="142" y="16"/>
                  </a:cubicBezTo>
                  <a:cubicBezTo>
                    <a:pt x="145" y="10"/>
                    <a:pt x="150" y="15"/>
                    <a:pt x="149" y="18"/>
                  </a:cubicBezTo>
                  <a:cubicBezTo>
                    <a:pt x="144" y="33"/>
                    <a:pt x="152" y="34"/>
                    <a:pt x="152" y="34"/>
                  </a:cubicBezTo>
                  <a:cubicBezTo>
                    <a:pt x="152" y="34"/>
                    <a:pt x="151" y="36"/>
                    <a:pt x="147" y="36"/>
                  </a:cubicBezTo>
                  <a:cubicBezTo>
                    <a:pt x="137" y="35"/>
                    <a:pt x="141" y="41"/>
                    <a:pt x="145" y="43"/>
                  </a:cubicBezTo>
                  <a:cubicBezTo>
                    <a:pt x="154" y="46"/>
                    <a:pt x="148" y="48"/>
                    <a:pt x="143" y="48"/>
                  </a:cubicBezTo>
                  <a:cubicBezTo>
                    <a:pt x="139" y="48"/>
                    <a:pt x="136" y="50"/>
                    <a:pt x="135" y="55"/>
                  </a:cubicBezTo>
                  <a:cubicBezTo>
                    <a:pt x="132" y="70"/>
                    <a:pt x="144" y="67"/>
                    <a:pt x="144" y="67"/>
                  </a:cubicBezTo>
                  <a:cubicBezTo>
                    <a:pt x="162" y="72"/>
                    <a:pt x="189" y="69"/>
                    <a:pt x="189" y="69"/>
                  </a:cubicBezTo>
                  <a:cubicBezTo>
                    <a:pt x="209" y="75"/>
                    <a:pt x="200" y="45"/>
                    <a:pt x="199" y="29"/>
                  </a:cubicBezTo>
                  <a:cubicBezTo>
                    <a:pt x="197" y="13"/>
                    <a:pt x="195" y="5"/>
                    <a:pt x="181" y="2"/>
                  </a:cubicBezTo>
                  <a:cubicBezTo>
                    <a:pt x="168" y="0"/>
                    <a:pt x="90" y="1"/>
                    <a:pt x="90" y="1"/>
                  </a:cubicBezTo>
                  <a:cubicBezTo>
                    <a:pt x="87" y="2"/>
                    <a:pt x="56" y="1"/>
                    <a:pt x="56" y="1"/>
                  </a:cubicBezTo>
                  <a:cubicBezTo>
                    <a:pt x="56" y="1"/>
                    <a:pt x="54" y="8"/>
                    <a:pt x="56" y="8"/>
                  </a:cubicBezTo>
                  <a:cubicBezTo>
                    <a:pt x="61" y="8"/>
                    <a:pt x="80" y="9"/>
                    <a:pt x="80" y="9"/>
                  </a:cubicBezTo>
                  <a:cubicBezTo>
                    <a:pt x="81" y="9"/>
                    <a:pt x="90" y="8"/>
                    <a:pt x="85" y="12"/>
                  </a:cubicBezTo>
                  <a:cubicBezTo>
                    <a:pt x="80" y="16"/>
                    <a:pt x="69" y="16"/>
                    <a:pt x="62" y="16"/>
                  </a:cubicBezTo>
                  <a:cubicBezTo>
                    <a:pt x="47" y="15"/>
                    <a:pt x="54" y="22"/>
                    <a:pt x="60" y="22"/>
                  </a:cubicBezTo>
                  <a:cubicBezTo>
                    <a:pt x="78" y="22"/>
                    <a:pt x="82" y="26"/>
                    <a:pt x="74" y="27"/>
                  </a:cubicBezTo>
                  <a:cubicBezTo>
                    <a:pt x="67" y="28"/>
                    <a:pt x="65" y="28"/>
                    <a:pt x="58" y="29"/>
                  </a:cubicBezTo>
                  <a:cubicBezTo>
                    <a:pt x="2" y="38"/>
                    <a:pt x="21" y="23"/>
                    <a:pt x="26" y="23"/>
                  </a:cubicBezTo>
                  <a:cubicBezTo>
                    <a:pt x="49" y="23"/>
                    <a:pt x="44" y="15"/>
                    <a:pt x="38" y="17"/>
                  </a:cubicBezTo>
                  <a:cubicBezTo>
                    <a:pt x="32" y="18"/>
                    <a:pt x="12" y="11"/>
                    <a:pt x="9" y="24"/>
                  </a:cubicBezTo>
                  <a:cubicBezTo>
                    <a:pt x="7" y="37"/>
                    <a:pt x="15" y="103"/>
                    <a:pt x="13" y="115"/>
                  </a:cubicBezTo>
                  <a:cubicBezTo>
                    <a:pt x="0" y="193"/>
                    <a:pt x="71" y="176"/>
                    <a:pt x="71" y="176"/>
                  </a:cubicBezTo>
                  <a:cubicBezTo>
                    <a:pt x="56" y="164"/>
                    <a:pt x="62" y="153"/>
                    <a:pt x="61" y="146"/>
                  </a:cubicBezTo>
                  <a:cubicBezTo>
                    <a:pt x="57" y="125"/>
                    <a:pt x="55" y="122"/>
                    <a:pt x="51" y="124"/>
                  </a:cubicBezTo>
                  <a:cubicBezTo>
                    <a:pt x="43" y="128"/>
                    <a:pt x="44" y="130"/>
                    <a:pt x="45" y="133"/>
                  </a:cubicBezTo>
                  <a:cubicBezTo>
                    <a:pt x="51" y="151"/>
                    <a:pt x="37" y="137"/>
                    <a:pt x="37" y="137"/>
                  </a:cubicBezTo>
                  <a:cubicBezTo>
                    <a:pt x="35" y="138"/>
                    <a:pt x="34" y="142"/>
                    <a:pt x="35" y="145"/>
                  </a:cubicBezTo>
                  <a:cubicBezTo>
                    <a:pt x="47" y="168"/>
                    <a:pt x="36" y="162"/>
                    <a:pt x="33" y="158"/>
                  </a:cubicBezTo>
                  <a:cubicBezTo>
                    <a:pt x="22" y="142"/>
                    <a:pt x="33" y="133"/>
                    <a:pt x="32" y="128"/>
                  </a:cubicBezTo>
                  <a:cubicBezTo>
                    <a:pt x="27" y="108"/>
                    <a:pt x="42" y="100"/>
                    <a:pt x="44" y="97"/>
                  </a:cubicBezTo>
                  <a:cubicBezTo>
                    <a:pt x="46" y="93"/>
                    <a:pt x="45" y="92"/>
                    <a:pt x="46" y="86"/>
                  </a:cubicBezTo>
                  <a:cubicBezTo>
                    <a:pt x="48" y="72"/>
                    <a:pt x="55" y="79"/>
                    <a:pt x="55" y="84"/>
                  </a:cubicBezTo>
                  <a:cubicBezTo>
                    <a:pt x="53" y="100"/>
                    <a:pt x="63" y="88"/>
                    <a:pt x="67" y="83"/>
                  </a:cubicBezTo>
                  <a:cubicBezTo>
                    <a:pt x="78" y="68"/>
                    <a:pt x="77" y="84"/>
                    <a:pt x="75" y="87"/>
                  </a:cubicBezTo>
                  <a:cubicBezTo>
                    <a:pt x="72" y="89"/>
                    <a:pt x="71" y="93"/>
                    <a:pt x="71" y="95"/>
                  </a:cubicBezTo>
                  <a:cubicBezTo>
                    <a:pt x="74" y="103"/>
                    <a:pt x="69" y="111"/>
                    <a:pt x="67" y="112"/>
                  </a:cubicBezTo>
                  <a:cubicBezTo>
                    <a:pt x="66" y="112"/>
                    <a:pt x="61" y="114"/>
                    <a:pt x="61" y="121"/>
                  </a:cubicBezTo>
                  <a:cubicBezTo>
                    <a:pt x="61" y="127"/>
                    <a:pt x="69" y="139"/>
                    <a:pt x="69" y="143"/>
                  </a:cubicBezTo>
                  <a:cubicBezTo>
                    <a:pt x="69" y="178"/>
                    <a:pt x="84" y="181"/>
                    <a:pt x="91" y="180"/>
                  </a:cubicBezTo>
                  <a:cubicBezTo>
                    <a:pt x="98" y="179"/>
                    <a:pt x="159" y="177"/>
                    <a:pt x="185" y="175"/>
                  </a:cubicBezTo>
                  <a:cubicBezTo>
                    <a:pt x="210" y="173"/>
                    <a:pt x="193" y="166"/>
                    <a:pt x="186" y="166"/>
                  </a:cubicBezTo>
                  <a:close/>
                  <a:moveTo>
                    <a:pt x="165" y="60"/>
                  </a:moveTo>
                  <a:cubicBezTo>
                    <a:pt x="203" y="61"/>
                    <a:pt x="185" y="64"/>
                    <a:pt x="182" y="66"/>
                  </a:cubicBezTo>
                  <a:cubicBezTo>
                    <a:pt x="178" y="68"/>
                    <a:pt x="182" y="66"/>
                    <a:pt x="167" y="65"/>
                  </a:cubicBezTo>
                  <a:cubicBezTo>
                    <a:pt x="152" y="65"/>
                    <a:pt x="165" y="60"/>
                    <a:pt x="165" y="60"/>
                  </a:cubicBezTo>
                  <a:close/>
                  <a:moveTo>
                    <a:pt x="114" y="50"/>
                  </a:moveTo>
                  <a:cubicBezTo>
                    <a:pt x="121" y="55"/>
                    <a:pt x="113" y="61"/>
                    <a:pt x="113" y="61"/>
                  </a:cubicBezTo>
                  <a:cubicBezTo>
                    <a:pt x="113" y="61"/>
                    <a:pt x="108" y="70"/>
                    <a:pt x="112" y="78"/>
                  </a:cubicBezTo>
                  <a:cubicBezTo>
                    <a:pt x="116" y="87"/>
                    <a:pt x="116" y="97"/>
                    <a:pt x="108" y="87"/>
                  </a:cubicBezTo>
                  <a:cubicBezTo>
                    <a:pt x="100" y="78"/>
                    <a:pt x="105" y="58"/>
                    <a:pt x="107" y="53"/>
                  </a:cubicBezTo>
                  <a:cubicBezTo>
                    <a:pt x="107" y="53"/>
                    <a:pt x="107" y="44"/>
                    <a:pt x="114" y="50"/>
                  </a:cubicBezTo>
                  <a:close/>
                  <a:moveTo>
                    <a:pt x="83" y="29"/>
                  </a:moveTo>
                  <a:cubicBezTo>
                    <a:pt x="83" y="25"/>
                    <a:pt x="89" y="26"/>
                    <a:pt x="89" y="26"/>
                  </a:cubicBezTo>
                  <a:cubicBezTo>
                    <a:pt x="89" y="26"/>
                    <a:pt x="99" y="30"/>
                    <a:pt x="104" y="30"/>
                  </a:cubicBezTo>
                  <a:cubicBezTo>
                    <a:pt x="108" y="29"/>
                    <a:pt x="114" y="35"/>
                    <a:pt x="105" y="35"/>
                  </a:cubicBezTo>
                  <a:cubicBezTo>
                    <a:pt x="96" y="35"/>
                    <a:pt x="82" y="39"/>
                    <a:pt x="83" y="29"/>
                  </a:cubicBezTo>
                  <a:close/>
                  <a:moveTo>
                    <a:pt x="61" y="72"/>
                  </a:moveTo>
                  <a:cubicBezTo>
                    <a:pt x="55" y="72"/>
                    <a:pt x="16" y="87"/>
                    <a:pt x="16" y="48"/>
                  </a:cubicBezTo>
                  <a:cubicBezTo>
                    <a:pt x="16" y="39"/>
                    <a:pt x="14" y="31"/>
                    <a:pt x="24" y="37"/>
                  </a:cubicBezTo>
                  <a:cubicBezTo>
                    <a:pt x="35" y="42"/>
                    <a:pt x="25" y="42"/>
                    <a:pt x="49" y="40"/>
                  </a:cubicBezTo>
                  <a:cubicBezTo>
                    <a:pt x="49" y="40"/>
                    <a:pt x="66" y="41"/>
                    <a:pt x="68" y="40"/>
                  </a:cubicBezTo>
                  <a:cubicBezTo>
                    <a:pt x="71" y="38"/>
                    <a:pt x="69" y="34"/>
                    <a:pt x="74" y="34"/>
                  </a:cubicBezTo>
                  <a:cubicBezTo>
                    <a:pt x="80" y="34"/>
                    <a:pt x="79" y="40"/>
                    <a:pt x="79" y="40"/>
                  </a:cubicBezTo>
                  <a:cubicBezTo>
                    <a:pt x="79" y="40"/>
                    <a:pt x="74" y="46"/>
                    <a:pt x="109" y="41"/>
                  </a:cubicBezTo>
                  <a:cubicBezTo>
                    <a:pt x="113" y="41"/>
                    <a:pt x="117" y="45"/>
                    <a:pt x="108" y="45"/>
                  </a:cubicBezTo>
                  <a:cubicBezTo>
                    <a:pt x="104" y="45"/>
                    <a:pt x="97" y="48"/>
                    <a:pt x="100" y="53"/>
                  </a:cubicBezTo>
                  <a:cubicBezTo>
                    <a:pt x="102" y="58"/>
                    <a:pt x="99" y="93"/>
                    <a:pt x="99" y="93"/>
                  </a:cubicBezTo>
                  <a:cubicBezTo>
                    <a:pt x="99" y="93"/>
                    <a:pt x="97" y="100"/>
                    <a:pt x="94" y="90"/>
                  </a:cubicBezTo>
                  <a:cubicBezTo>
                    <a:pt x="93" y="86"/>
                    <a:pt x="94" y="53"/>
                    <a:pt x="93" y="51"/>
                  </a:cubicBezTo>
                  <a:cubicBezTo>
                    <a:pt x="93" y="48"/>
                    <a:pt x="77" y="45"/>
                    <a:pt x="77" y="57"/>
                  </a:cubicBezTo>
                  <a:cubicBezTo>
                    <a:pt x="77" y="68"/>
                    <a:pt x="73" y="71"/>
                    <a:pt x="61" y="72"/>
                  </a:cubicBezTo>
                  <a:close/>
                  <a:moveTo>
                    <a:pt x="85" y="84"/>
                  </a:moveTo>
                  <a:cubicBezTo>
                    <a:pt x="82" y="88"/>
                    <a:pt x="78" y="90"/>
                    <a:pt x="80" y="82"/>
                  </a:cubicBezTo>
                  <a:cubicBezTo>
                    <a:pt x="81" y="74"/>
                    <a:pt x="83" y="63"/>
                    <a:pt x="83" y="57"/>
                  </a:cubicBezTo>
                  <a:cubicBezTo>
                    <a:pt x="83" y="57"/>
                    <a:pt x="87" y="50"/>
                    <a:pt x="88" y="58"/>
                  </a:cubicBezTo>
                  <a:cubicBezTo>
                    <a:pt x="89" y="66"/>
                    <a:pt x="87" y="81"/>
                    <a:pt x="85" y="84"/>
                  </a:cubicBezTo>
                  <a:close/>
                  <a:moveTo>
                    <a:pt x="102" y="145"/>
                  </a:moveTo>
                  <a:cubicBezTo>
                    <a:pt x="78" y="144"/>
                    <a:pt x="77" y="148"/>
                    <a:pt x="77" y="117"/>
                  </a:cubicBezTo>
                  <a:cubicBezTo>
                    <a:pt x="77" y="86"/>
                    <a:pt x="81" y="93"/>
                    <a:pt x="82" y="96"/>
                  </a:cubicBezTo>
                  <a:cubicBezTo>
                    <a:pt x="82" y="96"/>
                    <a:pt x="90" y="116"/>
                    <a:pt x="111" y="101"/>
                  </a:cubicBezTo>
                  <a:cubicBezTo>
                    <a:pt x="114" y="98"/>
                    <a:pt x="116" y="96"/>
                    <a:pt x="117" y="106"/>
                  </a:cubicBezTo>
                  <a:cubicBezTo>
                    <a:pt x="117" y="117"/>
                    <a:pt x="127" y="145"/>
                    <a:pt x="102" y="14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1" name="Freeform 221"/>
            <p:cNvSpPr/>
            <p:nvPr/>
          </p:nvSpPr>
          <p:spPr bwMode="auto">
            <a:xfrm>
              <a:off x="349" y="3256"/>
              <a:ext cx="85" cy="101"/>
            </a:xfrm>
            <a:custGeom>
              <a:avLst/>
              <a:gdLst/>
              <a:ahLst/>
              <a:cxnLst>
                <a:cxn ang="0">
                  <a:pos x="14" y="5"/>
                </a:cxn>
                <a:cxn ang="0">
                  <a:pos x="9" y="20"/>
                </a:cxn>
                <a:cxn ang="0">
                  <a:pos x="14" y="5"/>
                </a:cxn>
              </a:cxnLst>
              <a:rect l="0" t="0" r="r" b="b"/>
              <a:pathLst>
                <a:path w="17" h="20">
                  <a:moveTo>
                    <a:pt x="14" y="5"/>
                  </a:moveTo>
                  <a:cubicBezTo>
                    <a:pt x="13" y="0"/>
                    <a:pt x="0" y="8"/>
                    <a:pt x="9" y="20"/>
                  </a:cubicBezTo>
                  <a:cubicBezTo>
                    <a:pt x="9" y="20"/>
                    <a:pt x="17" y="17"/>
                    <a:pt x="14" y="5"/>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2" name="Freeform 222"/>
            <p:cNvSpPr/>
            <p:nvPr/>
          </p:nvSpPr>
          <p:spPr bwMode="auto">
            <a:xfrm>
              <a:off x="267" y="3293"/>
              <a:ext cx="76" cy="136"/>
            </a:xfrm>
            <a:custGeom>
              <a:avLst/>
              <a:gdLst/>
              <a:ahLst/>
              <a:cxnLst>
                <a:cxn ang="0">
                  <a:pos x="7" y="10"/>
                </a:cxn>
                <a:cxn ang="0">
                  <a:pos x="4" y="25"/>
                </a:cxn>
                <a:cxn ang="0">
                  <a:pos x="15" y="16"/>
                </a:cxn>
                <a:cxn ang="0">
                  <a:pos x="13" y="8"/>
                </a:cxn>
                <a:cxn ang="0">
                  <a:pos x="7" y="10"/>
                </a:cxn>
              </a:cxnLst>
              <a:rect l="0" t="0" r="r" b="b"/>
              <a:pathLst>
                <a:path w="15" h="27">
                  <a:moveTo>
                    <a:pt x="7" y="10"/>
                  </a:moveTo>
                  <a:cubicBezTo>
                    <a:pt x="0" y="19"/>
                    <a:pt x="2" y="23"/>
                    <a:pt x="4" y="25"/>
                  </a:cubicBezTo>
                  <a:cubicBezTo>
                    <a:pt x="7" y="27"/>
                    <a:pt x="11" y="26"/>
                    <a:pt x="15" y="16"/>
                  </a:cubicBezTo>
                  <a:cubicBezTo>
                    <a:pt x="15" y="16"/>
                    <a:pt x="12" y="11"/>
                    <a:pt x="13" y="8"/>
                  </a:cubicBezTo>
                  <a:cubicBezTo>
                    <a:pt x="15" y="6"/>
                    <a:pt x="14" y="0"/>
                    <a:pt x="7" y="1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3" name="Freeform 223"/>
            <p:cNvSpPr/>
            <p:nvPr/>
          </p:nvSpPr>
          <p:spPr bwMode="auto">
            <a:xfrm>
              <a:off x="222" y="3021"/>
              <a:ext cx="243" cy="117"/>
            </a:xfrm>
            <a:custGeom>
              <a:avLst/>
              <a:gdLst/>
              <a:ahLst/>
              <a:cxnLst>
                <a:cxn ang="0">
                  <a:pos x="40" y="2"/>
                </a:cxn>
                <a:cxn ang="0">
                  <a:pos x="9" y="1"/>
                </a:cxn>
                <a:cxn ang="0">
                  <a:pos x="1" y="9"/>
                </a:cxn>
                <a:cxn ang="0">
                  <a:pos x="22" y="21"/>
                </a:cxn>
                <a:cxn ang="0">
                  <a:pos x="34" y="20"/>
                </a:cxn>
                <a:cxn ang="0">
                  <a:pos x="40" y="19"/>
                </a:cxn>
                <a:cxn ang="0">
                  <a:pos x="40" y="2"/>
                </a:cxn>
              </a:cxnLst>
              <a:rect l="0" t="0" r="r" b="b"/>
              <a:pathLst>
                <a:path w="48" h="23">
                  <a:moveTo>
                    <a:pt x="40" y="2"/>
                  </a:moveTo>
                  <a:cubicBezTo>
                    <a:pt x="38" y="3"/>
                    <a:pt x="9" y="1"/>
                    <a:pt x="9" y="1"/>
                  </a:cubicBezTo>
                  <a:cubicBezTo>
                    <a:pt x="5" y="1"/>
                    <a:pt x="1" y="0"/>
                    <a:pt x="1" y="9"/>
                  </a:cubicBezTo>
                  <a:cubicBezTo>
                    <a:pt x="0" y="23"/>
                    <a:pt x="17" y="21"/>
                    <a:pt x="22" y="21"/>
                  </a:cubicBezTo>
                  <a:cubicBezTo>
                    <a:pt x="26" y="21"/>
                    <a:pt x="30" y="18"/>
                    <a:pt x="34" y="20"/>
                  </a:cubicBezTo>
                  <a:cubicBezTo>
                    <a:pt x="34" y="20"/>
                    <a:pt x="38" y="23"/>
                    <a:pt x="40" y="19"/>
                  </a:cubicBezTo>
                  <a:cubicBezTo>
                    <a:pt x="48" y="5"/>
                    <a:pt x="43" y="0"/>
                    <a:pt x="40"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4" name="Freeform 224"/>
            <p:cNvSpPr/>
            <p:nvPr/>
          </p:nvSpPr>
          <p:spPr bwMode="auto">
            <a:xfrm>
              <a:off x="501" y="3344"/>
              <a:ext cx="177" cy="187"/>
            </a:xfrm>
            <a:custGeom>
              <a:avLst/>
              <a:gdLst/>
              <a:ahLst/>
              <a:cxnLst>
                <a:cxn ang="0">
                  <a:pos x="24" y="2"/>
                </a:cxn>
                <a:cxn ang="0">
                  <a:pos x="11" y="2"/>
                </a:cxn>
                <a:cxn ang="0">
                  <a:pos x="4" y="20"/>
                </a:cxn>
                <a:cxn ang="0">
                  <a:pos x="28" y="22"/>
                </a:cxn>
                <a:cxn ang="0">
                  <a:pos x="24" y="2"/>
                </a:cxn>
              </a:cxnLst>
              <a:rect l="0" t="0" r="r" b="b"/>
              <a:pathLst>
                <a:path w="35" h="37">
                  <a:moveTo>
                    <a:pt x="24" y="2"/>
                  </a:moveTo>
                  <a:cubicBezTo>
                    <a:pt x="19" y="3"/>
                    <a:pt x="11" y="2"/>
                    <a:pt x="11" y="2"/>
                  </a:cubicBezTo>
                  <a:cubicBezTo>
                    <a:pt x="0" y="2"/>
                    <a:pt x="5" y="14"/>
                    <a:pt x="4" y="20"/>
                  </a:cubicBezTo>
                  <a:cubicBezTo>
                    <a:pt x="3" y="27"/>
                    <a:pt x="22" y="37"/>
                    <a:pt x="28" y="22"/>
                  </a:cubicBezTo>
                  <a:cubicBezTo>
                    <a:pt x="35" y="7"/>
                    <a:pt x="28" y="0"/>
                    <a:pt x="24"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5" name="Freeform 225"/>
            <p:cNvSpPr/>
            <p:nvPr/>
          </p:nvSpPr>
          <p:spPr bwMode="auto">
            <a:xfrm>
              <a:off x="905" y="3157"/>
              <a:ext cx="177" cy="38"/>
            </a:xfrm>
            <a:custGeom>
              <a:avLst/>
              <a:gdLst/>
              <a:ahLst/>
              <a:cxnLst>
                <a:cxn ang="0">
                  <a:pos x="5" y="0"/>
                </a:cxn>
                <a:cxn ang="0">
                  <a:pos x="14" y="5"/>
                </a:cxn>
                <a:cxn ang="0">
                  <a:pos x="5" y="0"/>
                </a:cxn>
              </a:cxnLst>
              <a:rect l="0" t="0" r="r" b="b"/>
              <a:pathLst>
                <a:path w="35" h="7">
                  <a:moveTo>
                    <a:pt x="5" y="0"/>
                  </a:moveTo>
                  <a:cubicBezTo>
                    <a:pt x="0" y="0"/>
                    <a:pt x="7" y="7"/>
                    <a:pt x="14" y="5"/>
                  </a:cubicBezTo>
                  <a:cubicBezTo>
                    <a:pt x="35" y="1"/>
                    <a:pt x="5" y="0"/>
                    <a:pt x="5" y="0"/>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6" name="Freeform 226"/>
            <p:cNvSpPr/>
            <p:nvPr/>
          </p:nvSpPr>
          <p:spPr bwMode="auto">
            <a:xfrm>
              <a:off x="965" y="3154"/>
              <a:ext cx="136" cy="79"/>
            </a:xfrm>
            <a:custGeom>
              <a:avLst/>
              <a:gdLst/>
              <a:ahLst/>
              <a:cxnLst>
                <a:cxn ang="0">
                  <a:pos x="7" y="13"/>
                </a:cxn>
                <a:cxn ang="0">
                  <a:pos x="25" y="6"/>
                </a:cxn>
                <a:cxn ang="0">
                  <a:pos x="17" y="1"/>
                </a:cxn>
                <a:cxn ang="0">
                  <a:pos x="7" y="11"/>
                </a:cxn>
                <a:cxn ang="0">
                  <a:pos x="7" y="13"/>
                </a:cxn>
              </a:cxnLst>
              <a:rect l="0" t="0" r="r" b="b"/>
              <a:pathLst>
                <a:path w="27" h="16">
                  <a:moveTo>
                    <a:pt x="7" y="13"/>
                  </a:moveTo>
                  <a:cubicBezTo>
                    <a:pt x="7" y="13"/>
                    <a:pt x="18" y="16"/>
                    <a:pt x="25" y="6"/>
                  </a:cubicBezTo>
                  <a:cubicBezTo>
                    <a:pt x="27" y="2"/>
                    <a:pt x="23" y="0"/>
                    <a:pt x="17" y="1"/>
                  </a:cubicBezTo>
                  <a:cubicBezTo>
                    <a:pt x="13" y="1"/>
                    <a:pt x="14" y="11"/>
                    <a:pt x="7" y="11"/>
                  </a:cubicBezTo>
                  <a:cubicBezTo>
                    <a:pt x="0" y="11"/>
                    <a:pt x="7" y="13"/>
                    <a:pt x="7" y="1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7" name="Freeform 227"/>
            <p:cNvSpPr/>
            <p:nvPr/>
          </p:nvSpPr>
          <p:spPr bwMode="auto">
            <a:xfrm>
              <a:off x="959" y="3205"/>
              <a:ext cx="177" cy="85"/>
            </a:xfrm>
            <a:custGeom>
              <a:avLst/>
              <a:gdLst/>
              <a:ahLst/>
              <a:cxnLst>
                <a:cxn ang="0">
                  <a:pos x="25" y="6"/>
                </a:cxn>
                <a:cxn ang="0">
                  <a:pos x="8" y="10"/>
                </a:cxn>
                <a:cxn ang="0">
                  <a:pos x="6" y="13"/>
                </a:cxn>
                <a:cxn ang="0">
                  <a:pos x="27" y="12"/>
                </a:cxn>
                <a:cxn ang="0">
                  <a:pos x="25" y="6"/>
                </a:cxn>
              </a:cxnLst>
              <a:rect l="0" t="0" r="r" b="b"/>
              <a:pathLst>
                <a:path w="35" h="17">
                  <a:moveTo>
                    <a:pt x="25" y="6"/>
                  </a:moveTo>
                  <a:cubicBezTo>
                    <a:pt x="20" y="12"/>
                    <a:pt x="8" y="10"/>
                    <a:pt x="8" y="10"/>
                  </a:cubicBezTo>
                  <a:cubicBezTo>
                    <a:pt x="8" y="10"/>
                    <a:pt x="0" y="9"/>
                    <a:pt x="6" y="13"/>
                  </a:cubicBezTo>
                  <a:cubicBezTo>
                    <a:pt x="11" y="17"/>
                    <a:pt x="18" y="15"/>
                    <a:pt x="27" y="12"/>
                  </a:cubicBezTo>
                  <a:cubicBezTo>
                    <a:pt x="35" y="8"/>
                    <a:pt x="31" y="0"/>
                    <a:pt x="25" y="6"/>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8" name="Freeform 228"/>
            <p:cNvSpPr/>
            <p:nvPr/>
          </p:nvSpPr>
          <p:spPr bwMode="auto">
            <a:xfrm>
              <a:off x="845" y="3284"/>
              <a:ext cx="247" cy="60"/>
            </a:xfrm>
            <a:custGeom>
              <a:avLst/>
              <a:gdLst/>
              <a:ahLst/>
              <a:cxnLst>
                <a:cxn ang="0">
                  <a:pos x="40" y="3"/>
                </a:cxn>
                <a:cxn ang="0">
                  <a:pos x="29" y="1"/>
                </a:cxn>
                <a:cxn ang="0">
                  <a:pos x="7" y="0"/>
                </a:cxn>
                <a:cxn ang="0">
                  <a:pos x="2" y="5"/>
                </a:cxn>
                <a:cxn ang="0">
                  <a:pos x="20" y="8"/>
                </a:cxn>
                <a:cxn ang="0">
                  <a:pos x="41" y="8"/>
                </a:cxn>
                <a:cxn ang="0">
                  <a:pos x="40" y="3"/>
                </a:cxn>
              </a:cxnLst>
              <a:rect l="0" t="0" r="r" b="b"/>
              <a:pathLst>
                <a:path w="49" h="12">
                  <a:moveTo>
                    <a:pt x="40" y="3"/>
                  </a:moveTo>
                  <a:cubicBezTo>
                    <a:pt x="37" y="2"/>
                    <a:pt x="36" y="0"/>
                    <a:pt x="29" y="1"/>
                  </a:cubicBezTo>
                  <a:cubicBezTo>
                    <a:pt x="13" y="4"/>
                    <a:pt x="7" y="0"/>
                    <a:pt x="7" y="0"/>
                  </a:cubicBezTo>
                  <a:cubicBezTo>
                    <a:pt x="7" y="0"/>
                    <a:pt x="0" y="3"/>
                    <a:pt x="2" y="5"/>
                  </a:cubicBezTo>
                  <a:cubicBezTo>
                    <a:pt x="5" y="7"/>
                    <a:pt x="17" y="8"/>
                    <a:pt x="20" y="8"/>
                  </a:cubicBezTo>
                  <a:cubicBezTo>
                    <a:pt x="23" y="8"/>
                    <a:pt x="34" y="12"/>
                    <a:pt x="41" y="8"/>
                  </a:cubicBezTo>
                  <a:cubicBezTo>
                    <a:pt x="49" y="4"/>
                    <a:pt x="44" y="3"/>
                    <a:pt x="40" y="3"/>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69" name="Freeform 229"/>
            <p:cNvSpPr/>
            <p:nvPr/>
          </p:nvSpPr>
          <p:spPr bwMode="auto">
            <a:xfrm>
              <a:off x="870" y="3341"/>
              <a:ext cx="202" cy="54"/>
            </a:xfrm>
            <a:custGeom>
              <a:avLst/>
              <a:gdLst/>
              <a:ahLst/>
              <a:cxnLst>
                <a:cxn ang="0">
                  <a:pos x="37" y="2"/>
                </a:cxn>
                <a:cxn ang="0">
                  <a:pos x="26" y="4"/>
                </a:cxn>
                <a:cxn ang="0">
                  <a:pos x="13" y="3"/>
                </a:cxn>
                <a:cxn ang="0">
                  <a:pos x="1" y="2"/>
                </a:cxn>
                <a:cxn ang="0">
                  <a:pos x="35" y="8"/>
                </a:cxn>
                <a:cxn ang="0">
                  <a:pos x="37" y="2"/>
                </a:cxn>
              </a:cxnLst>
              <a:rect l="0" t="0" r="r" b="b"/>
              <a:pathLst>
                <a:path w="40" h="11">
                  <a:moveTo>
                    <a:pt x="37" y="2"/>
                  </a:moveTo>
                  <a:cubicBezTo>
                    <a:pt x="34" y="4"/>
                    <a:pt x="30" y="4"/>
                    <a:pt x="26" y="4"/>
                  </a:cubicBezTo>
                  <a:cubicBezTo>
                    <a:pt x="23" y="4"/>
                    <a:pt x="16" y="2"/>
                    <a:pt x="13" y="3"/>
                  </a:cubicBezTo>
                  <a:cubicBezTo>
                    <a:pt x="10" y="4"/>
                    <a:pt x="1" y="2"/>
                    <a:pt x="1" y="2"/>
                  </a:cubicBezTo>
                  <a:cubicBezTo>
                    <a:pt x="0" y="11"/>
                    <a:pt x="30" y="10"/>
                    <a:pt x="35" y="8"/>
                  </a:cubicBezTo>
                  <a:cubicBezTo>
                    <a:pt x="40" y="5"/>
                    <a:pt x="40" y="0"/>
                    <a:pt x="37"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0" name="Freeform 230"/>
            <p:cNvSpPr/>
            <p:nvPr/>
          </p:nvSpPr>
          <p:spPr bwMode="auto">
            <a:xfrm>
              <a:off x="858" y="3385"/>
              <a:ext cx="209" cy="174"/>
            </a:xfrm>
            <a:custGeom>
              <a:avLst/>
              <a:gdLst/>
              <a:ahLst/>
              <a:cxnLst>
                <a:cxn ang="0">
                  <a:pos x="28" y="9"/>
                </a:cxn>
                <a:cxn ang="0">
                  <a:pos x="13" y="6"/>
                </a:cxn>
                <a:cxn ang="0">
                  <a:pos x="4" y="15"/>
                </a:cxn>
                <a:cxn ang="0">
                  <a:pos x="1" y="19"/>
                </a:cxn>
                <a:cxn ang="0">
                  <a:pos x="9" y="19"/>
                </a:cxn>
                <a:cxn ang="0">
                  <a:pos x="17" y="27"/>
                </a:cxn>
                <a:cxn ang="0">
                  <a:pos x="21" y="30"/>
                </a:cxn>
                <a:cxn ang="0">
                  <a:pos x="29" y="19"/>
                </a:cxn>
                <a:cxn ang="0">
                  <a:pos x="39" y="19"/>
                </a:cxn>
                <a:cxn ang="0">
                  <a:pos x="28" y="9"/>
                </a:cxn>
              </a:cxnLst>
              <a:rect l="0" t="0" r="r" b="b"/>
              <a:pathLst>
                <a:path w="41" h="34">
                  <a:moveTo>
                    <a:pt x="28" y="9"/>
                  </a:moveTo>
                  <a:cubicBezTo>
                    <a:pt x="28" y="6"/>
                    <a:pt x="14" y="0"/>
                    <a:pt x="13" y="6"/>
                  </a:cubicBezTo>
                  <a:cubicBezTo>
                    <a:pt x="11" y="12"/>
                    <a:pt x="4" y="15"/>
                    <a:pt x="4" y="15"/>
                  </a:cubicBezTo>
                  <a:cubicBezTo>
                    <a:pt x="0" y="16"/>
                    <a:pt x="0" y="16"/>
                    <a:pt x="1" y="19"/>
                  </a:cubicBezTo>
                  <a:cubicBezTo>
                    <a:pt x="1" y="22"/>
                    <a:pt x="4" y="24"/>
                    <a:pt x="9" y="19"/>
                  </a:cubicBezTo>
                  <a:cubicBezTo>
                    <a:pt x="17" y="10"/>
                    <a:pt x="17" y="26"/>
                    <a:pt x="17" y="27"/>
                  </a:cubicBezTo>
                  <a:cubicBezTo>
                    <a:pt x="18" y="29"/>
                    <a:pt x="19" y="34"/>
                    <a:pt x="21" y="30"/>
                  </a:cubicBezTo>
                  <a:cubicBezTo>
                    <a:pt x="22" y="26"/>
                    <a:pt x="25" y="14"/>
                    <a:pt x="29" y="19"/>
                  </a:cubicBezTo>
                  <a:cubicBezTo>
                    <a:pt x="35" y="27"/>
                    <a:pt x="41" y="19"/>
                    <a:pt x="39" y="19"/>
                  </a:cubicBezTo>
                  <a:cubicBezTo>
                    <a:pt x="38" y="18"/>
                    <a:pt x="28" y="13"/>
                    <a:pt x="28" y="9"/>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1" name="Freeform 231"/>
            <p:cNvSpPr/>
            <p:nvPr/>
          </p:nvSpPr>
          <p:spPr bwMode="auto">
            <a:xfrm>
              <a:off x="997" y="3306"/>
              <a:ext cx="126" cy="316"/>
            </a:xfrm>
            <a:custGeom>
              <a:avLst/>
              <a:gdLst/>
              <a:ahLst/>
              <a:cxnLst>
                <a:cxn ang="0">
                  <a:pos x="22" y="2"/>
                </a:cxn>
                <a:cxn ang="0">
                  <a:pos x="18" y="17"/>
                </a:cxn>
                <a:cxn ang="0">
                  <a:pos x="7" y="20"/>
                </a:cxn>
                <a:cxn ang="0">
                  <a:pos x="7" y="23"/>
                </a:cxn>
                <a:cxn ang="0">
                  <a:pos x="17" y="34"/>
                </a:cxn>
                <a:cxn ang="0">
                  <a:pos x="12" y="45"/>
                </a:cxn>
                <a:cxn ang="0">
                  <a:pos x="0" y="55"/>
                </a:cxn>
                <a:cxn ang="0">
                  <a:pos x="5" y="58"/>
                </a:cxn>
                <a:cxn ang="0">
                  <a:pos x="16" y="62"/>
                </a:cxn>
                <a:cxn ang="0">
                  <a:pos x="23" y="57"/>
                </a:cxn>
                <a:cxn ang="0">
                  <a:pos x="25" y="14"/>
                </a:cxn>
                <a:cxn ang="0">
                  <a:pos x="25" y="2"/>
                </a:cxn>
                <a:cxn ang="0">
                  <a:pos x="22" y="2"/>
                </a:cxn>
              </a:cxnLst>
              <a:rect l="0" t="0" r="r" b="b"/>
              <a:pathLst>
                <a:path w="25" h="63">
                  <a:moveTo>
                    <a:pt x="22" y="2"/>
                  </a:moveTo>
                  <a:cubicBezTo>
                    <a:pt x="22" y="2"/>
                    <a:pt x="20" y="15"/>
                    <a:pt x="18" y="17"/>
                  </a:cubicBezTo>
                  <a:cubicBezTo>
                    <a:pt x="15" y="19"/>
                    <a:pt x="10" y="20"/>
                    <a:pt x="7" y="20"/>
                  </a:cubicBezTo>
                  <a:cubicBezTo>
                    <a:pt x="4" y="19"/>
                    <a:pt x="4" y="22"/>
                    <a:pt x="7" y="23"/>
                  </a:cubicBezTo>
                  <a:cubicBezTo>
                    <a:pt x="10" y="24"/>
                    <a:pt x="17" y="29"/>
                    <a:pt x="17" y="34"/>
                  </a:cubicBezTo>
                  <a:cubicBezTo>
                    <a:pt x="17" y="40"/>
                    <a:pt x="17" y="44"/>
                    <a:pt x="12" y="45"/>
                  </a:cubicBezTo>
                  <a:cubicBezTo>
                    <a:pt x="6" y="46"/>
                    <a:pt x="0" y="47"/>
                    <a:pt x="0" y="55"/>
                  </a:cubicBezTo>
                  <a:cubicBezTo>
                    <a:pt x="0" y="55"/>
                    <a:pt x="3" y="57"/>
                    <a:pt x="5" y="58"/>
                  </a:cubicBezTo>
                  <a:cubicBezTo>
                    <a:pt x="8" y="58"/>
                    <a:pt x="14" y="61"/>
                    <a:pt x="16" y="62"/>
                  </a:cubicBezTo>
                  <a:cubicBezTo>
                    <a:pt x="18" y="63"/>
                    <a:pt x="23" y="61"/>
                    <a:pt x="23" y="57"/>
                  </a:cubicBezTo>
                  <a:cubicBezTo>
                    <a:pt x="24" y="52"/>
                    <a:pt x="24" y="20"/>
                    <a:pt x="25" y="14"/>
                  </a:cubicBezTo>
                  <a:cubicBezTo>
                    <a:pt x="25" y="9"/>
                    <a:pt x="25" y="3"/>
                    <a:pt x="25" y="2"/>
                  </a:cubicBezTo>
                  <a:cubicBezTo>
                    <a:pt x="25" y="1"/>
                    <a:pt x="22" y="0"/>
                    <a:pt x="22" y="2"/>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nvGrpSpPr>
          <p:cNvPr id="1033" name="Group 232"/>
          <p:cNvGrpSpPr/>
          <p:nvPr/>
        </p:nvGrpSpPr>
        <p:grpSpPr>
          <a:xfrm>
            <a:off x="6934200" y="-7937"/>
            <a:ext cx="2317750" cy="2063750"/>
            <a:chOff x="4080" y="-5"/>
            <a:chExt cx="1748" cy="1556"/>
          </a:xfrm>
        </p:grpSpPr>
        <p:sp>
          <p:nvSpPr>
            <p:cNvPr id="36073" name="Freeform 233"/>
            <p:cNvSpPr/>
            <p:nvPr/>
          </p:nvSpPr>
          <p:spPr bwMode="auto">
            <a:xfrm>
              <a:off x="4161" y="-5"/>
              <a:ext cx="1585" cy="1443"/>
            </a:xfrm>
            <a:custGeom>
              <a:avLst/>
              <a:gdLst/>
              <a:ahLst/>
              <a:cxnLst>
                <a:cxn ang="0">
                  <a:pos x="23" y="4"/>
                </a:cxn>
                <a:cxn ang="0">
                  <a:pos x="11" y="71"/>
                </a:cxn>
                <a:cxn ang="0">
                  <a:pos x="25" y="393"/>
                </a:cxn>
                <a:cxn ang="0">
                  <a:pos x="54" y="457"/>
                </a:cxn>
                <a:cxn ang="0">
                  <a:pos x="158" y="482"/>
                </a:cxn>
                <a:cxn ang="0">
                  <a:pos x="204" y="495"/>
                </a:cxn>
                <a:cxn ang="0">
                  <a:pos x="520" y="475"/>
                </a:cxn>
                <a:cxn ang="0">
                  <a:pos x="533" y="167"/>
                </a:cxn>
                <a:cxn ang="0">
                  <a:pos x="369" y="16"/>
                </a:cxn>
                <a:cxn ang="0">
                  <a:pos x="249" y="29"/>
                </a:cxn>
                <a:cxn ang="0">
                  <a:pos x="198" y="11"/>
                </a:cxn>
                <a:cxn ang="0">
                  <a:pos x="151" y="2"/>
                </a:cxn>
                <a:cxn ang="0">
                  <a:pos x="23" y="4"/>
                </a:cxn>
              </a:cxnLst>
              <a:rect l="0" t="0" r="r" b="b"/>
              <a:pathLst>
                <a:path w="546" h="497">
                  <a:moveTo>
                    <a:pt x="23" y="4"/>
                  </a:moveTo>
                  <a:cubicBezTo>
                    <a:pt x="23" y="4"/>
                    <a:pt x="0" y="34"/>
                    <a:pt x="11" y="71"/>
                  </a:cubicBezTo>
                  <a:cubicBezTo>
                    <a:pt x="19" y="100"/>
                    <a:pt x="25" y="393"/>
                    <a:pt x="25" y="393"/>
                  </a:cubicBezTo>
                  <a:cubicBezTo>
                    <a:pt x="25" y="393"/>
                    <a:pt x="42" y="452"/>
                    <a:pt x="54" y="457"/>
                  </a:cubicBezTo>
                  <a:cubicBezTo>
                    <a:pt x="66" y="462"/>
                    <a:pt x="158" y="482"/>
                    <a:pt x="158" y="482"/>
                  </a:cubicBezTo>
                  <a:cubicBezTo>
                    <a:pt x="158" y="482"/>
                    <a:pt x="191" y="497"/>
                    <a:pt x="204" y="495"/>
                  </a:cubicBezTo>
                  <a:cubicBezTo>
                    <a:pt x="217" y="494"/>
                    <a:pt x="506" y="487"/>
                    <a:pt x="520" y="475"/>
                  </a:cubicBezTo>
                  <a:cubicBezTo>
                    <a:pt x="533" y="463"/>
                    <a:pt x="546" y="218"/>
                    <a:pt x="533" y="167"/>
                  </a:cubicBezTo>
                  <a:cubicBezTo>
                    <a:pt x="520" y="117"/>
                    <a:pt x="404" y="14"/>
                    <a:pt x="369" y="16"/>
                  </a:cubicBezTo>
                  <a:cubicBezTo>
                    <a:pt x="335" y="17"/>
                    <a:pt x="249" y="29"/>
                    <a:pt x="249" y="29"/>
                  </a:cubicBezTo>
                  <a:lnTo>
                    <a:pt x="198" y="11"/>
                  </a:lnTo>
                  <a:lnTo>
                    <a:pt x="151" y="2"/>
                  </a:lnTo>
                  <a:cubicBezTo>
                    <a:pt x="151" y="2"/>
                    <a:pt x="79" y="0"/>
                    <a:pt x="23" y="4"/>
                  </a:cubicBezTo>
                  <a:close/>
                </a:path>
              </a:pathLst>
            </a:custGeom>
            <a:solidFill>
              <a:schemeClr val="accent2"/>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40" name="Group 234"/>
            <p:cNvGrpSpPr/>
            <p:nvPr userDrawn="1"/>
          </p:nvGrpSpPr>
          <p:grpSpPr>
            <a:xfrm>
              <a:off x="4080" y="0"/>
              <a:ext cx="1748" cy="1551"/>
              <a:chOff x="2918" y="18"/>
              <a:chExt cx="2958" cy="2699"/>
            </a:xfrm>
          </p:grpSpPr>
          <p:sp>
            <p:nvSpPr>
              <p:cNvPr id="36075" name="Freeform 235"/>
              <p:cNvSpPr/>
              <p:nvPr/>
            </p:nvSpPr>
            <p:spPr bwMode="auto">
              <a:xfrm>
                <a:off x="3060" y="18"/>
                <a:ext cx="490" cy="187"/>
              </a:xfrm>
              <a:custGeom>
                <a:avLst/>
                <a:gdLst/>
                <a:ahLst/>
                <a:cxnLst>
                  <a:cxn ang="0">
                    <a:pos x="71" y="25"/>
                  </a:cxn>
                  <a:cxn ang="0">
                    <a:pos x="91" y="20"/>
                  </a:cxn>
                  <a:cxn ang="0">
                    <a:pos x="92" y="17"/>
                  </a:cxn>
                  <a:cxn ang="0">
                    <a:pos x="88" y="0"/>
                  </a:cxn>
                  <a:cxn ang="0">
                    <a:pos x="25" y="0"/>
                  </a:cxn>
                  <a:cxn ang="0">
                    <a:pos x="10" y="22"/>
                  </a:cxn>
                  <a:cxn ang="0">
                    <a:pos x="71" y="25"/>
                  </a:cxn>
                </a:cxnLst>
                <a:rect l="0" t="0" r="r" b="b"/>
                <a:pathLst>
                  <a:path w="97" h="37">
                    <a:moveTo>
                      <a:pt x="71" y="25"/>
                    </a:moveTo>
                    <a:cubicBezTo>
                      <a:pt x="81" y="22"/>
                      <a:pt x="87" y="21"/>
                      <a:pt x="91" y="20"/>
                    </a:cubicBezTo>
                    <a:cubicBezTo>
                      <a:pt x="91" y="19"/>
                      <a:pt x="91" y="19"/>
                      <a:pt x="92" y="17"/>
                    </a:cubicBezTo>
                    <a:cubicBezTo>
                      <a:pt x="97" y="11"/>
                      <a:pt x="95" y="4"/>
                      <a:pt x="88" y="0"/>
                    </a:cubicBezTo>
                    <a:lnTo>
                      <a:pt x="25" y="0"/>
                    </a:lnTo>
                    <a:cubicBezTo>
                      <a:pt x="10" y="3"/>
                      <a:pt x="0" y="10"/>
                      <a:pt x="10" y="22"/>
                    </a:cubicBezTo>
                    <a:cubicBezTo>
                      <a:pt x="10" y="22"/>
                      <a:pt x="28" y="37"/>
                      <a:pt x="71" y="2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6" name="Freeform 236"/>
              <p:cNvSpPr>
                <a:spLocks noEditPoints="1"/>
              </p:cNvSpPr>
              <p:nvPr/>
            </p:nvSpPr>
            <p:spPr bwMode="auto">
              <a:xfrm>
                <a:off x="2918" y="18"/>
                <a:ext cx="2958" cy="2699"/>
              </a:xfrm>
              <a:custGeom>
                <a:avLst/>
                <a:gdLst/>
                <a:ahLst/>
                <a:cxnLst>
                  <a:cxn ang="0">
                    <a:pos x="504" y="1"/>
                  </a:cxn>
                  <a:cxn ang="0">
                    <a:pos x="157" y="0"/>
                  </a:cxn>
                  <a:cxn ang="0">
                    <a:pos x="225" y="21"/>
                  </a:cxn>
                  <a:cxn ang="0">
                    <a:pos x="174" y="39"/>
                  </a:cxn>
                  <a:cxn ang="0">
                    <a:pos x="207" y="71"/>
                  </a:cxn>
                  <a:cxn ang="0">
                    <a:pos x="74" y="60"/>
                  </a:cxn>
                  <a:cxn ang="0">
                    <a:pos x="26" y="63"/>
                  </a:cxn>
                  <a:cxn ang="0">
                    <a:pos x="199" y="487"/>
                  </a:cxn>
                  <a:cxn ang="0">
                    <a:pos x="144" y="341"/>
                  </a:cxn>
                  <a:cxn ang="0">
                    <a:pos x="105" y="376"/>
                  </a:cxn>
                  <a:cxn ang="0">
                    <a:pos x="94" y="435"/>
                  </a:cxn>
                  <a:cxn ang="0">
                    <a:pos x="124" y="265"/>
                  </a:cxn>
                  <a:cxn ang="0">
                    <a:pos x="153" y="228"/>
                  </a:cxn>
                  <a:cxn ang="0">
                    <a:pos x="209" y="237"/>
                  </a:cxn>
                  <a:cxn ang="0">
                    <a:pos x="188" y="306"/>
                  </a:cxn>
                  <a:cxn ang="0">
                    <a:pos x="192" y="395"/>
                  </a:cxn>
                  <a:cxn ang="0">
                    <a:pos x="515" y="483"/>
                  </a:cxn>
                  <a:cxn ang="0">
                    <a:pos x="454" y="427"/>
                  </a:cxn>
                  <a:cxn ang="0">
                    <a:pos x="425" y="345"/>
                  </a:cxn>
                  <a:cxn ang="0">
                    <a:pos x="396" y="270"/>
                  </a:cxn>
                  <a:cxn ang="0">
                    <a:pos x="460" y="256"/>
                  </a:cxn>
                  <a:cxn ang="0">
                    <a:pos x="407" y="223"/>
                  </a:cxn>
                  <a:cxn ang="0">
                    <a:pos x="439" y="226"/>
                  </a:cxn>
                  <a:cxn ang="0">
                    <a:pos x="438" y="209"/>
                  </a:cxn>
                  <a:cxn ang="0">
                    <a:pos x="376" y="211"/>
                  </a:cxn>
                  <a:cxn ang="0">
                    <a:pos x="357" y="343"/>
                  </a:cxn>
                  <a:cxn ang="0">
                    <a:pos x="347" y="230"/>
                  </a:cxn>
                  <a:cxn ang="0">
                    <a:pos x="331" y="182"/>
                  </a:cxn>
                  <a:cxn ang="0">
                    <a:pos x="347" y="136"/>
                  </a:cxn>
                  <a:cxn ang="0">
                    <a:pos x="339" y="99"/>
                  </a:cxn>
                  <a:cxn ang="0">
                    <a:pos x="331" y="62"/>
                  </a:cxn>
                  <a:cxn ang="0">
                    <a:pos x="369" y="103"/>
                  </a:cxn>
                  <a:cxn ang="0">
                    <a:pos x="415" y="47"/>
                  </a:cxn>
                  <a:cxn ang="0">
                    <a:pos x="409" y="95"/>
                  </a:cxn>
                  <a:cxn ang="0">
                    <a:pos x="401" y="130"/>
                  </a:cxn>
                  <a:cxn ang="0">
                    <a:pos x="401" y="181"/>
                  </a:cxn>
                  <a:cxn ang="0">
                    <a:pos x="558" y="181"/>
                  </a:cxn>
                  <a:cxn ang="0">
                    <a:pos x="554" y="76"/>
                  </a:cxn>
                  <a:cxn ang="0">
                    <a:pos x="249" y="69"/>
                  </a:cxn>
                  <a:cxn ang="0">
                    <a:pos x="293" y="93"/>
                  </a:cxn>
                  <a:cxn ang="0">
                    <a:pos x="171" y="195"/>
                  </a:cxn>
                  <a:cxn ang="0">
                    <a:pos x="69" y="98"/>
                  </a:cxn>
                  <a:cxn ang="0">
                    <a:pos x="191" y="106"/>
                  </a:cxn>
                  <a:cxn ang="0">
                    <a:pos x="220" y="105"/>
                  </a:cxn>
                  <a:cxn ang="0">
                    <a:pos x="302" y="121"/>
                  </a:cxn>
                  <a:cxn ang="0">
                    <a:pos x="276" y="256"/>
                  </a:cxn>
                  <a:cxn ang="0">
                    <a:pos x="260" y="137"/>
                  </a:cxn>
                  <a:cxn ang="0">
                    <a:pos x="171" y="195"/>
                  </a:cxn>
                  <a:cxn ang="0">
                    <a:pos x="223" y="225"/>
                  </a:cxn>
                  <a:cxn ang="0">
                    <a:pos x="247" y="158"/>
                  </a:cxn>
                  <a:cxn ang="0">
                    <a:pos x="326" y="292"/>
                  </a:cxn>
                  <a:cxn ang="0">
                    <a:pos x="215" y="321"/>
                  </a:cxn>
                  <a:cxn ang="0">
                    <a:pos x="309" y="277"/>
                  </a:cxn>
                  <a:cxn ang="0">
                    <a:pos x="318" y="133"/>
                  </a:cxn>
                  <a:cxn ang="0">
                    <a:pos x="313" y="213"/>
                  </a:cxn>
                  <a:cxn ang="0">
                    <a:pos x="299" y="144"/>
                  </a:cxn>
                  <a:cxn ang="0">
                    <a:pos x="507" y="179"/>
                  </a:cxn>
                  <a:cxn ang="0">
                    <a:pos x="461" y="162"/>
                  </a:cxn>
                </a:cxnLst>
                <a:rect l="0" t="0" r="r" b="b"/>
                <a:pathLst>
                  <a:path w="585" h="534">
                    <a:moveTo>
                      <a:pt x="554" y="76"/>
                    </a:moveTo>
                    <a:cubicBezTo>
                      <a:pt x="551" y="32"/>
                      <a:pt x="543" y="9"/>
                      <a:pt x="504" y="1"/>
                    </a:cubicBezTo>
                    <a:cubicBezTo>
                      <a:pt x="500" y="1"/>
                      <a:pt x="494" y="0"/>
                      <a:pt x="486" y="0"/>
                    </a:cubicBezTo>
                    <a:lnTo>
                      <a:pt x="157" y="0"/>
                    </a:lnTo>
                    <a:cubicBezTo>
                      <a:pt x="156" y="5"/>
                      <a:pt x="153" y="17"/>
                      <a:pt x="158" y="17"/>
                    </a:cubicBezTo>
                    <a:cubicBezTo>
                      <a:pt x="171" y="17"/>
                      <a:pt x="223" y="21"/>
                      <a:pt x="225" y="21"/>
                    </a:cubicBezTo>
                    <a:cubicBezTo>
                      <a:pt x="226" y="21"/>
                      <a:pt x="250" y="16"/>
                      <a:pt x="237" y="28"/>
                    </a:cubicBezTo>
                    <a:cubicBezTo>
                      <a:pt x="223" y="41"/>
                      <a:pt x="192" y="41"/>
                      <a:pt x="174" y="39"/>
                    </a:cubicBezTo>
                    <a:cubicBezTo>
                      <a:pt x="131" y="36"/>
                      <a:pt x="152" y="56"/>
                      <a:pt x="168" y="56"/>
                    </a:cubicBezTo>
                    <a:cubicBezTo>
                      <a:pt x="218" y="56"/>
                      <a:pt x="228" y="68"/>
                      <a:pt x="207" y="71"/>
                    </a:cubicBezTo>
                    <a:cubicBezTo>
                      <a:pt x="186" y="74"/>
                      <a:pt x="182" y="73"/>
                      <a:pt x="162" y="76"/>
                    </a:cubicBezTo>
                    <a:cubicBezTo>
                      <a:pt x="7" y="101"/>
                      <a:pt x="59" y="60"/>
                      <a:pt x="74" y="60"/>
                    </a:cubicBezTo>
                    <a:cubicBezTo>
                      <a:pt x="139" y="59"/>
                      <a:pt x="123" y="37"/>
                      <a:pt x="107" y="42"/>
                    </a:cubicBezTo>
                    <a:cubicBezTo>
                      <a:pt x="91" y="46"/>
                      <a:pt x="34" y="27"/>
                      <a:pt x="26" y="63"/>
                    </a:cubicBezTo>
                    <a:cubicBezTo>
                      <a:pt x="19" y="100"/>
                      <a:pt x="42" y="282"/>
                      <a:pt x="36" y="317"/>
                    </a:cubicBezTo>
                    <a:cubicBezTo>
                      <a:pt x="0" y="534"/>
                      <a:pt x="199" y="487"/>
                      <a:pt x="199" y="487"/>
                    </a:cubicBezTo>
                    <a:cubicBezTo>
                      <a:pt x="156" y="453"/>
                      <a:pt x="174" y="421"/>
                      <a:pt x="171" y="403"/>
                    </a:cubicBezTo>
                    <a:cubicBezTo>
                      <a:pt x="161" y="345"/>
                      <a:pt x="154" y="337"/>
                      <a:pt x="144" y="341"/>
                    </a:cubicBezTo>
                    <a:cubicBezTo>
                      <a:pt x="121" y="352"/>
                      <a:pt x="123" y="358"/>
                      <a:pt x="126" y="367"/>
                    </a:cubicBezTo>
                    <a:cubicBezTo>
                      <a:pt x="142" y="416"/>
                      <a:pt x="105" y="376"/>
                      <a:pt x="105" y="376"/>
                    </a:cubicBezTo>
                    <a:cubicBezTo>
                      <a:pt x="98" y="380"/>
                      <a:pt x="95" y="390"/>
                      <a:pt x="99" y="399"/>
                    </a:cubicBezTo>
                    <a:cubicBezTo>
                      <a:pt x="131" y="463"/>
                      <a:pt x="101" y="446"/>
                      <a:pt x="94" y="435"/>
                    </a:cubicBezTo>
                    <a:cubicBezTo>
                      <a:pt x="61" y="390"/>
                      <a:pt x="92" y="366"/>
                      <a:pt x="88" y="352"/>
                    </a:cubicBezTo>
                    <a:cubicBezTo>
                      <a:pt x="75" y="295"/>
                      <a:pt x="118" y="274"/>
                      <a:pt x="124" y="265"/>
                    </a:cubicBezTo>
                    <a:cubicBezTo>
                      <a:pt x="130" y="256"/>
                      <a:pt x="127" y="253"/>
                      <a:pt x="129" y="234"/>
                    </a:cubicBezTo>
                    <a:cubicBezTo>
                      <a:pt x="136" y="195"/>
                      <a:pt x="155" y="216"/>
                      <a:pt x="153" y="228"/>
                    </a:cubicBezTo>
                    <a:cubicBezTo>
                      <a:pt x="148" y="274"/>
                      <a:pt x="176" y="242"/>
                      <a:pt x="186" y="228"/>
                    </a:cubicBezTo>
                    <a:cubicBezTo>
                      <a:pt x="218" y="186"/>
                      <a:pt x="214" y="229"/>
                      <a:pt x="209" y="237"/>
                    </a:cubicBezTo>
                    <a:cubicBezTo>
                      <a:pt x="203" y="244"/>
                      <a:pt x="198" y="255"/>
                      <a:pt x="200" y="260"/>
                    </a:cubicBezTo>
                    <a:cubicBezTo>
                      <a:pt x="208" y="283"/>
                      <a:pt x="193" y="305"/>
                      <a:pt x="188" y="306"/>
                    </a:cubicBezTo>
                    <a:cubicBezTo>
                      <a:pt x="184" y="308"/>
                      <a:pt x="170" y="314"/>
                      <a:pt x="170" y="332"/>
                    </a:cubicBezTo>
                    <a:cubicBezTo>
                      <a:pt x="171" y="350"/>
                      <a:pt x="192" y="382"/>
                      <a:pt x="192" y="395"/>
                    </a:cubicBezTo>
                    <a:cubicBezTo>
                      <a:pt x="193" y="492"/>
                      <a:pt x="236" y="499"/>
                      <a:pt x="255" y="497"/>
                    </a:cubicBezTo>
                    <a:cubicBezTo>
                      <a:pt x="275" y="496"/>
                      <a:pt x="445" y="490"/>
                      <a:pt x="515" y="483"/>
                    </a:cubicBezTo>
                    <a:cubicBezTo>
                      <a:pt x="585" y="477"/>
                      <a:pt x="538" y="458"/>
                      <a:pt x="518" y="458"/>
                    </a:cubicBezTo>
                    <a:cubicBezTo>
                      <a:pt x="467" y="458"/>
                      <a:pt x="454" y="427"/>
                      <a:pt x="454" y="427"/>
                    </a:cubicBezTo>
                    <a:cubicBezTo>
                      <a:pt x="454" y="427"/>
                      <a:pt x="453" y="405"/>
                      <a:pt x="431" y="400"/>
                    </a:cubicBezTo>
                    <a:cubicBezTo>
                      <a:pt x="376" y="385"/>
                      <a:pt x="411" y="353"/>
                      <a:pt x="425" y="345"/>
                    </a:cubicBezTo>
                    <a:cubicBezTo>
                      <a:pt x="438" y="338"/>
                      <a:pt x="430" y="335"/>
                      <a:pt x="420" y="329"/>
                    </a:cubicBezTo>
                    <a:cubicBezTo>
                      <a:pt x="398" y="316"/>
                      <a:pt x="394" y="300"/>
                      <a:pt x="396" y="270"/>
                    </a:cubicBezTo>
                    <a:cubicBezTo>
                      <a:pt x="397" y="240"/>
                      <a:pt x="416" y="249"/>
                      <a:pt x="416" y="249"/>
                    </a:cubicBezTo>
                    <a:cubicBezTo>
                      <a:pt x="416" y="249"/>
                      <a:pt x="448" y="262"/>
                      <a:pt x="460" y="256"/>
                    </a:cubicBezTo>
                    <a:cubicBezTo>
                      <a:pt x="472" y="250"/>
                      <a:pt x="467" y="239"/>
                      <a:pt x="461" y="244"/>
                    </a:cubicBezTo>
                    <a:cubicBezTo>
                      <a:pt x="455" y="248"/>
                      <a:pt x="412" y="244"/>
                      <a:pt x="407" y="223"/>
                    </a:cubicBezTo>
                    <a:cubicBezTo>
                      <a:pt x="403" y="202"/>
                      <a:pt x="418" y="213"/>
                      <a:pt x="422" y="214"/>
                    </a:cubicBezTo>
                    <a:cubicBezTo>
                      <a:pt x="427" y="216"/>
                      <a:pt x="427" y="220"/>
                      <a:pt x="439" y="226"/>
                    </a:cubicBezTo>
                    <a:cubicBezTo>
                      <a:pt x="468" y="241"/>
                      <a:pt x="454" y="224"/>
                      <a:pt x="454" y="224"/>
                    </a:cubicBezTo>
                    <a:cubicBezTo>
                      <a:pt x="454" y="224"/>
                      <a:pt x="454" y="224"/>
                      <a:pt x="438" y="209"/>
                    </a:cubicBezTo>
                    <a:cubicBezTo>
                      <a:pt x="423" y="194"/>
                      <a:pt x="406" y="199"/>
                      <a:pt x="389" y="199"/>
                    </a:cubicBezTo>
                    <a:cubicBezTo>
                      <a:pt x="373" y="199"/>
                      <a:pt x="376" y="211"/>
                      <a:pt x="376" y="211"/>
                    </a:cubicBezTo>
                    <a:cubicBezTo>
                      <a:pt x="376" y="211"/>
                      <a:pt x="373" y="242"/>
                      <a:pt x="370" y="291"/>
                    </a:cubicBezTo>
                    <a:cubicBezTo>
                      <a:pt x="368" y="341"/>
                      <a:pt x="360" y="347"/>
                      <a:pt x="357" y="343"/>
                    </a:cubicBezTo>
                    <a:cubicBezTo>
                      <a:pt x="354" y="338"/>
                      <a:pt x="350" y="313"/>
                      <a:pt x="350" y="305"/>
                    </a:cubicBezTo>
                    <a:cubicBezTo>
                      <a:pt x="350" y="298"/>
                      <a:pt x="345" y="264"/>
                      <a:pt x="347" y="230"/>
                    </a:cubicBezTo>
                    <a:cubicBezTo>
                      <a:pt x="350" y="195"/>
                      <a:pt x="356" y="210"/>
                      <a:pt x="334" y="201"/>
                    </a:cubicBezTo>
                    <a:cubicBezTo>
                      <a:pt x="311" y="192"/>
                      <a:pt x="323" y="182"/>
                      <a:pt x="331" y="182"/>
                    </a:cubicBezTo>
                    <a:cubicBezTo>
                      <a:pt x="338" y="182"/>
                      <a:pt x="350" y="189"/>
                      <a:pt x="352" y="181"/>
                    </a:cubicBezTo>
                    <a:cubicBezTo>
                      <a:pt x="356" y="160"/>
                      <a:pt x="359" y="141"/>
                      <a:pt x="347" y="136"/>
                    </a:cubicBezTo>
                    <a:cubicBezTo>
                      <a:pt x="322" y="127"/>
                      <a:pt x="332" y="121"/>
                      <a:pt x="341" y="118"/>
                    </a:cubicBezTo>
                    <a:cubicBezTo>
                      <a:pt x="350" y="115"/>
                      <a:pt x="352" y="94"/>
                      <a:pt x="339" y="99"/>
                    </a:cubicBezTo>
                    <a:cubicBezTo>
                      <a:pt x="313" y="107"/>
                      <a:pt x="316" y="85"/>
                      <a:pt x="321" y="82"/>
                    </a:cubicBezTo>
                    <a:cubicBezTo>
                      <a:pt x="325" y="79"/>
                      <a:pt x="334" y="83"/>
                      <a:pt x="331" y="62"/>
                    </a:cubicBezTo>
                    <a:cubicBezTo>
                      <a:pt x="328" y="41"/>
                      <a:pt x="347" y="34"/>
                      <a:pt x="351" y="53"/>
                    </a:cubicBezTo>
                    <a:cubicBezTo>
                      <a:pt x="354" y="73"/>
                      <a:pt x="363" y="112"/>
                      <a:pt x="369" y="103"/>
                    </a:cubicBezTo>
                    <a:cubicBezTo>
                      <a:pt x="375" y="94"/>
                      <a:pt x="385" y="57"/>
                      <a:pt x="395" y="41"/>
                    </a:cubicBezTo>
                    <a:cubicBezTo>
                      <a:pt x="406" y="24"/>
                      <a:pt x="418" y="38"/>
                      <a:pt x="415" y="47"/>
                    </a:cubicBezTo>
                    <a:cubicBezTo>
                      <a:pt x="401" y="88"/>
                      <a:pt x="426" y="90"/>
                      <a:pt x="426" y="90"/>
                    </a:cubicBezTo>
                    <a:cubicBezTo>
                      <a:pt x="426" y="90"/>
                      <a:pt x="423" y="96"/>
                      <a:pt x="409" y="95"/>
                    </a:cubicBezTo>
                    <a:cubicBezTo>
                      <a:pt x="382" y="92"/>
                      <a:pt x="393" y="110"/>
                      <a:pt x="405" y="115"/>
                    </a:cubicBezTo>
                    <a:cubicBezTo>
                      <a:pt x="431" y="124"/>
                      <a:pt x="414" y="130"/>
                      <a:pt x="401" y="130"/>
                    </a:cubicBezTo>
                    <a:cubicBezTo>
                      <a:pt x="387" y="130"/>
                      <a:pt x="381" y="134"/>
                      <a:pt x="378" y="148"/>
                    </a:cubicBezTo>
                    <a:cubicBezTo>
                      <a:pt x="369" y="191"/>
                      <a:pt x="401" y="181"/>
                      <a:pt x="401" y="181"/>
                    </a:cubicBezTo>
                    <a:cubicBezTo>
                      <a:pt x="452" y="195"/>
                      <a:pt x="528" y="188"/>
                      <a:pt x="528" y="188"/>
                    </a:cubicBezTo>
                    <a:cubicBezTo>
                      <a:pt x="543" y="192"/>
                      <a:pt x="552" y="189"/>
                      <a:pt x="558" y="181"/>
                    </a:cubicBezTo>
                    <a:lnTo>
                      <a:pt x="558" y="103"/>
                    </a:lnTo>
                    <a:cubicBezTo>
                      <a:pt x="556" y="93"/>
                      <a:pt x="555" y="84"/>
                      <a:pt x="554" y="76"/>
                    </a:cubicBezTo>
                    <a:close/>
                    <a:moveTo>
                      <a:pt x="231" y="77"/>
                    </a:moveTo>
                    <a:cubicBezTo>
                      <a:pt x="233" y="65"/>
                      <a:pt x="249" y="69"/>
                      <a:pt x="249" y="69"/>
                    </a:cubicBezTo>
                    <a:cubicBezTo>
                      <a:pt x="249" y="69"/>
                      <a:pt x="278" y="79"/>
                      <a:pt x="290" y="78"/>
                    </a:cubicBezTo>
                    <a:cubicBezTo>
                      <a:pt x="301" y="76"/>
                      <a:pt x="318" y="93"/>
                      <a:pt x="293" y="93"/>
                    </a:cubicBezTo>
                    <a:cubicBezTo>
                      <a:pt x="267" y="93"/>
                      <a:pt x="228" y="104"/>
                      <a:pt x="231" y="77"/>
                    </a:cubicBezTo>
                    <a:close/>
                    <a:moveTo>
                      <a:pt x="171" y="195"/>
                    </a:moveTo>
                    <a:cubicBezTo>
                      <a:pt x="153" y="195"/>
                      <a:pt x="46" y="237"/>
                      <a:pt x="45" y="128"/>
                    </a:cubicBezTo>
                    <a:cubicBezTo>
                      <a:pt x="45" y="104"/>
                      <a:pt x="39" y="83"/>
                      <a:pt x="69" y="98"/>
                    </a:cubicBezTo>
                    <a:cubicBezTo>
                      <a:pt x="99" y="112"/>
                      <a:pt x="72" y="111"/>
                      <a:pt x="137" y="108"/>
                    </a:cubicBezTo>
                    <a:cubicBezTo>
                      <a:pt x="137" y="108"/>
                      <a:pt x="184" y="110"/>
                      <a:pt x="191" y="106"/>
                    </a:cubicBezTo>
                    <a:cubicBezTo>
                      <a:pt x="199" y="101"/>
                      <a:pt x="192" y="91"/>
                      <a:pt x="207" y="91"/>
                    </a:cubicBezTo>
                    <a:cubicBezTo>
                      <a:pt x="222" y="90"/>
                      <a:pt x="220" y="105"/>
                      <a:pt x="220" y="105"/>
                    </a:cubicBezTo>
                    <a:cubicBezTo>
                      <a:pt x="220" y="105"/>
                      <a:pt x="207" y="124"/>
                      <a:pt x="305" y="111"/>
                    </a:cubicBezTo>
                    <a:cubicBezTo>
                      <a:pt x="317" y="109"/>
                      <a:pt x="327" y="121"/>
                      <a:pt x="302" y="121"/>
                    </a:cubicBezTo>
                    <a:cubicBezTo>
                      <a:pt x="290" y="122"/>
                      <a:pt x="272" y="128"/>
                      <a:pt x="278" y="143"/>
                    </a:cubicBezTo>
                    <a:cubicBezTo>
                      <a:pt x="284" y="158"/>
                      <a:pt x="276" y="256"/>
                      <a:pt x="276" y="256"/>
                    </a:cubicBezTo>
                    <a:cubicBezTo>
                      <a:pt x="276" y="256"/>
                      <a:pt x="271" y="274"/>
                      <a:pt x="262" y="245"/>
                    </a:cubicBezTo>
                    <a:cubicBezTo>
                      <a:pt x="259" y="235"/>
                      <a:pt x="262" y="144"/>
                      <a:pt x="260" y="137"/>
                    </a:cubicBezTo>
                    <a:cubicBezTo>
                      <a:pt x="259" y="129"/>
                      <a:pt x="217" y="122"/>
                      <a:pt x="215" y="154"/>
                    </a:cubicBezTo>
                    <a:cubicBezTo>
                      <a:pt x="214" y="185"/>
                      <a:pt x="205" y="195"/>
                      <a:pt x="171" y="195"/>
                    </a:cubicBezTo>
                    <a:close/>
                    <a:moveTo>
                      <a:pt x="237" y="231"/>
                    </a:moveTo>
                    <a:cubicBezTo>
                      <a:pt x="230" y="240"/>
                      <a:pt x="219" y="247"/>
                      <a:pt x="223" y="225"/>
                    </a:cubicBezTo>
                    <a:cubicBezTo>
                      <a:pt x="228" y="202"/>
                      <a:pt x="232" y="170"/>
                      <a:pt x="232" y="155"/>
                    </a:cubicBezTo>
                    <a:cubicBezTo>
                      <a:pt x="232" y="155"/>
                      <a:pt x="244" y="135"/>
                      <a:pt x="247" y="158"/>
                    </a:cubicBezTo>
                    <a:cubicBezTo>
                      <a:pt x="250" y="181"/>
                      <a:pt x="244" y="221"/>
                      <a:pt x="237" y="231"/>
                    </a:cubicBezTo>
                    <a:close/>
                    <a:moveTo>
                      <a:pt x="326" y="292"/>
                    </a:moveTo>
                    <a:cubicBezTo>
                      <a:pt x="327" y="320"/>
                      <a:pt x="355" y="400"/>
                      <a:pt x="286" y="399"/>
                    </a:cubicBezTo>
                    <a:cubicBezTo>
                      <a:pt x="217" y="398"/>
                      <a:pt x="214" y="409"/>
                      <a:pt x="215" y="321"/>
                    </a:cubicBezTo>
                    <a:cubicBezTo>
                      <a:pt x="216" y="236"/>
                      <a:pt x="225" y="253"/>
                      <a:pt x="230" y="264"/>
                    </a:cubicBezTo>
                    <a:cubicBezTo>
                      <a:pt x="230" y="264"/>
                      <a:pt x="253" y="318"/>
                      <a:pt x="309" y="277"/>
                    </a:cubicBezTo>
                    <a:cubicBezTo>
                      <a:pt x="319" y="269"/>
                      <a:pt x="324" y="263"/>
                      <a:pt x="326" y="292"/>
                    </a:cubicBezTo>
                    <a:close/>
                    <a:moveTo>
                      <a:pt x="318" y="133"/>
                    </a:moveTo>
                    <a:cubicBezTo>
                      <a:pt x="338" y="148"/>
                      <a:pt x="316" y="165"/>
                      <a:pt x="316" y="165"/>
                    </a:cubicBezTo>
                    <a:cubicBezTo>
                      <a:pt x="316" y="165"/>
                      <a:pt x="302" y="189"/>
                      <a:pt x="313" y="213"/>
                    </a:cubicBezTo>
                    <a:cubicBezTo>
                      <a:pt x="324" y="237"/>
                      <a:pt x="324" y="265"/>
                      <a:pt x="301" y="239"/>
                    </a:cubicBezTo>
                    <a:cubicBezTo>
                      <a:pt x="279" y="214"/>
                      <a:pt x="293" y="156"/>
                      <a:pt x="299" y="144"/>
                    </a:cubicBezTo>
                    <a:cubicBezTo>
                      <a:pt x="299" y="144"/>
                      <a:pt x="299" y="118"/>
                      <a:pt x="318" y="133"/>
                    </a:cubicBezTo>
                    <a:close/>
                    <a:moveTo>
                      <a:pt x="507" y="179"/>
                    </a:moveTo>
                    <a:cubicBezTo>
                      <a:pt x="498" y="185"/>
                      <a:pt x="507" y="179"/>
                      <a:pt x="465" y="177"/>
                    </a:cubicBezTo>
                    <a:cubicBezTo>
                      <a:pt x="423" y="176"/>
                      <a:pt x="461" y="162"/>
                      <a:pt x="461" y="162"/>
                    </a:cubicBezTo>
                    <a:cubicBezTo>
                      <a:pt x="565" y="166"/>
                      <a:pt x="516" y="173"/>
                      <a:pt x="507" y="17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7" name="Freeform 237"/>
              <p:cNvSpPr/>
              <p:nvPr/>
            </p:nvSpPr>
            <p:spPr bwMode="auto">
              <a:xfrm>
                <a:off x="3621" y="1286"/>
                <a:ext cx="237" cy="283"/>
              </a:xfrm>
              <a:custGeom>
                <a:avLst/>
                <a:gdLst/>
                <a:ahLst/>
                <a:cxnLst>
                  <a:cxn ang="0">
                    <a:pos x="40" y="15"/>
                  </a:cxn>
                  <a:cxn ang="0">
                    <a:pos x="27" y="56"/>
                  </a:cxn>
                  <a:cxn ang="0">
                    <a:pos x="40" y="15"/>
                  </a:cxn>
                </a:cxnLst>
                <a:rect l="0" t="0" r="r" b="b"/>
                <a:pathLst>
                  <a:path w="47" h="56">
                    <a:moveTo>
                      <a:pt x="40" y="15"/>
                    </a:moveTo>
                    <a:cubicBezTo>
                      <a:pt x="37" y="0"/>
                      <a:pt x="0" y="23"/>
                      <a:pt x="27" y="56"/>
                    </a:cubicBezTo>
                    <a:cubicBezTo>
                      <a:pt x="27" y="56"/>
                      <a:pt x="47" y="49"/>
                      <a:pt x="40" y="1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8" name="Freeform 238"/>
              <p:cNvSpPr/>
              <p:nvPr/>
            </p:nvSpPr>
            <p:spPr bwMode="auto">
              <a:xfrm>
                <a:off x="3402" y="1403"/>
                <a:ext cx="209" cy="379"/>
              </a:xfrm>
              <a:custGeom>
                <a:avLst/>
                <a:gdLst/>
                <a:ahLst/>
                <a:cxnLst>
                  <a:cxn ang="0">
                    <a:pos x="19" y="27"/>
                  </a:cxn>
                  <a:cxn ang="0">
                    <a:pos x="12" y="69"/>
                  </a:cxn>
                  <a:cxn ang="0">
                    <a:pos x="40" y="45"/>
                  </a:cxn>
                  <a:cxn ang="0">
                    <a:pos x="37" y="24"/>
                  </a:cxn>
                  <a:cxn ang="0">
                    <a:pos x="19" y="27"/>
                  </a:cxn>
                </a:cxnLst>
                <a:rect l="0" t="0" r="r" b="b"/>
                <a:pathLst>
                  <a:path w="41" h="75">
                    <a:moveTo>
                      <a:pt x="19" y="27"/>
                    </a:moveTo>
                    <a:cubicBezTo>
                      <a:pt x="0" y="54"/>
                      <a:pt x="6" y="63"/>
                      <a:pt x="12" y="69"/>
                    </a:cubicBezTo>
                    <a:cubicBezTo>
                      <a:pt x="18" y="75"/>
                      <a:pt x="30" y="74"/>
                      <a:pt x="40" y="45"/>
                    </a:cubicBezTo>
                    <a:cubicBezTo>
                      <a:pt x="40" y="45"/>
                      <a:pt x="32" y="31"/>
                      <a:pt x="37" y="24"/>
                    </a:cubicBezTo>
                    <a:cubicBezTo>
                      <a:pt x="41" y="16"/>
                      <a:pt x="38" y="0"/>
                      <a:pt x="19" y="2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79" name="Freeform 239"/>
              <p:cNvSpPr/>
              <p:nvPr/>
            </p:nvSpPr>
            <p:spPr bwMode="auto">
              <a:xfrm>
                <a:off x="3273" y="645"/>
                <a:ext cx="683" cy="319"/>
              </a:xfrm>
              <a:custGeom>
                <a:avLst/>
                <a:gdLst/>
                <a:ahLst/>
                <a:cxnLst>
                  <a:cxn ang="0">
                    <a:pos x="112" y="4"/>
                  </a:cxn>
                  <a:cxn ang="0">
                    <a:pos x="24" y="4"/>
                  </a:cxn>
                  <a:cxn ang="0">
                    <a:pos x="2" y="25"/>
                  </a:cxn>
                  <a:cxn ang="0">
                    <a:pos x="60" y="58"/>
                  </a:cxn>
                  <a:cxn ang="0">
                    <a:pos x="96" y="54"/>
                  </a:cxn>
                  <a:cxn ang="0">
                    <a:pos x="113" y="53"/>
                  </a:cxn>
                  <a:cxn ang="0">
                    <a:pos x="112" y="4"/>
                  </a:cxn>
                </a:cxnLst>
                <a:rect l="0" t="0" r="r" b="b"/>
                <a:pathLst>
                  <a:path w="135" h="63">
                    <a:moveTo>
                      <a:pt x="112" y="4"/>
                    </a:moveTo>
                    <a:cubicBezTo>
                      <a:pt x="105" y="9"/>
                      <a:pt x="24" y="4"/>
                      <a:pt x="24" y="4"/>
                    </a:cubicBezTo>
                    <a:cubicBezTo>
                      <a:pt x="15" y="4"/>
                      <a:pt x="3" y="1"/>
                      <a:pt x="2" y="25"/>
                    </a:cubicBezTo>
                    <a:cubicBezTo>
                      <a:pt x="0" y="63"/>
                      <a:pt x="48" y="58"/>
                      <a:pt x="60" y="58"/>
                    </a:cubicBezTo>
                    <a:cubicBezTo>
                      <a:pt x="72" y="58"/>
                      <a:pt x="84" y="48"/>
                      <a:pt x="96" y="54"/>
                    </a:cubicBezTo>
                    <a:cubicBezTo>
                      <a:pt x="96" y="54"/>
                      <a:pt x="107" y="63"/>
                      <a:pt x="113" y="53"/>
                    </a:cubicBezTo>
                    <a:cubicBezTo>
                      <a:pt x="135" y="13"/>
                      <a:pt x="120" y="0"/>
                      <a:pt x="112" y="4"/>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0" name="Freeform 240"/>
              <p:cNvSpPr/>
              <p:nvPr/>
            </p:nvSpPr>
            <p:spPr bwMode="auto">
              <a:xfrm>
                <a:off x="4046" y="1544"/>
                <a:ext cx="490" cy="517"/>
              </a:xfrm>
              <a:custGeom>
                <a:avLst/>
                <a:gdLst/>
                <a:ahLst/>
                <a:cxnLst>
                  <a:cxn ang="0">
                    <a:pos x="67" y="5"/>
                  </a:cxn>
                  <a:cxn ang="0">
                    <a:pos x="31" y="5"/>
                  </a:cxn>
                  <a:cxn ang="0">
                    <a:pos x="12" y="57"/>
                  </a:cxn>
                  <a:cxn ang="0">
                    <a:pos x="79" y="62"/>
                  </a:cxn>
                  <a:cxn ang="0">
                    <a:pos x="67" y="5"/>
                  </a:cxn>
                </a:cxnLst>
                <a:rect l="0" t="0" r="r" b="b"/>
                <a:pathLst>
                  <a:path w="97" h="102">
                    <a:moveTo>
                      <a:pt x="67" y="5"/>
                    </a:moveTo>
                    <a:cubicBezTo>
                      <a:pt x="55" y="10"/>
                      <a:pt x="31" y="5"/>
                      <a:pt x="31" y="5"/>
                    </a:cubicBezTo>
                    <a:cubicBezTo>
                      <a:pt x="0" y="6"/>
                      <a:pt x="16" y="39"/>
                      <a:pt x="12" y="57"/>
                    </a:cubicBezTo>
                    <a:cubicBezTo>
                      <a:pt x="8" y="76"/>
                      <a:pt x="63" y="102"/>
                      <a:pt x="79" y="62"/>
                    </a:cubicBezTo>
                    <a:cubicBezTo>
                      <a:pt x="97" y="20"/>
                      <a:pt x="79" y="0"/>
                      <a:pt x="67" y="5"/>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1" name="Freeform 241"/>
              <p:cNvSpPr/>
              <p:nvPr/>
            </p:nvSpPr>
            <p:spPr bwMode="auto">
              <a:xfrm>
                <a:off x="5173" y="1024"/>
                <a:ext cx="500" cy="96"/>
              </a:xfrm>
              <a:custGeom>
                <a:avLst/>
                <a:gdLst/>
                <a:ahLst/>
                <a:cxnLst>
                  <a:cxn ang="0">
                    <a:pos x="15" y="0"/>
                  </a:cxn>
                  <a:cxn ang="0">
                    <a:pos x="40" y="15"/>
                  </a:cxn>
                  <a:cxn ang="0">
                    <a:pos x="15" y="0"/>
                  </a:cxn>
                </a:cxnLst>
                <a:rect l="0" t="0" r="r" b="b"/>
                <a:pathLst>
                  <a:path w="99" h="19">
                    <a:moveTo>
                      <a:pt x="15" y="0"/>
                    </a:moveTo>
                    <a:cubicBezTo>
                      <a:pt x="0" y="0"/>
                      <a:pt x="19" y="19"/>
                      <a:pt x="40" y="15"/>
                    </a:cubicBezTo>
                    <a:cubicBezTo>
                      <a:pt x="99" y="1"/>
                      <a:pt x="15" y="0"/>
                      <a:pt x="15" y="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2" name="Freeform 242"/>
              <p:cNvSpPr/>
              <p:nvPr/>
            </p:nvSpPr>
            <p:spPr bwMode="auto">
              <a:xfrm>
                <a:off x="5339" y="1003"/>
                <a:ext cx="385" cy="237"/>
              </a:xfrm>
              <a:custGeom>
                <a:avLst/>
                <a:gdLst/>
                <a:ahLst/>
                <a:cxnLst>
                  <a:cxn ang="0">
                    <a:pos x="21" y="37"/>
                  </a:cxn>
                  <a:cxn ang="0">
                    <a:pos x="70" y="17"/>
                  </a:cxn>
                  <a:cxn ang="0">
                    <a:pos x="48" y="3"/>
                  </a:cxn>
                  <a:cxn ang="0">
                    <a:pos x="19" y="32"/>
                  </a:cxn>
                  <a:cxn ang="0">
                    <a:pos x="21" y="37"/>
                  </a:cxn>
                </a:cxnLst>
                <a:rect l="0" t="0" r="r" b="b"/>
                <a:pathLst>
                  <a:path w="76" h="47">
                    <a:moveTo>
                      <a:pt x="21" y="37"/>
                    </a:moveTo>
                    <a:cubicBezTo>
                      <a:pt x="21" y="37"/>
                      <a:pt x="50" y="47"/>
                      <a:pt x="70" y="17"/>
                    </a:cubicBezTo>
                    <a:cubicBezTo>
                      <a:pt x="76" y="7"/>
                      <a:pt x="65" y="0"/>
                      <a:pt x="48" y="3"/>
                    </a:cubicBezTo>
                    <a:cubicBezTo>
                      <a:pt x="39" y="5"/>
                      <a:pt x="39" y="32"/>
                      <a:pt x="19" y="32"/>
                    </a:cubicBezTo>
                    <a:cubicBezTo>
                      <a:pt x="0" y="32"/>
                      <a:pt x="21" y="37"/>
                      <a:pt x="21" y="37"/>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3" name="Freeform 243"/>
              <p:cNvSpPr/>
              <p:nvPr/>
            </p:nvSpPr>
            <p:spPr bwMode="auto">
              <a:xfrm>
                <a:off x="5325" y="1201"/>
                <a:ext cx="415" cy="187"/>
              </a:xfrm>
              <a:custGeom>
                <a:avLst/>
                <a:gdLst/>
                <a:ahLst/>
                <a:cxnLst>
                  <a:cxn ang="0">
                    <a:pos x="72" y="6"/>
                  </a:cxn>
                  <a:cxn ang="0">
                    <a:pos x="24" y="17"/>
                  </a:cxn>
                  <a:cxn ang="0">
                    <a:pos x="17" y="26"/>
                  </a:cxn>
                  <a:cxn ang="0">
                    <a:pos x="76" y="23"/>
                  </a:cxn>
                  <a:cxn ang="0">
                    <a:pos x="82" y="20"/>
                  </a:cxn>
                  <a:cxn ang="0">
                    <a:pos x="82" y="0"/>
                  </a:cxn>
                  <a:cxn ang="0">
                    <a:pos x="72" y="6"/>
                  </a:cxn>
                </a:cxnLst>
                <a:rect l="0" t="0" r="r" b="b"/>
                <a:pathLst>
                  <a:path w="82" h="37">
                    <a:moveTo>
                      <a:pt x="72" y="6"/>
                    </a:moveTo>
                    <a:cubicBezTo>
                      <a:pt x="57" y="23"/>
                      <a:pt x="24" y="17"/>
                      <a:pt x="24" y="17"/>
                    </a:cubicBezTo>
                    <a:cubicBezTo>
                      <a:pt x="24" y="17"/>
                      <a:pt x="0" y="16"/>
                      <a:pt x="17" y="26"/>
                    </a:cubicBezTo>
                    <a:cubicBezTo>
                      <a:pt x="33" y="37"/>
                      <a:pt x="53" y="32"/>
                      <a:pt x="76" y="23"/>
                    </a:cubicBezTo>
                    <a:cubicBezTo>
                      <a:pt x="78" y="22"/>
                      <a:pt x="80" y="21"/>
                      <a:pt x="82" y="20"/>
                    </a:cubicBezTo>
                    <a:lnTo>
                      <a:pt x="82" y="0"/>
                    </a:lnTo>
                    <a:cubicBezTo>
                      <a:pt x="79" y="1"/>
                      <a:pt x="75" y="2"/>
                      <a:pt x="72" y="6"/>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4" name="Freeform 244"/>
              <p:cNvSpPr/>
              <p:nvPr/>
            </p:nvSpPr>
            <p:spPr bwMode="auto">
              <a:xfrm>
                <a:off x="5001" y="1378"/>
                <a:ext cx="699" cy="167"/>
              </a:xfrm>
              <a:custGeom>
                <a:avLst/>
                <a:gdLst/>
                <a:ahLst/>
                <a:cxnLst>
                  <a:cxn ang="0">
                    <a:pos x="21" y="1"/>
                  </a:cxn>
                  <a:cxn ang="0">
                    <a:pos x="8" y="14"/>
                  </a:cxn>
                  <a:cxn ang="0">
                    <a:pos x="57" y="22"/>
                  </a:cxn>
                  <a:cxn ang="0">
                    <a:pos x="117" y="23"/>
                  </a:cxn>
                  <a:cxn ang="0">
                    <a:pos x="114" y="8"/>
                  </a:cxn>
                  <a:cxn ang="0">
                    <a:pos x="82" y="3"/>
                  </a:cxn>
                  <a:cxn ang="0">
                    <a:pos x="21" y="1"/>
                  </a:cxn>
                </a:cxnLst>
                <a:rect l="0" t="0" r="r" b="b"/>
                <a:pathLst>
                  <a:path w="138" h="33">
                    <a:moveTo>
                      <a:pt x="21" y="1"/>
                    </a:moveTo>
                    <a:cubicBezTo>
                      <a:pt x="21" y="1"/>
                      <a:pt x="0" y="8"/>
                      <a:pt x="8" y="14"/>
                    </a:cubicBezTo>
                    <a:cubicBezTo>
                      <a:pt x="15" y="20"/>
                      <a:pt x="48" y="22"/>
                      <a:pt x="57" y="22"/>
                    </a:cubicBezTo>
                    <a:cubicBezTo>
                      <a:pt x="66" y="22"/>
                      <a:pt x="96" y="33"/>
                      <a:pt x="117" y="23"/>
                    </a:cubicBezTo>
                    <a:cubicBezTo>
                      <a:pt x="138" y="12"/>
                      <a:pt x="123" y="9"/>
                      <a:pt x="114" y="8"/>
                    </a:cubicBezTo>
                    <a:cubicBezTo>
                      <a:pt x="105" y="6"/>
                      <a:pt x="102" y="0"/>
                      <a:pt x="82" y="3"/>
                    </a:cubicBezTo>
                    <a:cubicBezTo>
                      <a:pt x="37" y="11"/>
                      <a:pt x="21" y="1"/>
                      <a:pt x="21" y="1"/>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5" name="Freeform 245"/>
              <p:cNvSpPr/>
              <p:nvPr/>
            </p:nvSpPr>
            <p:spPr bwMode="auto">
              <a:xfrm>
                <a:off x="5078" y="1540"/>
                <a:ext cx="565" cy="146"/>
              </a:xfrm>
              <a:custGeom>
                <a:avLst/>
                <a:gdLst/>
                <a:ahLst/>
                <a:cxnLst>
                  <a:cxn ang="0">
                    <a:pos x="98" y="19"/>
                  </a:cxn>
                  <a:cxn ang="0">
                    <a:pos x="103" y="4"/>
                  </a:cxn>
                  <a:cxn ang="0">
                    <a:pos x="74" y="10"/>
                  </a:cxn>
                  <a:cxn ang="0">
                    <a:pos x="36" y="6"/>
                  </a:cxn>
                  <a:cxn ang="0">
                    <a:pos x="2" y="4"/>
                  </a:cxn>
                  <a:cxn ang="0">
                    <a:pos x="98" y="19"/>
                  </a:cxn>
                </a:cxnLst>
                <a:rect l="0" t="0" r="r" b="b"/>
                <a:pathLst>
                  <a:path w="112" h="29">
                    <a:moveTo>
                      <a:pt x="98" y="19"/>
                    </a:moveTo>
                    <a:cubicBezTo>
                      <a:pt x="112" y="13"/>
                      <a:pt x="111" y="0"/>
                      <a:pt x="103" y="4"/>
                    </a:cubicBezTo>
                    <a:cubicBezTo>
                      <a:pt x="96" y="9"/>
                      <a:pt x="83" y="10"/>
                      <a:pt x="74" y="10"/>
                    </a:cubicBezTo>
                    <a:cubicBezTo>
                      <a:pt x="65" y="11"/>
                      <a:pt x="45" y="3"/>
                      <a:pt x="36" y="6"/>
                    </a:cubicBezTo>
                    <a:cubicBezTo>
                      <a:pt x="27" y="9"/>
                      <a:pt x="2" y="4"/>
                      <a:pt x="2" y="4"/>
                    </a:cubicBezTo>
                    <a:cubicBezTo>
                      <a:pt x="0" y="29"/>
                      <a:pt x="83" y="25"/>
                      <a:pt x="98" y="19"/>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6" name="Freeform 246"/>
              <p:cNvSpPr/>
              <p:nvPr/>
            </p:nvSpPr>
            <p:spPr bwMode="auto">
              <a:xfrm>
                <a:off x="5041" y="1657"/>
                <a:ext cx="581" cy="479"/>
              </a:xfrm>
              <a:custGeom>
                <a:avLst/>
                <a:gdLst/>
                <a:ahLst/>
                <a:cxnLst>
                  <a:cxn ang="0">
                    <a:pos x="3" y="53"/>
                  </a:cxn>
                  <a:cxn ang="0">
                    <a:pos x="26" y="54"/>
                  </a:cxn>
                  <a:cxn ang="0">
                    <a:pos x="50" y="77"/>
                  </a:cxn>
                  <a:cxn ang="0">
                    <a:pos x="59" y="84"/>
                  </a:cxn>
                  <a:cxn ang="0">
                    <a:pos x="81" y="52"/>
                  </a:cxn>
                  <a:cxn ang="0">
                    <a:pos x="111" y="52"/>
                  </a:cxn>
                  <a:cxn ang="0">
                    <a:pos x="79" y="27"/>
                  </a:cxn>
                  <a:cxn ang="0">
                    <a:pos x="37" y="16"/>
                  </a:cxn>
                  <a:cxn ang="0">
                    <a:pos x="12" y="41"/>
                  </a:cxn>
                  <a:cxn ang="0">
                    <a:pos x="3" y="53"/>
                  </a:cxn>
                </a:cxnLst>
                <a:rect l="0" t="0" r="r" b="b"/>
                <a:pathLst>
                  <a:path w="115" h="95">
                    <a:moveTo>
                      <a:pt x="3" y="53"/>
                    </a:moveTo>
                    <a:cubicBezTo>
                      <a:pt x="5" y="60"/>
                      <a:pt x="14" y="68"/>
                      <a:pt x="26" y="54"/>
                    </a:cubicBezTo>
                    <a:cubicBezTo>
                      <a:pt x="48" y="29"/>
                      <a:pt x="48" y="72"/>
                      <a:pt x="50" y="77"/>
                    </a:cubicBezTo>
                    <a:cubicBezTo>
                      <a:pt x="51" y="81"/>
                      <a:pt x="54" y="95"/>
                      <a:pt x="59" y="84"/>
                    </a:cubicBezTo>
                    <a:cubicBezTo>
                      <a:pt x="63" y="74"/>
                      <a:pt x="70" y="39"/>
                      <a:pt x="81" y="52"/>
                    </a:cubicBezTo>
                    <a:cubicBezTo>
                      <a:pt x="100" y="76"/>
                      <a:pt x="115" y="54"/>
                      <a:pt x="111" y="52"/>
                    </a:cubicBezTo>
                    <a:cubicBezTo>
                      <a:pt x="106" y="51"/>
                      <a:pt x="79" y="37"/>
                      <a:pt x="79" y="27"/>
                    </a:cubicBezTo>
                    <a:cubicBezTo>
                      <a:pt x="79" y="16"/>
                      <a:pt x="42" y="0"/>
                      <a:pt x="37" y="16"/>
                    </a:cubicBezTo>
                    <a:cubicBezTo>
                      <a:pt x="33" y="33"/>
                      <a:pt x="12" y="41"/>
                      <a:pt x="12" y="41"/>
                    </a:cubicBezTo>
                    <a:cubicBezTo>
                      <a:pt x="0" y="44"/>
                      <a:pt x="2" y="45"/>
                      <a:pt x="3" y="53"/>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87" name="Freeform 247"/>
              <p:cNvSpPr/>
              <p:nvPr/>
            </p:nvSpPr>
            <p:spPr bwMode="auto">
              <a:xfrm>
                <a:off x="5420" y="1463"/>
                <a:ext cx="330" cy="854"/>
              </a:xfrm>
              <a:custGeom>
                <a:avLst/>
                <a:gdLst/>
                <a:ahLst/>
                <a:cxnLst>
                  <a:cxn ang="0">
                    <a:pos x="51" y="40"/>
                  </a:cxn>
                  <a:cxn ang="0">
                    <a:pos x="22" y="49"/>
                  </a:cxn>
                  <a:cxn ang="0">
                    <a:pos x="22" y="59"/>
                  </a:cxn>
                  <a:cxn ang="0">
                    <a:pos x="50" y="90"/>
                  </a:cxn>
                  <a:cxn ang="0">
                    <a:pos x="34" y="118"/>
                  </a:cxn>
                  <a:cxn ang="0">
                    <a:pos x="0" y="148"/>
                  </a:cxn>
                  <a:cxn ang="0">
                    <a:pos x="17" y="155"/>
                  </a:cxn>
                  <a:cxn ang="0">
                    <a:pos x="47" y="166"/>
                  </a:cxn>
                  <a:cxn ang="0">
                    <a:pos x="63" y="162"/>
                  </a:cxn>
                  <a:cxn ang="0">
                    <a:pos x="65" y="0"/>
                  </a:cxn>
                  <a:cxn ang="0">
                    <a:pos x="51" y="40"/>
                  </a:cxn>
                </a:cxnLst>
                <a:rect l="0" t="0" r="r" b="b"/>
                <a:pathLst>
                  <a:path w="65" h="169">
                    <a:moveTo>
                      <a:pt x="51" y="40"/>
                    </a:moveTo>
                    <a:cubicBezTo>
                      <a:pt x="44" y="46"/>
                      <a:pt x="30" y="49"/>
                      <a:pt x="22" y="49"/>
                    </a:cubicBezTo>
                    <a:cubicBezTo>
                      <a:pt x="13" y="48"/>
                      <a:pt x="14" y="56"/>
                      <a:pt x="22" y="59"/>
                    </a:cubicBezTo>
                    <a:cubicBezTo>
                      <a:pt x="30" y="62"/>
                      <a:pt x="49" y="75"/>
                      <a:pt x="50" y="90"/>
                    </a:cubicBezTo>
                    <a:cubicBezTo>
                      <a:pt x="50" y="104"/>
                      <a:pt x="51" y="115"/>
                      <a:pt x="34" y="118"/>
                    </a:cubicBezTo>
                    <a:cubicBezTo>
                      <a:pt x="18" y="122"/>
                      <a:pt x="3" y="124"/>
                      <a:pt x="0" y="148"/>
                    </a:cubicBezTo>
                    <a:cubicBezTo>
                      <a:pt x="0" y="148"/>
                      <a:pt x="10" y="154"/>
                      <a:pt x="17" y="155"/>
                    </a:cubicBezTo>
                    <a:cubicBezTo>
                      <a:pt x="23" y="155"/>
                      <a:pt x="42" y="163"/>
                      <a:pt x="47" y="166"/>
                    </a:cubicBezTo>
                    <a:cubicBezTo>
                      <a:pt x="51" y="169"/>
                      <a:pt x="58" y="167"/>
                      <a:pt x="63" y="162"/>
                    </a:cubicBezTo>
                    <a:lnTo>
                      <a:pt x="65" y="0"/>
                    </a:lnTo>
                    <a:cubicBezTo>
                      <a:pt x="64" y="8"/>
                      <a:pt x="58" y="36"/>
                      <a:pt x="51" y="40"/>
                    </a:cubicBezTo>
                    <a:close/>
                  </a:path>
                </a:pathLst>
              </a:custGeom>
              <a:solidFill>
                <a:schemeClr val="bg1"/>
              </a:solidFill>
              <a:ln w="0">
                <a:noFill/>
                <a:prstDash val="solid"/>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grpSp>
      <p:sp>
        <p:nvSpPr>
          <p:cNvPr id="1034" name="Rectangle 248"/>
          <p:cNvSpPr>
            <a:spLocks noGrp="1" noRot="1"/>
          </p:cNvSpPr>
          <p:nvPr>
            <p:ph type="title"/>
          </p:nvPr>
        </p:nvSpPr>
        <p:spPr>
          <a:xfrm>
            <a:off x="298450" y="228600"/>
            <a:ext cx="8540750" cy="1143000"/>
          </a:xfrm>
          <a:prstGeom prst="rect">
            <a:avLst/>
          </a:prstGeom>
          <a:noFill/>
          <a:ln w="9525">
            <a:noFill/>
          </a:ln>
        </p:spPr>
        <p:txBody>
          <a:bodyPr anchor="ctr"/>
          <a:lstStyle/>
          <a:p>
            <a:pPr lvl="0"/>
            <a:r>
              <a:rPr lang="zh-CN" altLang="en-US" dirty="0"/>
              <a:t>单击此处编辑母版标题样式</a:t>
            </a:r>
          </a:p>
        </p:txBody>
      </p:sp>
      <p:sp>
        <p:nvSpPr>
          <p:cNvPr id="1035" name="Rectangle 249"/>
          <p:cNvSpPr>
            <a:spLocks noGrp="1" noRot="1"/>
          </p:cNvSpPr>
          <p:nvPr>
            <p:ph type="body" idx="1"/>
          </p:nvPr>
        </p:nvSpPr>
        <p:spPr>
          <a:xfrm>
            <a:off x="609600" y="1600200"/>
            <a:ext cx="8153400" cy="4498975"/>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6090" name="Rectangle 250"/>
          <p:cNvSpPr>
            <a:spLocks noGrp="1" noChangeArrowheads="1"/>
          </p:cNvSpPr>
          <p:nvPr>
            <p:ph type="dt" sz="half" idx="2"/>
          </p:nvPr>
        </p:nvSpPr>
        <p:spPr bwMode="auto">
          <a:xfrm>
            <a:off x="298450"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1" name="Rectangle 251"/>
          <p:cNvSpPr>
            <a:spLocks noGrp="1" noChangeArrowheads="1"/>
          </p:cNvSpPr>
          <p:nvPr>
            <p:ph type="ftr" sz="quarter" idx="3"/>
          </p:nvPr>
        </p:nvSpPr>
        <p:spPr bwMode="auto">
          <a:xfrm>
            <a:off x="3121025"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6092" name="Rectangle 252"/>
          <p:cNvSpPr>
            <a:spLocks noGrp="1" noChangeArrowheads="1"/>
          </p:cNvSpPr>
          <p:nvPr>
            <p:ph type="sldNum" sz="quarter" idx="4"/>
          </p:nvPr>
        </p:nvSpPr>
        <p:spPr bwMode="auto">
          <a:xfrm>
            <a:off x="6550025"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pPr lvl="0" eaLnBrk="1" hangingPunct="1">
                <a:buNone/>
              </a:pPr>
              <a:t>‹#›</a:t>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Visio___1.vsdx"/><Relationship Id="rId2" Type="http://schemas.openxmlformats.org/officeDocument/2006/relationships/slideLayout" Target="../slideLayouts/slideLayout1.xml"/><Relationship Id="rId1" Type="http://schemas.openxmlformats.org/officeDocument/2006/relationships/vmlDrawing" Target="../drawings/vmlDrawing1.v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p:cNvSpPr>
          <p:nvPr>
            <p:ph type="ctrTitle"/>
          </p:nvPr>
        </p:nvSpPr>
        <p:spPr>
          <a:xfrm>
            <a:off x="457200" y="685800"/>
            <a:ext cx="7924800" cy="1470025"/>
          </a:xfrm>
        </p:spPr>
        <p:txBody>
          <a:bodyPr vert="horz" wrap="square" lIns="91440" tIns="45720" rIns="91440" bIns="45720" anchor="ctr"/>
          <a:lstStyle/>
          <a:p>
            <a:pPr eaLnBrk="1" hangingPunct="1">
              <a:buClrTx/>
              <a:buSzTx/>
              <a:buFontTx/>
            </a:pPr>
            <a:r>
              <a:rPr lang="zh-CN" altLang="en-US" b="1" dirty="0">
                <a:latin typeface="+mj-lt"/>
                <a:ea typeface="+mj-ea"/>
                <a:cs typeface="+mj-cs"/>
              </a:rPr>
              <a:t>篮球论坛系统</a:t>
            </a:r>
          </a:p>
        </p:txBody>
      </p:sp>
      <p:sp>
        <p:nvSpPr>
          <p:cNvPr id="3075" name="Rectangle 3"/>
          <p:cNvSpPr>
            <a:spLocks noGrp="1" noRot="1"/>
          </p:cNvSpPr>
          <p:nvPr>
            <p:ph type="subTitle" idx="1"/>
          </p:nvPr>
        </p:nvSpPr>
        <p:spPr/>
        <p:txBody>
          <a:bodyPr vert="horz" wrap="square" lIns="91440" tIns="45720" rIns="91440" bIns="45720" anchor="t"/>
          <a:lstStyle/>
          <a:p>
            <a:pPr eaLnBrk="1" hangingPunct="1">
              <a:lnSpc>
                <a:spcPct val="80000"/>
              </a:lnSpc>
              <a:buSzTx/>
            </a:pPr>
            <a:r>
              <a:rPr lang="zh-CN" altLang="en-US" sz="2800" dirty="0">
                <a:latin typeface="+mn-lt"/>
                <a:ea typeface="+mn-ea"/>
                <a:cs typeface="+mn-cs"/>
              </a:rPr>
              <a:t>姓名：</a:t>
            </a:r>
          </a:p>
          <a:p>
            <a:pPr eaLnBrk="1" hangingPunct="1">
              <a:lnSpc>
                <a:spcPct val="80000"/>
              </a:lnSpc>
              <a:buSzTx/>
            </a:pPr>
            <a:r>
              <a:rPr lang="zh-CN" altLang="en-US" sz="2800" dirty="0">
                <a:latin typeface="+mn-lt"/>
                <a:ea typeface="+mn-ea"/>
                <a:cs typeface="+mn-cs"/>
              </a:rPr>
              <a:t>学号：</a:t>
            </a:r>
          </a:p>
          <a:p>
            <a:pPr eaLnBrk="1" hangingPunct="1">
              <a:lnSpc>
                <a:spcPct val="80000"/>
              </a:lnSpc>
              <a:buSzTx/>
            </a:pPr>
            <a:r>
              <a:rPr lang="zh-CN" altLang="en-US" sz="2800" dirty="0">
                <a:latin typeface="+mn-lt"/>
                <a:ea typeface="+mn-ea"/>
                <a:cs typeface="+mn-cs"/>
              </a:rPr>
              <a:t>专业：</a:t>
            </a:r>
          </a:p>
          <a:p>
            <a:pPr eaLnBrk="1" hangingPunct="1">
              <a:lnSpc>
                <a:spcPct val="80000"/>
              </a:lnSpc>
              <a:buSzTx/>
            </a:pPr>
            <a:r>
              <a:rPr lang="zh-CN" altLang="en-US" sz="2800" dirty="0">
                <a:latin typeface="+mn-lt"/>
                <a:ea typeface="+mn-ea"/>
                <a:cs typeface="+mn-cs"/>
              </a:rPr>
              <a:t>指导教师：</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管理员功能界面图</a:t>
            </a:r>
          </a:p>
        </p:txBody>
      </p:sp>
      <p:sp>
        <p:nvSpPr>
          <p:cNvPr id="10243"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4" name="Rectangle 6"/>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5"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23" name="图片 23"/>
          <p:cNvPicPr>
            <a:picLocks noChangeAspect="1"/>
          </p:cNvPicPr>
          <p:nvPr/>
        </p:nvPicPr>
        <p:blipFill>
          <a:blip r:embed="rId2" cstate="print"/>
          <a:stretch>
            <a:fillRect/>
          </a:stretch>
        </p:blipFill>
        <p:spPr>
          <a:xfrm>
            <a:off x="1941830" y="2264093"/>
            <a:ext cx="5260340" cy="232981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smtClean="0"/>
              <a:t>篮球论坛界面图</a:t>
            </a:r>
            <a:endParaRPr lang="zh-CN" altLang="en-US" dirty="0"/>
          </a:p>
        </p:txBody>
      </p:sp>
      <p:sp>
        <p:nvSpPr>
          <p:cNvPr id="10243"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4" name="Rectangle 6"/>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sp>
        <p:nvSpPr>
          <p:cNvPr id="10245"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7" name="图片 6"/>
          <p:cNvPicPr/>
          <p:nvPr/>
        </p:nvPicPr>
        <p:blipFill>
          <a:blip r:embed="rId2" cstate="print"/>
          <a:stretch>
            <a:fillRect/>
          </a:stretch>
        </p:blipFill>
        <p:spPr>
          <a:xfrm>
            <a:off x="1940242" y="2261552"/>
            <a:ext cx="5263515" cy="233489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p:cNvSpPr>
          <p:nvPr>
            <p:ph type="title"/>
          </p:nvPr>
        </p:nvSpPr>
        <p:spPr/>
        <p:txBody>
          <a:bodyPr vert="horz" wrap="square" lIns="91440" tIns="45720" rIns="91440" bIns="45720" anchor="ctr"/>
          <a:lstStyle/>
          <a:p>
            <a:pPr eaLnBrk="1" hangingPunct="1"/>
            <a:r>
              <a:rPr lang="zh-CN" altLang="en-US" dirty="0"/>
              <a:t>用户功能界面图</a:t>
            </a:r>
          </a:p>
        </p:txBody>
      </p:sp>
      <p:sp>
        <p:nvSpPr>
          <p:cNvPr id="11267" name="Rectangle 5"/>
          <p:cNvSpPr/>
          <p:nvPr/>
        </p:nvSpPr>
        <p:spPr>
          <a:xfrm>
            <a:off x="0" y="0"/>
            <a:ext cx="9144000" cy="0"/>
          </a:xfrm>
          <a:prstGeom prst="rect">
            <a:avLst/>
          </a:prstGeom>
          <a:noFill/>
          <a:ln w="9525">
            <a:noFill/>
          </a:ln>
        </p:spPr>
        <p:txBody>
          <a:bodyPr wrap="none" anchor="ctr">
            <a:spAutoFit/>
          </a:bodyPr>
          <a:lstStyle/>
          <a:p>
            <a:endParaRPr lang="zh-CN" altLang="en-US" dirty="0">
              <a:latin typeface="Arial" panose="020B0604020202020204" pitchFamily="34" charset="0"/>
            </a:endParaRPr>
          </a:p>
        </p:txBody>
      </p:sp>
      <p:pic>
        <p:nvPicPr>
          <p:cNvPr id="21" name="图片 21"/>
          <p:cNvPicPr>
            <a:picLocks noChangeAspect="1"/>
          </p:cNvPicPr>
          <p:nvPr/>
        </p:nvPicPr>
        <p:blipFill>
          <a:blip r:embed="rId2" cstate="print"/>
          <a:stretch>
            <a:fillRect/>
          </a:stretch>
        </p:blipFill>
        <p:spPr>
          <a:xfrm>
            <a:off x="1937385" y="2260600"/>
            <a:ext cx="5269230" cy="2336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ctr"/>
          <a:lstStyle/>
          <a:p>
            <a:pPr eaLnBrk="1" hangingPunct="1"/>
            <a:r>
              <a:rPr lang="zh-CN" altLang="en-US" dirty="0"/>
              <a:t> 总结</a:t>
            </a:r>
          </a:p>
        </p:txBody>
      </p:sp>
      <p:sp>
        <p:nvSpPr>
          <p:cNvPr id="100" name="文本框 99"/>
          <p:cNvSpPr txBox="1"/>
          <p:nvPr/>
        </p:nvSpPr>
        <p:spPr>
          <a:xfrm>
            <a:off x="771525" y="1371600"/>
            <a:ext cx="7835265" cy="4523105"/>
          </a:xfrm>
          <a:prstGeom prst="rect">
            <a:avLst/>
          </a:prstGeom>
          <a:noFill/>
          <a:ln w="9525">
            <a:noFill/>
          </a:ln>
        </p:spPr>
        <p:txBody>
          <a:bodyPr wrap="square">
            <a:spAutoFit/>
          </a:bodyPr>
          <a:lstStyle/>
          <a:p>
            <a:pPr indent="304800"/>
            <a:r>
              <a:rPr lang="zh-CN" sz="1600">
                <a:ea typeface="宋体" panose="02010600030101010101" pitchFamily="2" charset="-122"/>
              </a:rPr>
              <a:t>通过完成该篮球论坛和本论文的撰写让我更加明白了软件开发过程中软件工程思想的重要性。在项目的前期由于对需求分析做的不够谨慎和明确,导致了后面在设计甚至编码时候造成了许多不必要的麻烦。由此在今后的学习和工作开发之中必须要牢牢把握住软件工程的设计思想和方法,这样可以进一步保证项目开发的健壮性和准确性。</a:t>
            </a:r>
          </a:p>
          <a:p>
            <a:pPr indent="304800"/>
            <a:r>
              <a:rPr lang="zh-CN" sz="1600">
                <a:ea typeface="宋体" panose="02010600030101010101" pitchFamily="2" charset="-122"/>
              </a:rPr>
              <a:t>本网站所实现的是一个篮球论坛系统，该系统严格按照需求分析制作相关模块，并利用所学知识尽力完成，但是本人由于学识浅薄，无法真正做到让该程序可以投入市场使用，仅仅简单实现部分功能，希望日后还能改善。</a:t>
            </a:r>
          </a:p>
          <a:p>
            <a:pPr indent="304800"/>
            <a:r>
              <a:rPr lang="zh-CN" sz="1600">
                <a:ea typeface="宋体" panose="02010600030101010101" pitchFamily="2" charset="-122"/>
              </a:rPr>
              <a:t>本系统具有以下优点：</a:t>
            </a:r>
          </a:p>
          <a:p>
            <a:pPr indent="304800"/>
            <a:r>
              <a:rPr lang="zh-CN" sz="1600">
                <a:ea typeface="宋体" panose="02010600030101010101" pitchFamily="2" charset="-122"/>
              </a:rPr>
              <a:t>该系统具有较高的适用性，选用B/S结构，可以在绝大部分个人平台上使用该系统。</a:t>
            </a:r>
          </a:p>
          <a:p>
            <a:pPr indent="304800"/>
            <a:r>
              <a:rPr lang="zh-CN" sz="1600">
                <a:ea typeface="宋体" panose="02010600030101010101" pitchFamily="2" charset="-122"/>
              </a:rPr>
              <a:t>系统将用户权限进行划分，管理员和用户能看到及操作的信息不一样，两者具备不同的操作权限。</a:t>
            </a:r>
          </a:p>
          <a:p>
            <a:pPr indent="304800"/>
            <a:r>
              <a:rPr lang="zh-CN" sz="1600">
                <a:ea typeface="宋体" panose="02010600030101010101" pitchFamily="2" charset="-122"/>
              </a:rPr>
              <a:t>该系统操作界面简单明了，大部分人都可以正常使用。</a:t>
            </a:r>
          </a:p>
          <a:p>
            <a:pPr indent="304800"/>
            <a:r>
              <a:rPr lang="zh-CN" sz="1600">
                <a:ea typeface="宋体" panose="02010600030101010101" pitchFamily="2" charset="-122"/>
              </a:rPr>
              <a:t>但也存在以下问题需要改进：</a:t>
            </a:r>
          </a:p>
          <a:p>
            <a:pPr indent="304800"/>
            <a:r>
              <a:rPr lang="zh-CN" sz="1600">
                <a:ea typeface="宋体" panose="02010600030101010101" pitchFamily="2" charset="-122"/>
              </a:rPr>
              <a:t>运行时窗口不能被刷新，可以改进。</a:t>
            </a:r>
          </a:p>
          <a:p>
            <a:pPr indent="304800"/>
            <a:r>
              <a:rPr lang="zh-CN" sz="1600">
                <a:ea typeface="宋体" panose="02010600030101010101" pitchFamily="2" charset="-122"/>
              </a:rPr>
              <a:t>系统过于简单，显示的信息有限。。</a:t>
            </a:r>
          </a:p>
          <a:p>
            <a:pPr indent="304800"/>
            <a:r>
              <a:rPr lang="zh-CN" sz="1600">
                <a:ea typeface="宋体" panose="02010600030101010101" pitchFamily="2" charset="-122"/>
              </a:rPr>
              <a:t>不能添加多个管理员账号，如果可以则将利于发展篮球论坛规模，便于篮球论坛信息集中管理。</a:t>
            </a:r>
          </a:p>
          <a:p>
            <a:pPr indent="304800"/>
            <a:r>
              <a:rPr lang="zh-CN" sz="1600">
                <a:ea typeface="宋体" panose="02010600030101010101" pitchFamily="2" charset="-122"/>
              </a:rPr>
              <a:t>不能实时预约接待消息和篮球论坛反馈建议，容易被忽视，不利于管理员服务客户。</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a:t>项目研究的背景</a:t>
            </a:r>
          </a:p>
        </p:txBody>
      </p:sp>
      <p:sp>
        <p:nvSpPr>
          <p:cNvPr id="100" name="文本框 99"/>
          <p:cNvSpPr txBox="1"/>
          <p:nvPr/>
        </p:nvSpPr>
        <p:spPr>
          <a:xfrm>
            <a:off x="878205" y="1143635"/>
            <a:ext cx="7559675" cy="3784600"/>
          </a:xfrm>
          <a:prstGeom prst="rect">
            <a:avLst/>
          </a:prstGeom>
          <a:noFill/>
          <a:ln w="9525">
            <a:noFill/>
          </a:ln>
        </p:spPr>
        <p:txBody>
          <a:bodyPr wrap="square">
            <a:spAutoFit/>
          </a:bodyPr>
          <a:lstStyle/>
          <a:p>
            <a:pPr indent="304800"/>
            <a:r>
              <a:rPr lang="zh-CN" sz="2000">
                <a:ea typeface="宋体" panose="02010600030101010101" pitchFamily="2" charset="-122"/>
              </a:rPr>
              <a:t>困扰管理层的许多问题当中,篮球论坛管理一定是不敢忽视的一块。但是管理好篮球论坛又面临很多麻烦需要解决,例如有几个方面:第一,往往用户人数都比较多,如何保证能够管理到每一用户;第二,如何在工作琐碎,记录繁多的情况下将篮球论坛的当前情况反应给领导相关部门决策等。在此情况下开发一款篮球论坛系统，于是乎变得非常合乎时宜。</a:t>
            </a:r>
          </a:p>
          <a:p>
            <a:pPr indent="304800"/>
            <a:r>
              <a:rPr lang="zh-CN" sz="2000">
                <a:ea typeface="宋体" panose="02010600030101010101" pitchFamily="2" charset="-122"/>
              </a:rPr>
              <a:t>经过网上调查和搜集数据,我们可以发现篮球论坛管理方面的系统在中并不是相当普及,在篮球论坛管理方面的可以有许多改进。实际上如今信息化成为一个未来的趋势或者可以说在当前现代化的城市典范中,信息化已经成为主流,开发一个篮球论坛系统一方面的可能会更合乎时宜,另一方面来说也可以提高在篮球论坛管理方面的效率给相关部门人的工作带来一定的便利。</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p:cNvSpPr>
          <p:nvPr>
            <p:ph type="title"/>
          </p:nvPr>
        </p:nvSpPr>
        <p:spPr/>
        <p:txBody>
          <a:bodyPr vert="horz" wrap="square" lIns="91440" tIns="45720" rIns="91440" bIns="45720" anchor="ctr"/>
          <a:lstStyle/>
          <a:p>
            <a:pPr eaLnBrk="1" hangingPunct="1"/>
            <a:r>
              <a:rPr lang="zh-CN" altLang="en-US" dirty="0" smtClean="0"/>
              <a:t>开发意义</a:t>
            </a:r>
            <a:endParaRPr lang="zh-CN" altLang="en-US" dirty="0"/>
          </a:p>
        </p:txBody>
      </p:sp>
      <p:sp>
        <p:nvSpPr>
          <p:cNvPr id="100" name="文本框 99"/>
          <p:cNvSpPr txBox="1"/>
          <p:nvPr/>
        </p:nvSpPr>
        <p:spPr>
          <a:xfrm>
            <a:off x="857224" y="1785926"/>
            <a:ext cx="7559675" cy="3046988"/>
          </a:xfrm>
          <a:prstGeom prst="rect">
            <a:avLst/>
          </a:prstGeom>
          <a:noFill/>
          <a:ln w="9525">
            <a:noFill/>
          </a:ln>
        </p:spPr>
        <p:txBody>
          <a:bodyPr wrap="square">
            <a:spAutoFit/>
          </a:bodyPr>
          <a:lstStyle/>
          <a:p>
            <a:r>
              <a:rPr lang="zh-CN" altLang="en-US" sz="2400" dirty="0" smtClean="0"/>
              <a:t>人类的进步带动信息化的发展，使人们生活节奏越来越快，所以人们越来越重视信息的时效性。以往的管理方式已经满足不了人们对获得信息的方式、方便快捷的需求。即篮球论坛系统慢慢的被人们关注。首先，网上获取信息十分的实时、便捷，只要系统在线状态，无论在哪里都能第一时间查找到理想的信息。</a:t>
            </a:r>
          </a:p>
          <a:p>
            <a:r>
              <a:rPr lang="zh-CN" altLang="en-US" sz="2400" dirty="0" smtClean="0"/>
              <a:t>计算机技术在管理中成为人们的重要工具。可以有效快捷的解决想要获取的信息，提高工作效率。</a:t>
            </a:r>
            <a:endParaRPr lang="zh-CN" sz="2400"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p:cNvSpPr>
          <p:nvPr>
            <p:ph type="title"/>
          </p:nvPr>
        </p:nvSpPr>
        <p:spPr/>
        <p:txBody>
          <a:bodyPr vert="horz" wrap="square" lIns="91440" tIns="45720" rIns="91440" bIns="45720" anchor="ctr"/>
          <a:lstStyle/>
          <a:p>
            <a:pPr eaLnBrk="1" hangingPunct="1"/>
            <a:r>
              <a:rPr lang="zh-CN" altLang="en-US" dirty="0" smtClean="0"/>
              <a:t>项目研究内容与结构</a:t>
            </a:r>
            <a:endParaRPr lang="zh-CN" altLang="en-US" dirty="0"/>
          </a:p>
        </p:txBody>
      </p:sp>
      <p:sp>
        <p:nvSpPr>
          <p:cNvPr id="100" name="文本框 99"/>
          <p:cNvSpPr txBox="1"/>
          <p:nvPr/>
        </p:nvSpPr>
        <p:spPr>
          <a:xfrm>
            <a:off x="813435" y="1371600"/>
            <a:ext cx="7531100" cy="5016758"/>
          </a:xfrm>
          <a:prstGeom prst="rect">
            <a:avLst/>
          </a:prstGeom>
          <a:noFill/>
          <a:ln w="9525">
            <a:noFill/>
          </a:ln>
        </p:spPr>
        <p:txBody>
          <a:bodyPr wrap="square">
            <a:spAutoFit/>
          </a:bodyPr>
          <a:lstStyle/>
          <a:p>
            <a:r>
              <a:rPr lang="zh-CN" altLang="en-US" sz="2000" dirty="0" smtClean="0"/>
              <a:t>篮球论坛管理方面的任务繁琐</a:t>
            </a:r>
            <a:r>
              <a:rPr lang="en-US" sz="2000" dirty="0" smtClean="0"/>
              <a:t>,</a:t>
            </a:r>
            <a:r>
              <a:rPr lang="zh-CN" altLang="en-US" sz="2000" dirty="0" smtClean="0"/>
              <a:t>以至于每年都在篮球论坛管理这方面投入较多的精力却效果甚微</a:t>
            </a:r>
            <a:r>
              <a:rPr lang="en-US" sz="2000" dirty="0" smtClean="0"/>
              <a:t>,</a:t>
            </a:r>
            <a:r>
              <a:rPr lang="zh-CN" altLang="en-US" sz="2000" dirty="0" smtClean="0"/>
              <a:t>篮球论坛系统的目标就是为了能够缓解篮球论坛管理工作方面面临的压力</a:t>
            </a:r>
            <a:r>
              <a:rPr lang="en-US" sz="2000" dirty="0" smtClean="0"/>
              <a:t>,</a:t>
            </a:r>
            <a:r>
              <a:rPr lang="zh-CN" altLang="en-US" sz="2000" dirty="0" smtClean="0"/>
              <a:t>让篮球论坛管理方面的工作变得更加高效准确。</a:t>
            </a:r>
          </a:p>
          <a:p>
            <a:r>
              <a:rPr lang="zh-CN" altLang="en-US" sz="2000" dirty="0" smtClean="0"/>
              <a:t>本项目在开发和设计过程中涉及到原理和技术有</a:t>
            </a:r>
            <a:r>
              <a:rPr lang="en-US" sz="2000" dirty="0" smtClean="0"/>
              <a:t>: B/S</a:t>
            </a:r>
            <a:r>
              <a:rPr lang="zh-CN" altLang="en-US" sz="2000" dirty="0" smtClean="0"/>
              <a:t>、</a:t>
            </a:r>
            <a:r>
              <a:rPr lang="en-US" sz="2000" dirty="0" smtClean="0"/>
              <a:t>java</a:t>
            </a:r>
            <a:r>
              <a:rPr lang="zh-CN" altLang="en-US" sz="2000" dirty="0" smtClean="0"/>
              <a:t>技术和</a:t>
            </a:r>
            <a:r>
              <a:rPr lang="en-US" sz="2000" dirty="0" err="1" smtClean="0"/>
              <a:t>MySQL</a:t>
            </a:r>
            <a:r>
              <a:rPr lang="zh-CN" altLang="en-US" sz="2000" dirty="0" smtClean="0"/>
              <a:t>数据库等；此文将按以下章节进行开发设计；</a:t>
            </a:r>
          </a:p>
          <a:p>
            <a:pPr lvl="0"/>
            <a:r>
              <a:rPr lang="zh-CN" altLang="en-US" sz="2000" dirty="0" smtClean="0"/>
              <a:t>绪论；剖析项目背景</a:t>
            </a:r>
            <a:r>
              <a:rPr lang="en-US" sz="2000" dirty="0" smtClean="0"/>
              <a:t>,</a:t>
            </a:r>
            <a:r>
              <a:rPr lang="zh-CN" altLang="en-US" sz="2000" dirty="0" smtClean="0"/>
              <a:t>说明研究的内容。</a:t>
            </a:r>
          </a:p>
          <a:p>
            <a:pPr lvl="0"/>
            <a:r>
              <a:rPr lang="zh-CN" altLang="en-US" sz="2000" dirty="0" smtClean="0"/>
              <a:t>开发技术；系统主要使用了</a:t>
            </a:r>
            <a:r>
              <a:rPr lang="en-US" sz="2000" dirty="0" smtClean="0"/>
              <a:t>java</a:t>
            </a:r>
            <a:r>
              <a:rPr lang="zh-CN" altLang="en-US" sz="2000" dirty="0" smtClean="0"/>
              <a:t>技术，</a:t>
            </a:r>
            <a:r>
              <a:rPr lang="en-US" sz="2000" dirty="0" smtClean="0"/>
              <a:t> b/s</a:t>
            </a:r>
            <a:r>
              <a:rPr lang="zh-CN" altLang="en-US" sz="2000" dirty="0" smtClean="0"/>
              <a:t>模式和</a:t>
            </a:r>
            <a:r>
              <a:rPr lang="en-US" sz="2000" dirty="0" err="1" smtClean="0"/>
              <a:t>myspl</a:t>
            </a:r>
            <a:r>
              <a:rPr lang="zh-CN" altLang="en-US" sz="2000" dirty="0" smtClean="0"/>
              <a:t>数据库，并对此做了介绍。</a:t>
            </a:r>
          </a:p>
          <a:p>
            <a:pPr lvl="0"/>
            <a:r>
              <a:rPr lang="zh-CN" altLang="en-US" sz="2000" dirty="0" smtClean="0"/>
              <a:t>系统分析；包罗了系统总体结构、对系统的性能、功能、流程图进行了分析。</a:t>
            </a:r>
          </a:p>
          <a:p>
            <a:pPr lvl="0"/>
            <a:r>
              <a:rPr lang="zh-CN" altLang="en-US" sz="2000" dirty="0" smtClean="0"/>
              <a:t>系统设计；对软件功能模块和数据库进行详细设计。</a:t>
            </a:r>
          </a:p>
          <a:p>
            <a:pPr lvl="0"/>
            <a:r>
              <a:rPr lang="zh-CN" altLang="en-US" sz="2000" dirty="0" smtClean="0"/>
              <a:t>系统总体设计；对系统管理员和用户的功能进行描述，</a:t>
            </a:r>
          </a:p>
          <a:p>
            <a:pPr lvl="0"/>
            <a:r>
              <a:rPr lang="zh-CN" altLang="en-US" sz="2000" dirty="0" smtClean="0"/>
              <a:t>对系统进行测试，</a:t>
            </a:r>
          </a:p>
          <a:p>
            <a:pPr lvl="0"/>
            <a:r>
              <a:rPr lang="zh-CN" altLang="en-US" sz="2000" dirty="0" smtClean="0"/>
              <a:t>总结心得；在论文最后结束章节总结了开发这个系统和撰写论文时候自己的总结、感想</a:t>
            </a:r>
            <a:r>
              <a:rPr lang="en-US" sz="2000" dirty="0" smtClean="0"/>
              <a:t>,</a:t>
            </a:r>
            <a:r>
              <a:rPr lang="zh-CN" altLang="en-US" sz="2000" dirty="0" smtClean="0"/>
              <a:t>包括致谢。</a:t>
            </a:r>
            <a:endParaRPr lang="zh-CN" alt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42910" y="500042"/>
            <a:ext cx="7772400" cy="1143000"/>
          </a:xfrm>
        </p:spPr>
        <p:txBody>
          <a:bodyPr/>
          <a:lstStyle/>
          <a:p>
            <a:r>
              <a:rPr lang="zh-CN" altLang="en-US" dirty="0" smtClean="0"/>
              <a:t>系统总体功能模块图</a:t>
            </a:r>
            <a:endParaRPr lang="zh-CN" altLang="en-US" dirty="0"/>
          </a:p>
        </p:txBody>
      </p:sp>
      <p:sp>
        <p:nvSpPr>
          <p:cNvPr id="286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73" name="Object 1"/>
          <p:cNvGraphicFramePr>
            <a:graphicFrameLocks/>
          </p:cNvGraphicFramePr>
          <p:nvPr/>
        </p:nvGraphicFramePr>
        <p:xfrm>
          <a:off x="2714612" y="2500306"/>
          <a:ext cx="3629025" cy="2524125"/>
        </p:xfrm>
        <a:graphic>
          <a:graphicData uri="http://schemas.openxmlformats.org/presentationml/2006/ole">
            <p:oleObj spid="_x0000_s28673" name="Visio" r:id="rId3" imgW="3619323" imgH="2514694" progId="Visio.Drawing.15">
              <p:embed/>
            </p:oleObj>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系统首页界面图</a:t>
            </a:r>
          </a:p>
        </p:txBody>
      </p:sp>
      <p:pic>
        <p:nvPicPr>
          <p:cNvPr id="17" name="图片 17"/>
          <p:cNvPicPr>
            <a:picLocks noChangeAspect="1"/>
          </p:cNvPicPr>
          <p:nvPr/>
        </p:nvPicPr>
        <p:blipFill>
          <a:blip r:embed="rId2" cstate="print"/>
          <a:stretch>
            <a:fillRect/>
          </a:stretch>
        </p:blipFill>
        <p:spPr>
          <a:xfrm>
            <a:off x="1938338" y="2187258"/>
            <a:ext cx="5267325" cy="24834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篮球论坛界面图</a:t>
            </a:r>
          </a:p>
        </p:txBody>
      </p:sp>
      <p:pic>
        <p:nvPicPr>
          <p:cNvPr id="19" name="图片 19"/>
          <p:cNvPicPr>
            <a:picLocks noChangeAspect="1"/>
          </p:cNvPicPr>
          <p:nvPr/>
        </p:nvPicPr>
        <p:blipFill>
          <a:blip r:embed="rId2" cstate="print"/>
          <a:stretch>
            <a:fillRect/>
          </a:stretch>
        </p:blipFill>
        <p:spPr>
          <a:xfrm>
            <a:off x="1938655" y="2289175"/>
            <a:ext cx="5266690" cy="2279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个人中心界面图</a:t>
            </a:r>
            <a:endParaRPr lang="zh-CN" altLang="en-US" dirty="0"/>
          </a:p>
        </p:txBody>
      </p:sp>
      <p:pic>
        <p:nvPicPr>
          <p:cNvPr id="4" name="图片 3"/>
          <p:cNvPicPr/>
          <p:nvPr/>
        </p:nvPicPr>
        <p:blipFill>
          <a:blip r:embed="rId2" cstate="print"/>
          <a:stretch>
            <a:fillRect/>
          </a:stretch>
        </p:blipFill>
        <p:spPr>
          <a:xfrm>
            <a:off x="1937067" y="2323465"/>
            <a:ext cx="5269865" cy="221107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p:cNvSpPr>
          <p:nvPr>
            <p:ph type="title"/>
          </p:nvPr>
        </p:nvSpPr>
        <p:spPr>
          <a:xfrm>
            <a:off x="304800" y="228600"/>
            <a:ext cx="8540750" cy="1143000"/>
          </a:xfrm>
        </p:spPr>
        <p:txBody>
          <a:bodyPr vert="horz" wrap="square" lIns="91440" tIns="45720" rIns="91440" bIns="45720" anchor="ctr"/>
          <a:lstStyle/>
          <a:p>
            <a:pPr eaLnBrk="1" hangingPunct="1"/>
            <a:r>
              <a:rPr lang="zh-CN" altLang="en-US" dirty="0"/>
              <a:t>管理员登录界面图</a:t>
            </a:r>
          </a:p>
        </p:txBody>
      </p:sp>
      <p:pic>
        <p:nvPicPr>
          <p:cNvPr id="22" name="图片 22"/>
          <p:cNvPicPr>
            <a:picLocks noChangeAspect="1"/>
          </p:cNvPicPr>
          <p:nvPr/>
        </p:nvPicPr>
        <p:blipFill>
          <a:blip r:embed="rId2" cstate="print"/>
          <a:stretch>
            <a:fillRect/>
          </a:stretch>
        </p:blipFill>
        <p:spPr>
          <a:xfrm>
            <a:off x="1940878" y="2255838"/>
            <a:ext cx="5262245" cy="2346325"/>
          </a:xfrm>
          <a:prstGeom prst="rect">
            <a:avLst/>
          </a:prstGeom>
          <a:noFill/>
          <a:ln>
            <a:noFill/>
          </a:ln>
        </p:spPr>
      </p:pic>
    </p:spTree>
  </p:cSld>
  <p:clrMapOvr>
    <a:masterClrMapping/>
  </p:clrMapOvr>
</p:sld>
</file>

<file path=ppt/theme/theme1.xml><?xml version="1.0" encoding="utf-8"?>
<a:theme xmlns:a="http://schemas.openxmlformats.org/drawingml/2006/main" name="吉祥如意">
  <a:themeElements>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吉祥如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吉祥如意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吉祥如意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吉祥如意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吉祥如意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吉祥如意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吉祥如意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吉祥如意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吉祥如意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CDESIGNN</Template>
  <TotalTime>10</TotalTime>
  <Words>835</Words>
  <Application>WPS 演示</Application>
  <PresentationFormat>全屏显示(4:3)</PresentationFormat>
  <Paragraphs>41</Paragraphs>
  <Slides>13</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15" baseType="lpstr">
      <vt:lpstr>吉祥如意</vt:lpstr>
      <vt:lpstr>Microsoft Visio 绘图</vt:lpstr>
      <vt:lpstr>篮球论坛系统</vt:lpstr>
      <vt:lpstr>项目研究的背景</vt:lpstr>
      <vt:lpstr>开发意义</vt:lpstr>
      <vt:lpstr>项目研究内容与结构</vt:lpstr>
      <vt:lpstr>系统总体功能模块图</vt:lpstr>
      <vt:lpstr>系统首页界面图</vt:lpstr>
      <vt:lpstr>篮球论坛界面图</vt:lpstr>
      <vt:lpstr>个人中心界面图</vt:lpstr>
      <vt:lpstr>管理员登录界面图</vt:lpstr>
      <vt:lpstr>管理员功能界面图</vt:lpstr>
      <vt:lpstr>篮球论坛界面图</vt:lpstr>
      <vt:lpstr>用户功能界面图</vt:lpstr>
      <vt:lpstr> 总结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73</cp:revision>
  <dcterms:created xsi:type="dcterms:W3CDTF">2022-03-16T01:15:00Z</dcterms:created>
  <dcterms:modified xsi:type="dcterms:W3CDTF">2022-03-30T15:58:37Z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KSOProductBuildVer">
    <vt:lpwstr>2052-11.1.0.9021</vt:lpwstr>
  </property>
</Properties>
</file>