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8" r:id="rId6"/>
    <p:sldId id="275" r:id="rId7"/>
    <p:sldId id="296" r:id="rId8"/>
    <p:sldId id="295" r:id="rId9"/>
    <p:sldId id="267" r:id="rId10"/>
    <p:sldId id="273" r:id="rId11"/>
    <p:sldId id="26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46292" y="16269"/>
                </a:cxn>
                <a:cxn ang="0">
                  <a:pos x="59305" y="13029"/>
                </a:cxn>
                <a:cxn ang="0">
                  <a:pos x="59942" y="11114"/>
                </a:cxn>
                <a:cxn ang="0">
                  <a:pos x="57365" y="0"/>
                </a:cxn>
                <a:cxn ang="0">
                  <a:pos x="16231" y="0"/>
                </a:cxn>
                <a:cxn ang="0">
                  <a:pos x="6582" y="14328"/>
                </a:cxn>
                <a:cxn ang="0">
                  <a:pos x="46292" y="16269"/>
                </a:cxn>
              </a:cxnLst>
              <a:rect l="0" t="0" r="0" b="0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329410" y="637"/>
                </a:cxn>
                <a:cxn ang="0">
                  <a:pos x="102650" y="0"/>
                </a:cxn>
                <a:cxn ang="0">
                  <a:pos x="147116" y="13692"/>
                </a:cxn>
                <a:cxn ang="0">
                  <a:pos x="113774" y="25443"/>
                </a:cxn>
                <a:cxn ang="0">
                  <a:pos x="135355" y="46343"/>
                </a:cxn>
                <a:cxn ang="0">
                  <a:pos x="48349" y="39110"/>
                </a:cxn>
                <a:cxn ang="0">
                  <a:pos x="16924" y="41051"/>
                </a:cxn>
                <a:cxn ang="0">
                  <a:pos x="130061" y="317769"/>
                </a:cxn>
                <a:cxn ang="0">
                  <a:pos x="94115" y="222607"/>
                </a:cxn>
                <a:cxn ang="0">
                  <a:pos x="68646" y="245321"/>
                </a:cxn>
                <a:cxn ang="0">
                  <a:pos x="61410" y="283921"/>
                </a:cxn>
                <a:cxn ang="0">
                  <a:pos x="81049" y="172898"/>
                </a:cxn>
                <a:cxn ang="0">
                  <a:pos x="100071" y="148753"/>
                </a:cxn>
                <a:cxn ang="0">
                  <a:pos x="136660" y="154682"/>
                </a:cxn>
                <a:cxn ang="0">
                  <a:pos x="122952" y="199746"/>
                </a:cxn>
                <a:cxn ang="0">
                  <a:pos x="125535" y="257709"/>
                </a:cxn>
                <a:cxn ang="0">
                  <a:pos x="336646" y="315187"/>
                </a:cxn>
                <a:cxn ang="0">
                  <a:pos x="296837" y="278629"/>
                </a:cxn>
                <a:cxn ang="0">
                  <a:pos x="277814" y="225190"/>
                </a:cxn>
                <a:cxn ang="0">
                  <a:pos x="258817" y="176244"/>
                </a:cxn>
                <a:cxn ang="0">
                  <a:pos x="300695" y="167070"/>
                </a:cxn>
                <a:cxn ang="0">
                  <a:pos x="266053" y="145508"/>
                </a:cxn>
                <a:cxn ang="0">
                  <a:pos x="286992" y="147449"/>
                </a:cxn>
                <a:cxn ang="0">
                  <a:pos x="286355" y="136340"/>
                </a:cxn>
                <a:cxn ang="0">
                  <a:pos x="245752" y="137644"/>
                </a:cxn>
                <a:cxn ang="0">
                  <a:pos x="233353" y="223886"/>
                </a:cxn>
                <a:cxn ang="0">
                  <a:pos x="226886" y="150032"/>
                </a:cxn>
                <a:cxn ang="0">
                  <a:pos x="216399" y="118791"/>
                </a:cxn>
                <a:cxn ang="0">
                  <a:pos x="226886" y="88698"/>
                </a:cxn>
                <a:cxn ang="0">
                  <a:pos x="221592" y="64554"/>
                </a:cxn>
                <a:cxn ang="0">
                  <a:pos x="216399" y="40414"/>
                </a:cxn>
                <a:cxn ang="0">
                  <a:pos x="241226" y="67263"/>
                </a:cxn>
                <a:cxn ang="0">
                  <a:pos x="271216" y="30730"/>
                </a:cxn>
                <a:cxn ang="0">
                  <a:pos x="267358" y="61976"/>
                </a:cxn>
                <a:cxn ang="0">
                  <a:pos x="262165" y="84837"/>
                </a:cxn>
                <a:cxn ang="0">
                  <a:pos x="262165" y="118149"/>
                </a:cxn>
                <a:cxn ang="0">
                  <a:pos x="364694" y="118149"/>
                </a:cxn>
                <a:cxn ang="0">
                  <a:pos x="362110" y="49583"/>
                </a:cxn>
                <a:cxn ang="0">
                  <a:pos x="162761" y="45064"/>
                </a:cxn>
                <a:cxn ang="0">
                  <a:pos x="191603" y="60697"/>
                </a:cxn>
                <a:cxn ang="0">
                  <a:pos x="111833" y="127323"/>
                </a:cxn>
                <a:cxn ang="0">
                  <a:pos x="45128" y="63917"/>
                </a:cxn>
                <a:cxn ang="0">
                  <a:pos x="124873" y="69204"/>
                </a:cxn>
                <a:cxn ang="0">
                  <a:pos x="143764" y="68567"/>
                </a:cxn>
                <a:cxn ang="0">
                  <a:pos x="197407" y="79014"/>
                </a:cxn>
                <a:cxn ang="0">
                  <a:pos x="180478" y="167070"/>
                </a:cxn>
                <a:cxn ang="0">
                  <a:pos x="169997" y="89360"/>
                </a:cxn>
                <a:cxn ang="0">
                  <a:pos x="111833" y="127323"/>
                </a:cxn>
                <a:cxn ang="0">
                  <a:pos x="145837" y="146812"/>
                </a:cxn>
                <a:cxn ang="0">
                  <a:pos x="161456" y="103153"/>
                </a:cxn>
                <a:cxn ang="0">
                  <a:pos x="213052" y="190573"/>
                </a:cxn>
                <a:cxn ang="0">
                  <a:pos x="140518" y="209425"/>
                </a:cxn>
                <a:cxn ang="0">
                  <a:pos x="201933" y="180762"/>
                </a:cxn>
                <a:cxn ang="0">
                  <a:pos x="207889" y="86752"/>
                </a:cxn>
                <a:cxn ang="0">
                  <a:pos x="204643" y="139049"/>
                </a:cxn>
                <a:cxn ang="0">
                  <a:pos x="195461" y="94010"/>
                </a:cxn>
                <a:cxn ang="0">
                  <a:pos x="331478" y="116845"/>
                </a:cxn>
                <a:cxn ang="0">
                  <a:pos x="301337" y="105736"/>
                </a:cxn>
              </a:cxnLst>
              <a:rect l="0" t="0" r="0" b="0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26362" y="9809"/>
                </a:cxn>
                <a:cxn ang="0">
                  <a:pos x="17794" y="36522"/>
                </a:cxn>
                <a:cxn ang="0">
                  <a:pos x="26362" y="9809"/>
                </a:cxn>
              </a:cxnLst>
              <a:rect l="0" t="0" r="0" b="0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2536" y="17545"/>
                </a:cxn>
                <a:cxn ang="0">
                  <a:pos x="7955" y="45045"/>
                </a:cxn>
                <a:cxn ang="0">
                  <a:pos x="26507" y="29289"/>
                </a:cxn>
                <a:cxn ang="0">
                  <a:pos x="24554" y="15605"/>
                </a:cxn>
                <a:cxn ang="0">
                  <a:pos x="12536" y="17545"/>
                </a:cxn>
              </a:cxnLst>
              <a:rect l="0" t="0" r="0" b="0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73435" y="2574"/>
                </a:cxn>
                <a:cxn ang="0">
                  <a:pos x="15663" y="2574"/>
                </a:cxn>
                <a:cxn ang="0">
                  <a:pos x="1305" y="16203"/>
                </a:cxn>
                <a:cxn ang="0">
                  <a:pos x="39366" y="37680"/>
                </a:cxn>
                <a:cxn ang="0">
                  <a:pos x="62942" y="35111"/>
                </a:cxn>
                <a:cxn ang="0">
                  <a:pos x="74073" y="34470"/>
                </a:cxn>
                <a:cxn ang="0">
                  <a:pos x="73435" y="2574"/>
                </a:cxn>
              </a:cxnLst>
              <a:rect l="0" t="0" r="0" b="0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43559" y="3211"/>
                </a:cxn>
                <a:cxn ang="0">
                  <a:pos x="20236" y="3211"/>
                </a:cxn>
                <a:cxn ang="0">
                  <a:pos x="7860" y="37065"/>
                </a:cxn>
                <a:cxn ang="0">
                  <a:pos x="51445" y="40276"/>
                </a:cxn>
                <a:cxn ang="0">
                  <a:pos x="43559" y="3211"/>
                </a:cxn>
              </a:cxnLst>
              <a:rect l="0" t="0" r="0" b="0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9858" y="0"/>
                </a:cxn>
                <a:cxn ang="0">
                  <a:pos x="26173" y="9802"/>
                </a:cxn>
                <a:cxn ang="0">
                  <a:pos x="9858" y="0"/>
                </a:cxn>
              </a:cxnLst>
              <a:rect l="0" t="0" r="0" b="0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13779" y="23977"/>
                </a:cxn>
                <a:cxn ang="0">
                  <a:pos x="46139" y="11033"/>
                </a:cxn>
                <a:cxn ang="0">
                  <a:pos x="31590" y="1931"/>
                </a:cxn>
                <a:cxn ang="0">
                  <a:pos x="12472" y="20649"/>
                </a:cxn>
                <a:cxn ang="0">
                  <a:pos x="13779" y="23977"/>
                </a:cxn>
              </a:cxnLst>
              <a:rect l="0" t="0" r="0" b="0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47178" y="3882"/>
                </a:cxn>
                <a:cxn ang="0">
                  <a:pos x="15674" y="11114"/>
                </a:cxn>
                <a:cxn ang="0">
                  <a:pos x="11144" y="16911"/>
                </a:cxn>
                <a:cxn ang="0">
                  <a:pos x="49896" y="14970"/>
                </a:cxn>
                <a:cxn ang="0">
                  <a:pos x="53788" y="13029"/>
                </a:cxn>
                <a:cxn ang="0">
                  <a:pos x="53788" y="0"/>
                </a:cxn>
                <a:cxn ang="0">
                  <a:pos x="47178" y="3882"/>
                </a:cxn>
              </a:cxnLst>
              <a:rect l="0" t="0" r="0" b="0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13712" y="643"/>
                </a:cxn>
                <a:cxn ang="0">
                  <a:pos x="5169" y="9195"/>
                </a:cxn>
                <a:cxn ang="0">
                  <a:pos x="37272" y="14392"/>
                </a:cxn>
                <a:cxn ang="0">
                  <a:pos x="76598" y="15035"/>
                </a:cxn>
                <a:cxn ang="0">
                  <a:pos x="74651" y="5172"/>
                </a:cxn>
                <a:cxn ang="0">
                  <a:pos x="53700" y="1948"/>
                </a:cxn>
                <a:cxn ang="0">
                  <a:pos x="13712" y="643"/>
                </a:cxn>
              </a:cxnLst>
              <a:rect l="0" t="0" r="0" b="0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64355" y="12244"/>
                </a:cxn>
                <a:cxn ang="0">
                  <a:pos x="67610" y="2558"/>
                </a:cxn>
                <a:cxn ang="0">
                  <a:pos x="48646" y="6389"/>
                </a:cxn>
                <a:cxn ang="0">
                  <a:pos x="23606" y="3826"/>
                </a:cxn>
                <a:cxn ang="0">
                  <a:pos x="1306" y="2558"/>
                </a:cxn>
                <a:cxn ang="0">
                  <a:pos x="64355" y="12244"/>
                </a:cxn>
              </a:cxnLst>
              <a:rect l="0" t="0" r="0" b="0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1940" y="34565"/>
                </a:cxn>
                <a:cxn ang="0">
                  <a:pos x="16900" y="35207"/>
                </a:cxn>
                <a:cxn ang="0">
                  <a:pos x="32622" y="50163"/>
                </a:cxn>
                <a:cxn ang="0">
                  <a:pos x="38442" y="54685"/>
                </a:cxn>
                <a:cxn ang="0">
                  <a:pos x="52735" y="33928"/>
                </a:cxn>
                <a:cxn ang="0">
                  <a:pos x="72337" y="33928"/>
                </a:cxn>
                <a:cxn ang="0">
                  <a:pos x="51456" y="17538"/>
                </a:cxn>
                <a:cxn ang="0">
                  <a:pos x="24119" y="10444"/>
                </a:cxn>
                <a:cxn ang="0">
                  <a:pos x="7861" y="26703"/>
                </a:cxn>
                <a:cxn ang="0">
                  <a:pos x="1940" y="34565"/>
                </a:cxn>
              </a:cxnLst>
              <a:rect l="0" t="0" r="0" b="0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33457" y="26070"/>
                </a:cxn>
                <a:cxn ang="0">
                  <a:pos x="14400" y="31997"/>
                </a:cxn>
                <a:cxn ang="0">
                  <a:pos x="14400" y="38455"/>
                </a:cxn>
                <a:cxn ang="0">
                  <a:pos x="32819" y="58704"/>
                </a:cxn>
                <a:cxn ang="0">
                  <a:pos x="22316" y="76911"/>
                </a:cxn>
                <a:cxn ang="0">
                  <a:pos x="0" y="96522"/>
                </a:cxn>
                <a:cxn ang="0">
                  <a:pos x="11146" y="101045"/>
                </a:cxn>
                <a:cxn ang="0">
                  <a:pos x="30870" y="108271"/>
                </a:cxn>
                <a:cxn ang="0">
                  <a:pos x="41373" y="105689"/>
                </a:cxn>
                <a:cxn ang="0">
                  <a:pos x="42654" y="0"/>
                </a:cxn>
                <a:cxn ang="0">
                  <a:pos x="33457" y="26070"/>
                </a:cxn>
              </a:cxnLst>
              <a:rect l="0" t="0" r="0" b="0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02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703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3035" y="13143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3035" y="39535"/>
                </a:cxn>
                <a:cxn ang="0">
                  <a:pos x="3035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3035" y="13009"/>
                </a:cxn>
                <a:cxn ang="0">
                  <a:pos x="3035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3035" y="39021"/>
                </a:cxn>
                <a:cxn ang="0">
                  <a:pos x="3035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143"/>
                </a:cxn>
                <a:cxn ang="0">
                  <a:pos x="2500" y="13143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418"/>
                </a:cxn>
                <a:cxn ang="0">
                  <a:pos x="0" y="39535"/>
                </a:cxn>
                <a:cxn ang="0">
                  <a:pos x="2500" y="39535"/>
                </a:cxn>
                <a:cxn ang="0">
                  <a:pos x="2500" y="26418"/>
                </a:cxn>
                <a:cxn ang="0">
                  <a:pos x="0" y="26418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09"/>
                </a:cxn>
                <a:cxn ang="0">
                  <a:pos x="2500" y="13009"/>
                </a:cxn>
                <a:cxn ang="0">
                  <a:pos x="2500" y="0"/>
                </a:cxn>
                <a:cxn ang="0">
                  <a:pos x="0" y="0"/>
                </a:cxn>
                <a:cxn ang="0">
                  <a:pos x="0" y="26013"/>
                </a:cxn>
                <a:cxn ang="0">
                  <a:pos x="0" y="39021"/>
                </a:cxn>
                <a:cxn ang="0">
                  <a:pos x="2500" y="39021"/>
                </a:cxn>
                <a:cxn ang="0">
                  <a:pos x="2500" y="26013"/>
                </a:cxn>
                <a:cxn ang="0">
                  <a:pos x="0" y="26013"/>
                </a:cxn>
              </a:cxnLst>
              <a:rect l="0" t="0" r="0" b="0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0" y="625"/>
                </a:cxn>
              </a:cxnLst>
              <a:rect l="0" t="0" r="0" b="0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19423" y="7918"/>
                </a:cxn>
                <a:cxn ang="0">
                  <a:pos x="24062" y="6612"/>
                </a:cxn>
                <a:cxn ang="0">
                  <a:pos x="24699" y="5974"/>
                </a:cxn>
                <a:cxn ang="0">
                  <a:pos x="20215" y="643"/>
                </a:cxn>
                <a:cxn ang="0">
                  <a:pos x="5150" y="7280"/>
                </a:cxn>
                <a:cxn ang="0">
                  <a:pos x="19423" y="7918"/>
                </a:cxn>
              </a:cxnLst>
              <a:rect l="0" t="0" r="0" b="0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06569" y="101398"/>
                </a:cxn>
                <a:cxn ang="0">
                  <a:pos x="99459" y="81731"/>
                </a:cxn>
                <a:cxn ang="0">
                  <a:pos x="92859" y="64800"/>
                </a:cxn>
                <a:cxn ang="0">
                  <a:pos x="107874" y="60785"/>
                </a:cxn>
                <a:cxn ang="0">
                  <a:pos x="95443" y="53680"/>
                </a:cxn>
                <a:cxn ang="0">
                  <a:pos x="102680" y="54317"/>
                </a:cxn>
                <a:cxn ang="0">
                  <a:pos x="102680" y="50302"/>
                </a:cxn>
                <a:cxn ang="0">
                  <a:pos x="88333" y="50944"/>
                </a:cxn>
                <a:cxn ang="0">
                  <a:pos x="83681" y="81731"/>
                </a:cxn>
                <a:cxn ang="0">
                  <a:pos x="81096" y="54954"/>
                </a:cxn>
                <a:cxn ang="0">
                  <a:pos x="77212" y="43834"/>
                </a:cxn>
                <a:cxn ang="0">
                  <a:pos x="81096" y="33371"/>
                </a:cxn>
                <a:cxn ang="0">
                  <a:pos x="79154" y="24193"/>
                </a:cxn>
                <a:cxn ang="0">
                  <a:pos x="77850" y="15651"/>
                </a:cxn>
                <a:cxn ang="0">
                  <a:pos x="86391" y="25472"/>
                </a:cxn>
                <a:cxn ang="0">
                  <a:pos x="97517" y="11763"/>
                </a:cxn>
                <a:cxn ang="0">
                  <a:pos x="96086" y="23525"/>
                </a:cxn>
                <a:cxn ang="0">
                  <a:pos x="93502" y="31429"/>
                </a:cxn>
                <a:cxn ang="0">
                  <a:pos x="94164" y="43834"/>
                </a:cxn>
                <a:cxn ang="0">
                  <a:pos x="130100" y="18999"/>
                </a:cxn>
                <a:cxn ang="0">
                  <a:pos x="58845" y="637"/>
                </a:cxn>
                <a:cxn ang="0">
                  <a:pos x="36599" y="5168"/>
                </a:cxn>
                <a:cxn ang="0">
                  <a:pos x="55624" y="7879"/>
                </a:cxn>
                <a:cxn ang="0">
                  <a:pos x="39183" y="14347"/>
                </a:cxn>
                <a:cxn ang="0">
                  <a:pos x="37903" y="18999"/>
                </a:cxn>
                <a:cxn ang="0">
                  <a:pos x="24831" y="11125"/>
                </a:cxn>
                <a:cxn ang="0">
                  <a:pos x="8542" y="75263"/>
                </a:cxn>
                <a:cxn ang="0">
                  <a:pos x="39845" y="95441"/>
                </a:cxn>
                <a:cxn ang="0">
                  <a:pos x="29488" y="87026"/>
                </a:cxn>
                <a:cxn ang="0">
                  <a:pos x="22889" y="94798"/>
                </a:cxn>
                <a:cxn ang="0">
                  <a:pos x="20947" y="83673"/>
                </a:cxn>
                <a:cxn ang="0">
                  <a:pos x="30125" y="56259"/>
                </a:cxn>
                <a:cxn ang="0">
                  <a:pos x="43835" y="54317"/>
                </a:cxn>
                <a:cxn ang="0">
                  <a:pos x="46445" y="62064"/>
                </a:cxn>
                <a:cxn ang="0">
                  <a:pos x="39845" y="79147"/>
                </a:cxn>
                <a:cxn ang="0">
                  <a:pos x="59487" y="117686"/>
                </a:cxn>
                <a:cxn ang="0">
                  <a:pos x="121710" y="108508"/>
                </a:cxn>
                <a:cxn ang="0">
                  <a:pos x="119000" y="43192"/>
                </a:cxn>
                <a:cxn ang="0">
                  <a:pos x="107874" y="39177"/>
                </a:cxn>
                <a:cxn ang="0">
                  <a:pos x="73860" y="39844"/>
                </a:cxn>
                <a:cxn ang="0">
                  <a:pos x="70613" y="56901"/>
                </a:cxn>
                <a:cxn ang="0">
                  <a:pos x="74628" y="32709"/>
                </a:cxn>
                <a:cxn ang="0">
                  <a:pos x="58208" y="16931"/>
                </a:cxn>
                <a:cxn ang="0">
                  <a:pos x="68666" y="22888"/>
                </a:cxn>
                <a:cxn ang="0">
                  <a:pos x="39845" y="47081"/>
                </a:cxn>
                <a:cxn ang="0">
                  <a:pos x="15652" y="24193"/>
                </a:cxn>
                <a:cxn ang="0">
                  <a:pos x="44498" y="26135"/>
                </a:cxn>
                <a:cxn ang="0">
                  <a:pos x="51740" y="26135"/>
                </a:cxn>
                <a:cxn ang="0">
                  <a:pos x="70613" y="29487"/>
                </a:cxn>
                <a:cxn ang="0">
                  <a:pos x="64807" y="60785"/>
                </a:cxn>
                <a:cxn ang="0">
                  <a:pos x="60792" y="33371"/>
                </a:cxn>
                <a:cxn ang="0">
                  <a:pos x="39845" y="47081"/>
                </a:cxn>
                <a:cxn ang="0">
                  <a:pos x="52377" y="53680"/>
                </a:cxn>
                <a:cxn ang="0">
                  <a:pos x="57545" y="37897"/>
                </a:cxn>
                <a:cxn ang="0">
                  <a:pos x="66724" y="94798"/>
                </a:cxn>
                <a:cxn ang="0">
                  <a:pos x="53682" y="62732"/>
                </a:cxn>
                <a:cxn ang="0">
                  <a:pos x="76570" y="69331"/>
                </a:cxn>
              </a:cxnLst>
              <a:rect l="0" t="0" r="0" b="0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9187" y="3458"/>
                </a:cxn>
                <a:cxn ang="0">
                  <a:pos x="5964" y="13525"/>
                </a:cxn>
                <a:cxn ang="0">
                  <a:pos x="9187" y="3458"/>
                </a:cxn>
              </a:cxnLst>
              <a:rect l="0" t="0" r="0" b="0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4545" y="6392"/>
                </a:cxn>
                <a:cxn ang="0">
                  <a:pos x="2594" y="16113"/>
                </a:cxn>
                <a:cxn ang="0">
                  <a:pos x="9885" y="10351"/>
                </a:cxn>
                <a:cxn ang="0">
                  <a:pos x="8573" y="5097"/>
                </a:cxn>
                <a:cxn ang="0">
                  <a:pos x="4545" y="6392"/>
                </a:cxn>
              </a:cxnLst>
              <a:rect l="0" t="0" r="0" b="0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26345" y="1271"/>
                </a:cxn>
                <a:cxn ang="0">
                  <a:pos x="5974" y="635"/>
                </a:cxn>
                <a:cxn ang="0">
                  <a:pos x="643" y="5775"/>
                </a:cxn>
                <a:cxn ang="0">
                  <a:pos x="14403" y="13607"/>
                </a:cxn>
                <a:cxn ang="0">
                  <a:pos x="22321" y="12947"/>
                </a:cxn>
                <a:cxn ang="0">
                  <a:pos x="26345" y="12311"/>
                </a:cxn>
                <a:cxn ang="0">
                  <a:pos x="26345" y="1271"/>
                </a:cxn>
              </a:cxnLst>
              <a:rect l="0" t="0" r="0" b="0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15652" y="1304"/>
                </a:cxn>
                <a:cxn ang="0">
                  <a:pos x="7237" y="1304"/>
                </a:cxn>
                <a:cxn ang="0">
                  <a:pos x="2584" y="13029"/>
                </a:cxn>
                <a:cxn ang="0">
                  <a:pos x="18362" y="14328"/>
                </a:cxn>
                <a:cxn ang="0">
                  <a:pos x="15652" y="1304"/>
                </a:cxn>
              </a:cxnLst>
              <a:rect l="0" t="0" r="0" b="0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3221" y="0"/>
                </a:cxn>
                <a:cxn ang="0">
                  <a:pos x="9184" y="3543"/>
                </a:cxn>
                <a:cxn ang="0">
                  <a:pos x="3221" y="0"/>
                </a:cxn>
              </a:cxnLst>
              <a:rect l="0" t="0" r="0" b="0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4714" y="8561"/>
                </a:cxn>
                <a:cxn ang="0">
                  <a:pos x="16582" y="3898"/>
                </a:cxn>
                <a:cxn ang="0">
                  <a:pos x="11224" y="643"/>
                </a:cxn>
                <a:cxn ang="0">
                  <a:pos x="4714" y="7280"/>
                </a:cxn>
                <a:cxn ang="0">
                  <a:pos x="4714" y="8561"/>
                </a:cxn>
              </a:cxnLst>
              <a:rect l="0" t="0" r="0" b="0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16289" y="3890"/>
                </a:cxn>
                <a:cxn ang="0">
                  <a:pos x="5168" y="6602"/>
                </a:cxn>
                <a:cxn ang="0">
                  <a:pos x="3889" y="8549"/>
                </a:cxn>
                <a:cxn ang="0">
                  <a:pos x="17725" y="7907"/>
                </a:cxn>
                <a:cxn ang="0">
                  <a:pos x="16289" y="3890"/>
                </a:cxn>
              </a:cxnLst>
              <a:rect l="0" t="0" r="0" b="0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26182" y="1875"/>
                </a:cxn>
                <a:cxn ang="0">
                  <a:pos x="19061" y="625"/>
                </a:cxn>
                <a:cxn ang="0">
                  <a:pos x="4535" y="0"/>
                </a:cxn>
                <a:cxn ang="0">
                  <a:pos x="1306" y="3125"/>
                </a:cxn>
                <a:cxn ang="0">
                  <a:pos x="13088" y="5000"/>
                </a:cxn>
                <a:cxn ang="0">
                  <a:pos x="26971" y="5000"/>
                </a:cxn>
                <a:cxn ang="0">
                  <a:pos x="26182" y="1875"/>
                </a:cxn>
              </a:cxnLst>
              <a:rect l="0" t="0" r="0" b="0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24573" y="1324"/>
                </a:cxn>
                <a:cxn ang="0">
                  <a:pos x="17255" y="2642"/>
                </a:cxn>
                <a:cxn ang="0">
                  <a:pos x="8628" y="1970"/>
                </a:cxn>
                <a:cxn ang="0">
                  <a:pos x="645" y="1324"/>
                </a:cxn>
                <a:cxn ang="0">
                  <a:pos x="23259" y="5417"/>
                </a:cxn>
                <a:cxn ang="0">
                  <a:pos x="24573" y="1324"/>
                </a:cxn>
              </a:cxnLst>
              <a:rect l="0" t="0" r="0" b="0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18150" y="5964"/>
                </a:cxn>
                <a:cxn ang="0">
                  <a:pos x="8487" y="3890"/>
                </a:cxn>
                <a:cxn ang="0">
                  <a:pos x="2575" y="9829"/>
                </a:cxn>
                <a:cxn ang="0">
                  <a:pos x="636" y="12440"/>
                </a:cxn>
                <a:cxn ang="0">
                  <a:pos x="5786" y="12440"/>
                </a:cxn>
                <a:cxn ang="0">
                  <a:pos x="11062" y="17736"/>
                </a:cxn>
                <a:cxn ang="0">
                  <a:pos x="13637" y="19679"/>
                </a:cxn>
                <a:cxn ang="0">
                  <a:pos x="18787" y="12440"/>
                </a:cxn>
                <a:cxn ang="0">
                  <a:pos x="25365" y="12440"/>
                </a:cxn>
                <a:cxn ang="0">
                  <a:pos x="18150" y="5964"/>
                </a:cxn>
              </a:cxnLst>
              <a:rect l="0" t="0" r="0" b="0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14198" y="1272"/>
                </a:cxn>
                <a:cxn ang="0">
                  <a:pos x="11658" y="11059"/>
                </a:cxn>
                <a:cxn ang="0">
                  <a:pos x="4470" y="12993"/>
                </a:cxn>
                <a:cxn ang="0">
                  <a:pos x="4470" y="14931"/>
                </a:cxn>
                <a:cxn ang="0">
                  <a:pos x="10997" y="22114"/>
                </a:cxn>
                <a:cxn ang="0">
                  <a:pos x="7671" y="29200"/>
                </a:cxn>
                <a:cxn ang="0">
                  <a:pos x="0" y="35747"/>
                </a:cxn>
                <a:cxn ang="0">
                  <a:pos x="3200" y="37680"/>
                </a:cxn>
                <a:cxn ang="0">
                  <a:pos x="10362" y="40255"/>
                </a:cxn>
                <a:cxn ang="0">
                  <a:pos x="14858" y="37044"/>
                </a:cxn>
                <a:cxn ang="0">
                  <a:pos x="16128" y="9121"/>
                </a:cxn>
                <a:cxn ang="0">
                  <a:pos x="16128" y="1272"/>
                </a:cxn>
                <a:cxn ang="0">
                  <a:pos x="14198" y="1272"/>
                </a:cxn>
              </a:cxnLst>
              <a:rect l="0" t="0" r="0" b="0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1644" y="296"/>
                </a:cxn>
                <a:cxn ang="0">
                  <a:pos x="784" y="5040"/>
                </a:cxn>
                <a:cxn ang="0">
                  <a:pos x="1789" y="27928"/>
                </a:cxn>
                <a:cxn ang="0">
                  <a:pos x="3849" y="32481"/>
                </a:cxn>
                <a:cxn ang="0">
                  <a:pos x="11247" y="34243"/>
                </a:cxn>
                <a:cxn ang="0">
                  <a:pos x="14538" y="35169"/>
                </a:cxn>
                <a:cxn ang="0">
                  <a:pos x="37007" y="33752"/>
                </a:cxn>
                <a:cxn ang="0">
                  <a:pos x="37945" y="11869"/>
                </a:cxn>
                <a:cxn ang="0">
                  <a:pos x="26274" y="1129"/>
                </a:cxn>
                <a:cxn ang="0">
                  <a:pos x="17719" y="2056"/>
                </a:cxn>
                <a:cxn ang="0">
                  <a:pos x="14091" y="784"/>
                </a:cxn>
                <a:cxn ang="0">
                  <a:pos x="10759" y="142"/>
                </a:cxn>
                <a:cxn ang="0">
                  <a:pos x="1644" y="296"/>
                </a:cxn>
              </a:cxnLst>
              <a:rect l="0" t="0" r="0" b="0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46292" y="16269"/>
                  </a:cxn>
                  <a:cxn ang="0">
                    <a:pos x="59305" y="13029"/>
                  </a:cxn>
                  <a:cxn ang="0">
                    <a:pos x="59942" y="11114"/>
                  </a:cxn>
                  <a:cxn ang="0">
                    <a:pos x="57365" y="0"/>
                  </a:cxn>
                  <a:cxn ang="0">
                    <a:pos x="16231" y="0"/>
                  </a:cxn>
                  <a:cxn ang="0">
                    <a:pos x="6582" y="14328"/>
                  </a:cxn>
                  <a:cxn ang="0">
                    <a:pos x="46292" y="16269"/>
                  </a:cxn>
                </a:cxnLst>
                <a:rect l="0" t="0" r="0" b="0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329410" y="637"/>
                  </a:cxn>
                  <a:cxn ang="0">
                    <a:pos x="102650" y="0"/>
                  </a:cxn>
                  <a:cxn ang="0">
                    <a:pos x="147116" y="13692"/>
                  </a:cxn>
                  <a:cxn ang="0">
                    <a:pos x="113774" y="25443"/>
                  </a:cxn>
                  <a:cxn ang="0">
                    <a:pos x="135355" y="46343"/>
                  </a:cxn>
                  <a:cxn ang="0">
                    <a:pos x="48349" y="39110"/>
                  </a:cxn>
                  <a:cxn ang="0">
                    <a:pos x="16924" y="41051"/>
                  </a:cxn>
                  <a:cxn ang="0">
                    <a:pos x="130061" y="317769"/>
                  </a:cxn>
                  <a:cxn ang="0">
                    <a:pos x="94115" y="222607"/>
                  </a:cxn>
                  <a:cxn ang="0">
                    <a:pos x="68646" y="245321"/>
                  </a:cxn>
                  <a:cxn ang="0">
                    <a:pos x="61410" y="283921"/>
                  </a:cxn>
                  <a:cxn ang="0">
                    <a:pos x="81049" y="172898"/>
                  </a:cxn>
                  <a:cxn ang="0">
                    <a:pos x="100071" y="148753"/>
                  </a:cxn>
                  <a:cxn ang="0">
                    <a:pos x="136660" y="154682"/>
                  </a:cxn>
                  <a:cxn ang="0">
                    <a:pos x="122952" y="199746"/>
                  </a:cxn>
                  <a:cxn ang="0">
                    <a:pos x="125535" y="257709"/>
                  </a:cxn>
                  <a:cxn ang="0">
                    <a:pos x="336646" y="315187"/>
                  </a:cxn>
                  <a:cxn ang="0">
                    <a:pos x="296837" y="278629"/>
                  </a:cxn>
                  <a:cxn ang="0">
                    <a:pos x="277814" y="225190"/>
                  </a:cxn>
                  <a:cxn ang="0">
                    <a:pos x="258817" y="176244"/>
                  </a:cxn>
                  <a:cxn ang="0">
                    <a:pos x="300695" y="167070"/>
                  </a:cxn>
                  <a:cxn ang="0">
                    <a:pos x="266053" y="145508"/>
                  </a:cxn>
                  <a:cxn ang="0">
                    <a:pos x="286992" y="147449"/>
                  </a:cxn>
                  <a:cxn ang="0">
                    <a:pos x="286355" y="136340"/>
                  </a:cxn>
                  <a:cxn ang="0">
                    <a:pos x="245752" y="137644"/>
                  </a:cxn>
                  <a:cxn ang="0">
                    <a:pos x="233353" y="223886"/>
                  </a:cxn>
                  <a:cxn ang="0">
                    <a:pos x="226886" y="150032"/>
                  </a:cxn>
                  <a:cxn ang="0">
                    <a:pos x="216399" y="118791"/>
                  </a:cxn>
                  <a:cxn ang="0">
                    <a:pos x="226886" y="88698"/>
                  </a:cxn>
                  <a:cxn ang="0">
                    <a:pos x="221592" y="64554"/>
                  </a:cxn>
                  <a:cxn ang="0">
                    <a:pos x="216399" y="40414"/>
                  </a:cxn>
                  <a:cxn ang="0">
                    <a:pos x="241226" y="67263"/>
                  </a:cxn>
                  <a:cxn ang="0">
                    <a:pos x="271216" y="30730"/>
                  </a:cxn>
                  <a:cxn ang="0">
                    <a:pos x="267358" y="61976"/>
                  </a:cxn>
                  <a:cxn ang="0">
                    <a:pos x="262165" y="84837"/>
                  </a:cxn>
                  <a:cxn ang="0">
                    <a:pos x="262165" y="118149"/>
                  </a:cxn>
                  <a:cxn ang="0">
                    <a:pos x="364694" y="118149"/>
                  </a:cxn>
                  <a:cxn ang="0">
                    <a:pos x="362110" y="49583"/>
                  </a:cxn>
                  <a:cxn ang="0">
                    <a:pos x="162761" y="45064"/>
                  </a:cxn>
                  <a:cxn ang="0">
                    <a:pos x="191603" y="60697"/>
                  </a:cxn>
                  <a:cxn ang="0">
                    <a:pos x="111833" y="127323"/>
                  </a:cxn>
                  <a:cxn ang="0">
                    <a:pos x="45128" y="63917"/>
                  </a:cxn>
                  <a:cxn ang="0">
                    <a:pos x="124873" y="69204"/>
                  </a:cxn>
                  <a:cxn ang="0">
                    <a:pos x="143764" y="68567"/>
                  </a:cxn>
                  <a:cxn ang="0">
                    <a:pos x="197407" y="79014"/>
                  </a:cxn>
                  <a:cxn ang="0">
                    <a:pos x="180478" y="167070"/>
                  </a:cxn>
                  <a:cxn ang="0">
                    <a:pos x="169997" y="89360"/>
                  </a:cxn>
                  <a:cxn ang="0">
                    <a:pos x="111833" y="127323"/>
                  </a:cxn>
                  <a:cxn ang="0">
                    <a:pos x="145837" y="146812"/>
                  </a:cxn>
                  <a:cxn ang="0">
                    <a:pos x="161456" y="103153"/>
                  </a:cxn>
                  <a:cxn ang="0">
                    <a:pos x="213052" y="190573"/>
                  </a:cxn>
                  <a:cxn ang="0">
                    <a:pos x="140518" y="209425"/>
                  </a:cxn>
                  <a:cxn ang="0">
                    <a:pos x="201933" y="180762"/>
                  </a:cxn>
                  <a:cxn ang="0">
                    <a:pos x="207889" y="86752"/>
                  </a:cxn>
                  <a:cxn ang="0">
                    <a:pos x="204643" y="139049"/>
                  </a:cxn>
                  <a:cxn ang="0">
                    <a:pos x="195461" y="94010"/>
                  </a:cxn>
                  <a:cxn ang="0">
                    <a:pos x="331478" y="116845"/>
                  </a:cxn>
                  <a:cxn ang="0">
                    <a:pos x="301337" y="105736"/>
                  </a:cxn>
                </a:cxnLst>
                <a:rect l="0" t="0" r="0" b="0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26362" y="9809"/>
                  </a:cxn>
                  <a:cxn ang="0">
                    <a:pos x="17794" y="36522"/>
                  </a:cxn>
                  <a:cxn ang="0">
                    <a:pos x="26362" y="9809"/>
                  </a:cxn>
                </a:cxnLst>
                <a:rect l="0" t="0" r="0" b="0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2536" y="17545"/>
                  </a:cxn>
                  <a:cxn ang="0">
                    <a:pos x="7955" y="45045"/>
                  </a:cxn>
                  <a:cxn ang="0">
                    <a:pos x="26507" y="29289"/>
                  </a:cxn>
                  <a:cxn ang="0">
                    <a:pos x="24554" y="15605"/>
                  </a:cxn>
                  <a:cxn ang="0">
                    <a:pos x="12536" y="17545"/>
                  </a:cxn>
                </a:cxnLst>
                <a:rect l="0" t="0" r="0" b="0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73435" y="2574"/>
                  </a:cxn>
                  <a:cxn ang="0">
                    <a:pos x="15663" y="2574"/>
                  </a:cxn>
                  <a:cxn ang="0">
                    <a:pos x="1305" y="16203"/>
                  </a:cxn>
                  <a:cxn ang="0">
                    <a:pos x="39366" y="37680"/>
                  </a:cxn>
                  <a:cxn ang="0">
                    <a:pos x="62942" y="35111"/>
                  </a:cxn>
                  <a:cxn ang="0">
                    <a:pos x="74073" y="34470"/>
                  </a:cxn>
                  <a:cxn ang="0">
                    <a:pos x="73435" y="2574"/>
                  </a:cxn>
                </a:cxnLst>
                <a:rect l="0" t="0" r="0" b="0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43559" y="3211"/>
                  </a:cxn>
                  <a:cxn ang="0">
                    <a:pos x="20236" y="3211"/>
                  </a:cxn>
                  <a:cxn ang="0">
                    <a:pos x="7860" y="37065"/>
                  </a:cxn>
                  <a:cxn ang="0">
                    <a:pos x="51445" y="40276"/>
                  </a:cxn>
                  <a:cxn ang="0">
                    <a:pos x="43559" y="3211"/>
                  </a:cxn>
                </a:cxnLst>
                <a:rect l="0" t="0" r="0" b="0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9858" y="0"/>
                  </a:cxn>
                  <a:cxn ang="0">
                    <a:pos x="26173" y="9802"/>
                  </a:cxn>
                  <a:cxn ang="0">
                    <a:pos x="9858" y="0"/>
                  </a:cxn>
                </a:cxnLst>
                <a:rect l="0" t="0" r="0" b="0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13779" y="23977"/>
                  </a:cxn>
                  <a:cxn ang="0">
                    <a:pos x="46139" y="11033"/>
                  </a:cxn>
                  <a:cxn ang="0">
                    <a:pos x="31590" y="1931"/>
                  </a:cxn>
                  <a:cxn ang="0">
                    <a:pos x="12472" y="20649"/>
                  </a:cxn>
                  <a:cxn ang="0">
                    <a:pos x="13779" y="23977"/>
                  </a:cxn>
                </a:cxnLst>
                <a:rect l="0" t="0" r="0" b="0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47178" y="3882"/>
                  </a:cxn>
                  <a:cxn ang="0">
                    <a:pos x="15674" y="11114"/>
                  </a:cxn>
                  <a:cxn ang="0">
                    <a:pos x="11144" y="16911"/>
                  </a:cxn>
                  <a:cxn ang="0">
                    <a:pos x="49896" y="14970"/>
                  </a:cxn>
                  <a:cxn ang="0">
                    <a:pos x="53788" y="13029"/>
                  </a:cxn>
                  <a:cxn ang="0">
                    <a:pos x="53788" y="0"/>
                  </a:cxn>
                  <a:cxn ang="0">
                    <a:pos x="47178" y="3882"/>
                  </a:cxn>
                </a:cxnLst>
                <a:rect l="0" t="0" r="0" b="0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13712" y="643"/>
                  </a:cxn>
                  <a:cxn ang="0">
                    <a:pos x="5169" y="9195"/>
                  </a:cxn>
                  <a:cxn ang="0">
                    <a:pos x="37272" y="14392"/>
                  </a:cxn>
                  <a:cxn ang="0">
                    <a:pos x="76598" y="15035"/>
                  </a:cxn>
                  <a:cxn ang="0">
                    <a:pos x="74651" y="5172"/>
                  </a:cxn>
                  <a:cxn ang="0">
                    <a:pos x="53700" y="1948"/>
                  </a:cxn>
                  <a:cxn ang="0">
                    <a:pos x="13712" y="643"/>
                  </a:cxn>
                </a:cxnLst>
                <a:rect l="0" t="0" r="0" b="0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64355" y="12244"/>
                  </a:cxn>
                  <a:cxn ang="0">
                    <a:pos x="67610" y="2558"/>
                  </a:cxn>
                  <a:cxn ang="0">
                    <a:pos x="48646" y="6389"/>
                  </a:cxn>
                  <a:cxn ang="0">
                    <a:pos x="23606" y="3826"/>
                  </a:cxn>
                  <a:cxn ang="0">
                    <a:pos x="1306" y="2558"/>
                  </a:cxn>
                  <a:cxn ang="0">
                    <a:pos x="64355" y="12244"/>
                  </a:cxn>
                </a:cxnLst>
                <a:rect l="0" t="0" r="0" b="0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1940" y="34565"/>
                  </a:cxn>
                  <a:cxn ang="0">
                    <a:pos x="16900" y="35207"/>
                  </a:cxn>
                  <a:cxn ang="0">
                    <a:pos x="32622" y="50163"/>
                  </a:cxn>
                  <a:cxn ang="0">
                    <a:pos x="38442" y="54685"/>
                  </a:cxn>
                  <a:cxn ang="0">
                    <a:pos x="52735" y="33928"/>
                  </a:cxn>
                  <a:cxn ang="0">
                    <a:pos x="72337" y="33928"/>
                  </a:cxn>
                  <a:cxn ang="0">
                    <a:pos x="51456" y="17538"/>
                  </a:cxn>
                  <a:cxn ang="0">
                    <a:pos x="24119" y="10444"/>
                  </a:cxn>
                  <a:cxn ang="0">
                    <a:pos x="7861" y="26703"/>
                  </a:cxn>
                  <a:cxn ang="0">
                    <a:pos x="1940" y="34565"/>
                  </a:cxn>
                </a:cxnLst>
                <a:rect l="0" t="0" r="0" b="0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33457" y="26070"/>
                  </a:cxn>
                  <a:cxn ang="0">
                    <a:pos x="14400" y="31997"/>
                  </a:cxn>
                  <a:cxn ang="0">
                    <a:pos x="14400" y="38455"/>
                  </a:cxn>
                  <a:cxn ang="0">
                    <a:pos x="32819" y="58704"/>
                  </a:cxn>
                  <a:cxn ang="0">
                    <a:pos x="22316" y="76911"/>
                  </a:cxn>
                  <a:cxn ang="0">
                    <a:pos x="0" y="96522"/>
                  </a:cxn>
                  <a:cxn ang="0">
                    <a:pos x="11146" y="101045"/>
                  </a:cxn>
                  <a:cxn ang="0">
                    <a:pos x="30870" y="108271"/>
                  </a:cxn>
                  <a:cxn ang="0">
                    <a:pos x="41373" y="105689"/>
                  </a:cxn>
                  <a:cxn ang="0">
                    <a:pos x="42654" y="0"/>
                  </a:cxn>
                  <a:cxn ang="0">
                    <a:pos x="33457" y="26070"/>
                  </a:cxn>
                </a:cxnLst>
                <a:rect l="0" t="0" r="0" b="0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609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9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dirty="0" smtClean="0"/>
              <a:t>医院医患管理系统  </a:t>
            </a:r>
            <a:r>
              <a:rPr lang="en-US" altLang="zh-CN" sz="3200" dirty="0" err="1" smtClean="0"/>
              <a:t>ppt</a:t>
            </a:r>
            <a:endParaRPr altLang="zh-CN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姓名：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学号：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专业：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</a:pPr>
            <a:r>
              <a:rPr lang="zh-CN" altLang="en-US" sz="2800" dirty="0">
                <a:latin typeface="+mn-lt"/>
                <a:ea typeface="+mn-ea"/>
                <a:cs typeface="+mn-cs"/>
              </a:rPr>
              <a:t>指导教师：</a:t>
            </a:r>
            <a:endParaRPr lang="zh-CN" altLang="en-US" sz="2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致  谢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609600" y="1214422"/>
            <a:ext cx="8153400" cy="4884753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 smtClean="0"/>
              <a:t>大学的学习生活在这个季节将结束，但是在我的生命这仅仅只是一个逗号，我将面对另一个新环境的开始。通过这次毕业设计的整个开发过程，从需求分析到具体功能实现，再到最终测试和维护的理解有了很大的进步，让我对系统开发有了更深刻的认识，对我个人的实践能力和解决问题的能力，都有了很大的帮助。这是这次毕业设计最大的收获。</a:t>
            </a:r>
            <a:endParaRPr lang="zh-CN" altLang="en-US" sz="2400" dirty="0" smtClean="0"/>
          </a:p>
          <a:p>
            <a:r>
              <a:rPr lang="zh-CN" altLang="en-US" sz="2400" dirty="0" smtClean="0"/>
              <a:t>首先要感谢我的指导老师，他在论文写作上，给予了我各种无私的帮助，治学严谨，严格要求，使我获得了很大的收获。老师深厚的理论知识和丰富的实践经验，都深深的影响到我，在这方面，我谨表示衷心的感谢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摘  要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>
          <a:xfrm>
            <a:off x="4953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21世纪的今天，随着社会的不断发展与进步，人们对于信息科学化的认识，已由低层次向高层次发展，由原来的感性认识向理性认识提高，管理工作的重要性已逐渐被人们所认识，科学化的管理，使信息存储达到准确、快速、完善，并能提高工作管理效率，促进其发展。</a:t>
            </a:r>
            <a:endParaRPr lang="zh-CN" altLang="en-US" sz="1800" dirty="0" smtClean="0"/>
          </a:p>
          <a:p>
            <a:r>
              <a:rPr lang="zh-CN" altLang="en-US" sz="1800" dirty="0" smtClean="0"/>
              <a:t>论文主要是对医院医患管理系统进行了介绍，包括研究的现状，还有涉及的开发背景，然后还对系统的设计目标进行了论述，还有系统的需求，以及整个的设计方案，对系统的设计以及实现，也都论述的比较细致，最后对医院医患管理系统进行了一些具体测试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zh-CN" dirty="0"/>
              <a:t>课题背景及意义</a:t>
            </a:r>
            <a:endParaRPr lang="zh-CN" altLang="zh-CN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随着现代网络技术发展，对于医院医患管理系统的设计现在正处于发展的阶段，所以对的要求也是比较严格的，要从系统的功能和用户实际需求来进行对系统制定开发的发展方式，依靠网络技术的的快速发展和现代通讯技术的结合为人们带来方便，可以方便用户网上查看，还可以通过这些技术实现在线医院医患管理系统等过程。当今社会互联网急速发展，医院医患管理系统也在国内爆炸式的发展起来。这种网络模式对长期使用互联网社会产生了深远的的影响，在这种社会环境下开发一个适用于用户都可以操作的、简单的、便捷的医院医患管理系统的发展前景是非常好的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 smtClean="0"/>
              <a:t>国内外研究现状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sz="2000" smtClean="0"/>
              <a:t>随着计算机网络的不断渗透，人们的生活与工作、学习的方式也在慢慢发生变化。传统的医院医患管理系统相关信息管理方式一般都采取人工的方式，信息的获取、整理、修改、存储等工作还停留在人工阶段。这种方式一方面需要花费大量的人力、物力和金钱，交互起来比较困难，而且会浪费时间；另一方面对用户等信息的管理，特别是随着用户数量的递增，查询、修改起来特别困难；最后由于用户等其他信息的不断增加，信息的存储也成为了难题。</a:t>
            </a:r>
            <a:endParaRPr sz="2000" smtClean="0"/>
          </a:p>
          <a:p>
            <a:r>
              <a:rPr sz="2000" smtClean="0"/>
              <a:t>一些发达国家，网络发展比较快，已经很大程度上完成了从人工到计算机管理的转变。</a:t>
            </a:r>
            <a:endParaRPr sz="2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本课题主要工作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371600"/>
            <a:ext cx="8153400" cy="4498975"/>
          </a:xfrm>
        </p:spPr>
        <p:txBody>
          <a:bodyPr vert="horz" wrap="square" lIns="91440" tIns="45720" rIns="91440" bIns="45720" anchor="t"/>
          <a:lstStyle/>
          <a:p>
            <a:pPr indent="508000" latinLnBrk="0">
              <a:lnSpc>
                <a:spcPct val="15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一开始，本文就对系统内谈到的基本知识，从整体上进行了描述，并在此基础上进行了系统分析。为了能够使本系统较好、较为完善的被设计实现出来，就必须先进行分析调查。基于之前相关的基础，在功能上，对新系统进行了细致的分析。然后通过详细的分析，进行系统设计，其次，系统在实施的可行性上，我选择了Java技术来进行开发设计，在数据存储上，采用 Mysql数据库来进行设计。由于Java和Mysql都已经非常成熟，因此无论在各个方面，都非常可靠安全实用。最后对系统进行测试完善并发布。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SSM框架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651000" y="1769745"/>
            <a:ext cx="69284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当今流行的</a:t>
            </a:r>
            <a:r>
              <a:rPr lang="en-US" sz="240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SSM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组合框架”是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Spring + SpringMVC + MyBatis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的缩写，受到很多的追捧，“组合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SSM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框架”是强强联手、各司其职、协调互补的团队精神。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web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项目的框架，通常更简单的数据源。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Spring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属于一个轻量级的反转控制框架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(IoC)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，但它也是一个面向表面的容器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(AOP)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SpringMVC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常常用于控制器的分类工作模式，与模型对象分开，程序对象的作用与自动取款机进行处理。这种解耦治疗使整个系统的个性化变得更加容易。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MyBatis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是一个良好的可持续性框架，支持普通</a:t>
            </a:r>
            <a:r>
              <a:rPr lang="en-US" sz="2400">
                <a:solidFill>
                  <a:srgbClr val="000000"/>
                </a:solidFill>
                <a:latin typeface="Times New Roman" panose="02020603050405020304" charset="0"/>
              </a:rPr>
              <a:t>SQL</a:t>
            </a:r>
            <a:r>
              <a:rPr lang="zh-CN" sz="2400">
                <a:solidFill>
                  <a:srgbClr val="000000"/>
                </a:solidFill>
                <a:ea typeface="宋体" panose="02010600030101010101" pitchFamily="2" charset="-122"/>
              </a:rPr>
              <a:t>查询，同时允许对存储过程的高级映射进行数据的优化处理。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管理员登录界面</a:t>
            </a:r>
            <a:endParaRPr lang="zh-CN" altLang="en-US" dirty="0"/>
          </a:p>
        </p:txBody>
      </p:sp>
      <p:pic>
        <p:nvPicPr>
          <p:cNvPr id="-2147482454" name="图片 -21474824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1372235"/>
            <a:ext cx="8785860" cy="5348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685800" y="1287145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1800" dirty="0" smtClean="0"/>
              <a:t>本系统通过对Java和Mysql数据库的简介，从硬件和软件两反面说明了医院医患管理系统的可行性，本文结论及研究成果如下：实现了Java与Mysql相结合构建的医院医患管理系统，网站可以响应式展示。通过本次医院医患管理系统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zh-CN" altLang="en-US" sz="1800" dirty="0" smtClean="0"/>
          </a:p>
          <a:p>
            <a:r>
              <a:rPr lang="zh-CN" altLang="en-US" sz="1800" dirty="0" smtClean="0"/>
              <a:t>由于在此之前对于Java知识没有深入了解，所以从一开始就碰到许多困难，例如一开始的页面显示不规范、数据库连接有问题已经无法实现参数的传递等等，不过通过在网上寻找有关资料以及同学的帮助下最后都得到了解决，在此过程中，我不仅学到了很多知识，也提高了自己解决问题的能力。</a:t>
            </a:r>
            <a:endParaRPr lang="zh-CN" altLang="en-US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642910" y="1357298"/>
            <a:ext cx="8153400" cy="4498975"/>
          </a:xfrm>
        </p:spPr>
        <p:txBody>
          <a:bodyPr vert="horz" wrap="square" lIns="91440" tIns="45720" rIns="91440" bIns="45720" anchor="t"/>
          <a:lstStyle/>
          <a:p>
            <a:r>
              <a:rPr sz="1600" dirty="0" smtClean="0"/>
              <a:t>[1]张永强. 计算机软件Java编程特点及其技术分析[J]. 计算机产品与流通，2019（01）:23. 　　[2]王越. JAVA编程语言在计算机软件开发中的应用[J]. 电子技术与软件工程，2019（01）:35. 　　</a:t>
            </a:r>
            <a:endParaRPr sz="1600" dirty="0" smtClean="0"/>
          </a:p>
          <a:p>
            <a:r>
              <a:rPr sz="1600" dirty="0" smtClean="0"/>
              <a:t>[3]叶欣，李建佳，温煜，赖舒婷. 基于Java语言的医疗质量管理系统设计与实现[J]. 中国数字医学，2018,13（12）:54-55+104. 　　</a:t>
            </a:r>
            <a:endParaRPr sz="1600" dirty="0" smtClean="0"/>
          </a:p>
          <a:p>
            <a:r>
              <a:rPr sz="1600" dirty="0" smtClean="0"/>
              <a:t>[4]黄文娟. 基于Java和MySQL的图书馆信息化管理系统设计[J]. 电子设计工程，2019,27（02）:20-24. 　　</a:t>
            </a:r>
            <a:endParaRPr sz="1600" dirty="0" smtClean="0"/>
          </a:p>
          <a:p>
            <a:r>
              <a:rPr sz="1600" dirty="0" smtClean="0"/>
              <a:t>[5]王禹程. 基于Java语言的人力资源信息系统研究[J]. 电子设计工程，2019,27（02）:25-28+33. 　　</a:t>
            </a:r>
            <a:endParaRPr sz="1600" dirty="0" smtClean="0"/>
          </a:p>
          <a:p>
            <a:r>
              <a:rPr sz="1600" dirty="0" smtClean="0"/>
              <a:t>[6]任灏榕. 基于J2ME的Java手机游戏开发技巧[J]. 电子技术与软件工程，2019（02）:46. 　　</a:t>
            </a:r>
            <a:endParaRPr sz="1600" dirty="0" smtClean="0"/>
          </a:p>
          <a:p>
            <a:r>
              <a:rPr sz="1600" dirty="0" smtClean="0"/>
              <a:t>[7]曹文渊. JAVA语言在计算机软件开发中的应用[J]. 电子技术与软件工程，2019（02）:53-54. 　　</a:t>
            </a:r>
            <a:endParaRPr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2339</Words>
  <Application>WPS 演示</Application>
  <PresentationFormat>全屏显示(4:3)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微软雅黑</vt:lpstr>
      <vt:lpstr>Arial Unicode MS</vt:lpstr>
      <vt:lpstr>Calibri</vt:lpstr>
      <vt:lpstr>Times New Roman</vt:lpstr>
      <vt:lpstr>吉祥如意</vt:lpstr>
      <vt:lpstr>小程序社区疫情防控系统  ppt</vt:lpstr>
      <vt:lpstr>摘  要</vt:lpstr>
      <vt:lpstr>研究现状</vt:lpstr>
      <vt:lpstr>小程序框架</vt:lpstr>
      <vt:lpstr>需求分析</vt:lpstr>
      <vt:lpstr>系统结构图</vt:lpstr>
      <vt:lpstr>管理员登录界面</vt:lpstr>
      <vt:lpstr>结论</vt:lpstr>
      <vt:lpstr>参考文献</vt:lpstr>
      <vt:lpstr>致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丘美玲</cp:lastModifiedBy>
  <cp:revision>39</cp:revision>
  <dcterms:created xsi:type="dcterms:W3CDTF">2017-06-16T12:52:00Z</dcterms:created>
  <dcterms:modified xsi:type="dcterms:W3CDTF">2021-03-15T09:29:54Z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