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4" r:id="rId5"/>
    <p:sldId id="278" r:id="rId6"/>
    <p:sldId id="275" r:id="rId7"/>
    <p:sldId id="296" r:id="rId8"/>
    <p:sldId id="295" r:id="rId9"/>
    <p:sldId id="267" r:id="rId10"/>
    <p:sldId id="273" r:id="rId11"/>
    <p:sldId id="265" r:id="rId1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5" d="100"/>
          <a:sy n="65" d="100"/>
        </p:scale>
        <p:origin x="-1536" y="-114"/>
      </p:cViewPr>
      <p:guideLst>
        <p:guide orient="horz" pos="2160"/>
        <p:guide pos="287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0" name="Freeform 2"/>
          <p:cNvSpPr/>
          <p:nvPr/>
        </p:nvSpPr>
        <p:spPr>
          <a:xfrm>
            <a:off x="4760913" y="20638"/>
            <a:ext cx="4438650" cy="403860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lstStyle/>
          <a:p>
            <a:endParaRPr lang="zh-CN" altLang="en-US"/>
          </a:p>
        </p:txBody>
      </p:sp>
      <p:grpSp>
        <p:nvGrpSpPr>
          <p:cNvPr id="2051" name="Group 3"/>
          <p:cNvGrpSpPr/>
          <p:nvPr/>
        </p:nvGrpSpPr>
        <p:grpSpPr>
          <a:xfrm>
            <a:off x="4572000" y="28575"/>
            <a:ext cx="4756150" cy="4338638"/>
            <a:chOff x="2918" y="18"/>
            <a:chExt cx="2958" cy="2699"/>
          </a:xfrm>
        </p:grpSpPr>
        <p:sp>
          <p:nvSpPr>
            <p:cNvPr id="2217" name="Freeform 4"/>
            <p:cNvSpPr/>
            <p:nvPr/>
          </p:nvSpPr>
          <p:spPr>
            <a:xfrm>
              <a:off x="3060" y="18"/>
              <a:ext cx="490" cy="187"/>
            </a:xfrm>
            <a:custGeom>
              <a:avLst/>
              <a:gdLst/>
              <a:ahLst/>
              <a:cxnLst>
                <a:cxn ang="0">
                  <a:pos x="46292" y="16269"/>
                </a:cxn>
                <a:cxn ang="0">
                  <a:pos x="59305" y="13029"/>
                </a:cxn>
                <a:cxn ang="0">
                  <a:pos x="59942" y="11114"/>
                </a:cxn>
                <a:cxn ang="0">
                  <a:pos x="57365" y="0"/>
                </a:cxn>
                <a:cxn ang="0">
                  <a:pos x="16231" y="0"/>
                </a:cxn>
                <a:cxn ang="0">
                  <a:pos x="6582" y="14328"/>
                </a:cxn>
                <a:cxn ang="0">
                  <a:pos x="46292" y="16269"/>
                </a:cxn>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lstStyle/>
            <a:p>
              <a:endParaRPr lang="zh-CN" altLang="en-US"/>
            </a:p>
          </p:txBody>
        </p:sp>
        <p:sp>
          <p:nvSpPr>
            <p:cNvPr id="2218" name="Freeform 5"/>
            <p:cNvSpPr>
              <a:spLocks noEditPoints="1"/>
            </p:cNvSpPr>
            <p:nvPr/>
          </p:nvSpPr>
          <p:spPr>
            <a:xfrm>
              <a:off x="2918" y="18"/>
              <a:ext cx="2958" cy="2699"/>
            </a:xfrm>
            <a:custGeom>
              <a:avLst/>
              <a:gdLst/>
              <a:ahLst/>
              <a:cxnLst>
                <a:cxn ang="0">
                  <a:pos x="329410" y="637"/>
                </a:cxn>
                <a:cxn ang="0">
                  <a:pos x="102650" y="0"/>
                </a:cxn>
                <a:cxn ang="0">
                  <a:pos x="147116" y="13692"/>
                </a:cxn>
                <a:cxn ang="0">
                  <a:pos x="113774" y="25443"/>
                </a:cxn>
                <a:cxn ang="0">
                  <a:pos x="135355" y="46343"/>
                </a:cxn>
                <a:cxn ang="0">
                  <a:pos x="48349" y="39110"/>
                </a:cxn>
                <a:cxn ang="0">
                  <a:pos x="16924" y="41051"/>
                </a:cxn>
                <a:cxn ang="0">
                  <a:pos x="130061" y="317769"/>
                </a:cxn>
                <a:cxn ang="0">
                  <a:pos x="94115" y="222607"/>
                </a:cxn>
                <a:cxn ang="0">
                  <a:pos x="68646" y="245321"/>
                </a:cxn>
                <a:cxn ang="0">
                  <a:pos x="61410" y="283921"/>
                </a:cxn>
                <a:cxn ang="0">
                  <a:pos x="81049" y="172898"/>
                </a:cxn>
                <a:cxn ang="0">
                  <a:pos x="100071" y="148753"/>
                </a:cxn>
                <a:cxn ang="0">
                  <a:pos x="136660" y="154682"/>
                </a:cxn>
                <a:cxn ang="0">
                  <a:pos x="122952" y="199746"/>
                </a:cxn>
                <a:cxn ang="0">
                  <a:pos x="125535" y="257709"/>
                </a:cxn>
                <a:cxn ang="0">
                  <a:pos x="336646" y="315187"/>
                </a:cxn>
                <a:cxn ang="0">
                  <a:pos x="296837" y="278629"/>
                </a:cxn>
                <a:cxn ang="0">
                  <a:pos x="277814" y="225190"/>
                </a:cxn>
                <a:cxn ang="0">
                  <a:pos x="258817" y="176244"/>
                </a:cxn>
                <a:cxn ang="0">
                  <a:pos x="300695" y="167070"/>
                </a:cxn>
                <a:cxn ang="0">
                  <a:pos x="266053" y="145508"/>
                </a:cxn>
                <a:cxn ang="0">
                  <a:pos x="286992" y="147449"/>
                </a:cxn>
                <a:cxn ang="0">
                  <a:pos x="286355" y="136340"/>
                </a:cxn>
                <a:cxn ang="0">
                  <a:pos x="245752" y="137644"/>
                </a:cxn>
                <a:cxn ang="0">
                  <a:pos x="233353" y="223886"/>
                </a:cxn>
                <a:cxn ang="0">
                  <a:pos x="226886" y="150032"/>
                </a:cxn>
                <a:cxn ang="0">
                  <a:pos x="216399" y="118791"/>
                </a:cxn>
                <a:cxn ang="0">
                  <a:pos x="226886" y="88698"/>
                </a:cxn>
                <a:cxn ang="0">
                  <a:pos x="221592" y="64554"/>
                </a:cxn>
                <a:cxn ang="0">
                  <a:pos x="216399" y="40414"/>
                </a:cxn>
                <a:cxn ang="0">
                  <a:pos x="241226" y="67263"/>
                </a:cxn>
                <a:cxn ang="0">
                  <a:pos x="271216" y="30730"/>
                </a:cxn>
                <a:cxn ang="0">
                  <a:pos x="267358" y="61976"/>
                </a:cxn>
                <a:cxn ang="0">
                  <a:pos x="262165" y="84837"/>
                </a:cxn>
                <a:cxn ang="0">
                  <a:pos x="262165" y="118149"/>
                </a:cxn>
                <a:cxn ang="0">
                  <a:pos x="364694" y="118149"/>
                </a:cxn>
                <a:cxn ang="0">
                  <a:pos x="362110" y="49583"/>
                </a:cxn>
                <a:cxn ang="0">
                  <a:pos x="162761" y="45064"/>
                </a:cxn>
                <a:cxn ang="0">
                  <a:pos x="191603" y="60697"/>
                </a:cxn>
                <a:cxn ang="0">
                  <a:pos x="111833" y="127323"/>
                </a:cxn>
                <a:cxn ang="0">
                  <a:pos x="45128" y="63917"/>
                </a:cxn>
                <a:cxn ang="0">
                  <a:pos x="124873" y="69204"/>
                </a:cxn>
                <a:cxn ang="0">
                  <a:pos x="143764" y="68567"/>
                </a:cxn>
                <a:cxn ang="0">
                  <a:pos x="197407" y="79014"/>
                </a:cxn>
                <a:cxn ang="0">
                  <a:pos x="180478" y="167070"/>
                </a:cxn>
                <a:cxn ang="0">
                  <a:pos x="169997" y="89360"/>
                </a:cxn>
                <a:cxn ang="0">
                  <a:pos x="111833" y="127323"/>
                </a:cxn>
                <a:cxn ang="0">
                  <a:pos x="145837" y="146812"/>
                </a:cxn>
                <a:cxn ang="0">
                  <a:pos x="161456" y="103153"/>
                </a:cxn>
                <a:cxn ang="0">
                  <a:pos x="213052" y="190573"/>
                </a:cxn>
                <a:cxn ang="0">
                  <a:pos x="140518" y="209425"/>
                </a:cxn>
                <a:cxn ang="0">
                  <a:pos x="201933" y="180762"/>
                </a:cxn>
                <a:cxn ang="0">
                  <a:pos x="207889" y="86752"/>
                </a:cxn>
                <a:cxn ang="0">
                  <a:pos x="204643" y="139049"/>
                </a:cxn>
                <a:cxn ang="0">
                  <a:pos x="195461" y="94010"/>
                </a:cxn>
                <a:cxn ang="0">
                  <a:pos x="331478" y="116845"/>
                </a:cxn>
                <a:cxn ang="0">
                  <a:pos x="301337" y="105736"/>
                </a:cxn>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lstStyle/>
            <a:p>
              <a:endParaRPr lang="zh-CN" altLang="en-US"/>
            </a:p>
          </p:txBody>
        </p:sp>
        <p:sp>
          <p:nvSpPr>
            <p:cNvPr id="2219" name="Freeform 6"/>
            <p:cNvSpPr/>
            <p:nvPr/>
          </p:nvSpPr>
          <p:spPr>
            <a:xfrm>
              <a:off x="3621" y="1287"/>
              <a:ext cx="238" cy="283"/>
            </a:xfrm>
            <a:custGeom>
              <a:avLst/>
              <a:gdLst/>
              <a:ahLst/>
              <a:cxnLst>
                <a:cxn ang="0">
                  <a:pos x="26362" y="9809"/>
                </a:cxn>
                <a:cxn ang="0">
                  <a:pos x="17794" y="36522"/>
                </a:cxn>
                <a:cxn ang="0">
                  <a:pos x="26362" y="9809"/>
                </a:cxn>
              </a:cxnLst>
              <a:rect l="0" t="0" r="0" b="0"/>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lstStyle/>
            <a:p>
              <a:endParaRPr lang="zh-CN" altLang="en-US"/>
            </a:p>
          </p:txBody>
        </p:sp>
        <p:sp>
          <p:nvSpPr>
            <p:cNvPr id="2220" name="Freeform 7"/>
            <p:cNvSpPr/>
            <p:nvPr/>
          </p:nvSpPr>
          <p:spPr>
            <a:xfrm>
              <a:off x="3403" y="1403"/>
              <a:ext cx="208" cy="379"/>
            </a:xfrm>
            <a:custGeom>
              <a:avLst/>
              <a:gdLst/>
              <a:ahLst/>
              <a:cxnLst>
                <a:cxn ang="0">
                  <a:pos x="12536" y="17545"/>
                </a:cxn>
                <a:cxn ang="0">
                  <a:pos x="7955" y="45045"/>
                </a:cxn>
                <a:cxn ang="0">
                  <a:pos x="26507" y="29289"/>
                </a:cxn>
                <a:cxn ang="0">
                  <a:pos x="24554" y="15605"/>
                </a:cxn>
                <a:cxn ang="0">
                  <a:pos x="12536" y="17545"/>
                </a:cxn>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lstStyle/>
            <a:p>
              <a:endParaRPr lang="zh-CN" altLang="en-US"/>
            </a:p>
          </p:txBody>
        </p:sp>
        <p:sp>
          <p:nvSpPr>
            <p:cNvPr id="2221" name="Freeform 8"/>
            <p:cNvSpPr/>
            <p:nvPr/>
          </p:nvSpPr>
          <p:spPr>
            <a:xfrm>
              <a:off x="3272" y="645"/>
              <a:ext cx="683" cy="318"/>
            </a:xfrm>
            <a:custGeom>
              <a:avLst/>
              <a:gdLst/>
              <a:ahLst/>
              <a:cxnLst>
                <a:cxn ang="0">
                  <a:pos x="73435" y="2574"/>
                </a:cxn>
                <a:cxn ang="0">
                  <a:pos x="15663" y="2574"/>
                </a:cxn>
                <a:cxn ang="0">
                  <a:pos x="1305" y="16203"/>
                </a:cxn>
                <a:cxn ang="0">
                  <a:pos x="39366" y="37680"/>
                </a:cxn>
                <a:cxn ang="0">
                  <a:pos x="62942" y="35111"/>
                </a:cxn>
                <a:cxn ang="0">
                  <a:pos x="74073" y="34470"/>
                </a:cxn>
                <a:cxn ang="0">
                  <a:pos x="73435" y="2574"/>
                </a:cxn>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lstStyle/>
            <a:p>
              <a:endParaRPr lang="zh-CN" altLang="en-US"/>
            </a:p>
          </p:txBody>
        </p:sp>
        <p:sp>
          <p:nvSpPr>
            <p:cNvPr id="2222" name="Freeform 9"/>
            <p:cNvSpPr/>
            <p:nvPr/>
          </p:nvSpPr>
          <p:spPr>
            <a:xfrm>
              <a:off x="4046" y="1545"/>
              <a:ext cx="490" cy="515"/>
            </a:xfrm>
            <a:custGeom>
              <a:avLst/>
              <a:gdLst/>
              <a:ahLst/>
              <a:cxnLst>
                <a:cxn ang="0">
                  <a:pos x="43559" y="3211"/>
                </a:cxn>
                <a:cxn ang="0">
                  <a:pos x="20236" y="3211"/>
                </a:cxn>
                <a:cxn ang="0">
                  <a:pos x="7860" y="37065"/>
                </a:cxn>
                <a:cxn ang="0">
                  <a:pos x="51445" y="40276"/>
                </a:cxn>
                <a:cxn ang="0">
                  <a:pos x="43559" y="3211"/>
                </a:cxn>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lstStyle/>
            <a:p>
              <a:endParaRPr lang="zh-CN" altLang="en-US"/>
            </a:p>
          </p:txBody>
        </p:sp>
        <p:sp>
          <p:nvSpPr>
            <p:cNvPr id="2223" name="Freeform 10"/>
            <p:cNvSpPr/>
            <p:nvPr/>
          </p:nvSpPr>
          <p:spPr>
            <a:xfrm>
              <a:off x="5173" y="1024"/>
              <a:ext cx="501" cy="96"/>
            </a:xfrm>
            <a:custGeom>
              <a:avLst/>
              <a:gdLst/>
              <a:ahLst/>
              <a:cxnLst>
                <a:cxn ang="0">
                  <a:pos x="9858" y="0"/>
                </a:cxn>
                <a:cxn ang="0">
                  <a:pos x="26173" y="9802"/>
                </a:cxn>
                <a:cxn ang="0">
                  <a:pos x="9858" y="0"/>
                </a:cxn>
              </a:cxnLst>
              <a:rect l="0" t="0" r="0" b="0"/>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lstStyle/>
            <a:p>
              <a:endParaRPr lang="zh-CN" altLang="en-US"/>
            </a:p>
          </p:txBody>
        </p:sp>
        <p:sp>
          <p:nvSpPr>
            <p:cNvPr id="2224" name="Freeform 11"/>
            <p:cNvSpPr/>
            <p:nvPr/>
          </p:nvSpPr>
          <p:spPr>
            <a:xfrm>
              <a:off x="5340" y="1004"/>
              <a:ext cx="385" cy="237"/>
            </a:xfrm>
            <a:custGeom>
              <a:avLst/>
              <a:gdLst/>
              <a:ahLst/>
              <a:cxnLst>
                <a:cxn ang="0">
                  <a:pos x="13779" y="23977"/>
                </a:cxn>
                <a:cxn ang="0">
                  <a:pos x="46139" y="11033"/>
                </a:cxn>
                <a:cxn ang="0">
                  <a:pos x="31590" y="1931"/>
                </a:cxn>
                <a:cxn ang="0">
                  <a:pos x="12472" y="20649"/>
                </a:cxn>
                <a:cxn ang="0">
                  <a:pos x="13779" y="23977"/>
                </a:cxn>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lstStyle/>
            <a:p>
              <a:endParaRPr lang="zh-CN" altLang="en-US"/>
            </a:p>
          </p:txBody>
        </p:sp>
        <p:sp>
          <p:nvSpPr>
            <p:cNvPr id="2225" name="Freeform 12"/>
            <p:cNvSpPr/>
            <p:nvPr/>
          </p:nvSpPr>
          <p:spPr>
            <a:xfrm>
              <a:off x="5325" y="1201"/>
              <a:ext cx="415" cy="187"/>
            </a:xfrm>
            <a:custGeom>
              <a:avLst/>
              <a:gdLst/>
              <a:ahLst/>
              <a:cxnLst>
                <a:cxn ang="0">
                  <a:pos x="47178" y="3882"/>
                </a:cxn>
                <a:cxn ang="0">
                  <a:pos x="15674" y="11114"/>
                </a:cxn>
                <a:cxn ang="0">
                  <a:pos x="11144" y="16911"/>
                </a:cxn>
                <a:cxn ang="0">
                  <a:pos x="49896" y="14970"/>
                </a:cxn>
                <a:cxn ang="0">
                  <a:pos x="53788" y="13029"/>
                </a:cxn>
                <a:cxn ang="0">
                  <a:pos x="53788" y="0"/>
                </a:cxn>
                <a:cxn ang="0">
                  <a:pos x="47178" y="3882"/>
                </a:cxn>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lstStyle/>
            <a:p>
              <a:endParaRPr lang="zh-CN" altLang="en-US"/>
            </a:p>
          </p:txBody>
        </p:sp>
        <p:sp>
          <p:nvSpPr>
            <p:cNvPr id="2226" name="Freeform 13"/>
            <p:cNvSpPr/>
            <p:nvPr/>
          </p:nvSpPr>
          <p:spPr>
            <a:xfrm>
              <a:off x="5001" y="1378"/>
              <a:ext cx="698" cy="167"/>
            </a:xfrm>
            <a:custGeom>
              <a:avLst/>
              <a:gdLst/>
              <a:ahLst/>
              <a:cxnLst>
                <a:cxn ang="0">
                  <a:pos x="13712" y="643"/>
                </a:cxn>
                <a:cxn ang="0">
                  <a:pos x="5169" y="9195"/>
                </a:cxn>
                <a:cxn ang="0">
                  <a:pos x="37272" y="14392"/>
                </a:cxn>
                <a:cxn ang="0">
                  <a:pos x="76598" y="15035"/>
                </a:cxn>
                <a:cxn ang="0">
                  <a:pos x="74651" y="5172"/>
                </a:cxn>
                <a:cxn ang="0">
                  <a:pos x="53700" y="1948"/>
                </a:cxn>
                <a:cxn ang="0">
                  <a:pos x="13712" y="643"/>
                </a:cxn>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lstStyle/>
            <a:p>
              <a:endParaRPr lang="zh-CN" altLang="en-US"/>
            </a:p>
          </p:txBody>
        </p:sp>
        <p:sp>
          <p:nvSpPr>
            <p:cNvPr id="2227" name="Freeform 14"/>
            <p:cNvSpPr/>
            <p:nvPr/>
          </p:nvSpPr>
          <p:spPr>
            <a:xfrm>
              <a:off x="5077" y="1540"/>
              <a:ext cx="567" cy="146"/>
            </a:xfrm>
            <a:custGeom>
              <a:avLst/>
              <a:gdLst/>
              <a:ahLst/>
              <a:cxnLst>
                <a:cxn ang="0">
                  <a:pos x="64355" y="12244"/>
                </a:cxn>
                <a:cxn ang="0">
                  <a:pos x="67610" y="2558"/>
                </a:cxn>
                <a:cxn ang="0">
                  <a:pos x="48646" y="6389"/>
                </a:cxn>
                <a:cxn ang="0">
                  <a:pos x="23606" y="3826"/>
                </a:cxn>
                <a:cxn ang="0">
                  <a:pos x="1306" y="2558"/>
                </a:cxn>
                <a:cxn ang="0">
                  <a:pos x="64355" y="12244"/>
                </a:cxn>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lstStyle/>
            <a:p>
              <a:endParaRPr lang="zh-CN" altLang="en-US"/>
            </a:p>
          </p:txBody>
        </p:sp>
        <p:sp>
          <p:nvSpPr>
            <p:cNvPr id="2228" name="Freeform 15"/>
            <p:cNvSpPr/>
            <p:nvPr/>
          </p:nvSpPr>
          <p:spPr>
            <a:xfrm>
              <a:off x="5042" y="1656"/>
              <a:ext cx="581" cy="480"/>
            </a:xfrm>
            <a:custGeom>
              <a:avLst/>
              <a:gdLst/>
              <a:ahLst/>
              <a:cxnLst>
                <a:cxn ang="0">
                  <a:pos x="1940" y="34565"/>
                </a:cxn>
                <a:cxn ang="0">
                  <a:pos x="16900" y="35207"/>
                </a:cxn>
                <a:cxn ang="0">
                  <a:pos x="32622" y="50163"/>
                </a:cxn>
                <a:cxn ang="0">
                  <a:pos x="38442" y="54685"/>
                </a:cxn>
                <a:cxn ang="0">
                  <a:pos x="52735" y="33928"/>
                </a:cxn>
                <a:cxn ang="0">
                  <a:pos x="72337" y="33928"/>
                </a:cxn>
                <a:cxn ang="0">
                  <a:pos x="51456" y="17538"/>
                </a:cxn>
                <a:cxn ang="0">
                  <a:pos x="24119" y="10444"/>
                </a:cxn>
                <a:cxn ang="0">
                  <a:pos x="7861" y="26703"/>
                </a:cxn>
                <a:cxn ang="0">
                  <a:pos x="1940" y="34565"/>
                </a:cxn>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lstStyle/>
            <a:p>
              <a:endParaRPr lang="zh-CN" altLang="en-US"/>
            </a:p>
          </p:txBody>
        </p:sp>
        <p:sp>
          <p:nvSpPr>
            <p:cNvPr id="2229" name="Freeform 16"/>
            <p:cNvSpPr/>
            <p:nvPr/>
          </p:nvSpPr>
          <p:spPr>
            <a:xfrm>
              <a:off x="5421" y="1464"/>
              <a:ext cx="329" cy="854"/>
            </a:xfrm>
            <a:custGeom>
              <a:avLst/>
              <a:gdLst/>
              <a:ahLst/>
              <a:cxnLst>
                <a:cxn ang="0">
                  <a:pos x="33457" y="26070"/>
                </a:cxn>
                <a:cxn ang="0">
                  <a:pos x="14400" y="31997"/>
                </a:cxn>
                <a:cxn ang="0">
                  <a:pos x="14400" y="38455"/>
                </a:cxn>
                <a:cxn ang="0">
                  <a:pos x="32819" y="58704"/>
                </a:cxn>
                <a:cxn ang="0">
                  <a:pos x="22316" y="76911"/>
                </a:cxn>
                <a:cxn ang="0">
                  <a:pos x="0" y="96522"/>
                </a:cxn>
                <a:cxn ang="0">
                  <a:pos x="11146" y="101045"/>
                </a:cxn>
                <a:cxn ang="0">
                  <a:pos x="30870" y="108271"/>
                </a:cxn>
                <a:cxn ang="0">
                  <a:pos x="41373" y="105689"/>
                </a:cxn>
                <a:cxn ang="0">
                  <a:pos x="42654" y="0"/>
                </a:cxn>
                <a:cxn ang="0">
                  <a:pos x="33457" y="26070"/>
                </a:cxn>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lstStyle/>
            <a:p>
              <a:endParaRPr lang="zh-CN" altLang="en-US"/>
            </a:p>
          </p:txBody>
        </p:sp>
      </p:grpSp>
      <p:grpSp>
        <p:nvGrpSpPr>
          <p:cNvPr id="2052" name="Group 17"/>
          <p:cNvGrpSpPr/>
          <p:nvPr/>
        </p:nvGrpSpPr>
        <p:grpSpPr>
          <a:xfrm>
            <a:off x="554038" y="36513"/>
            <a:ext cx="7891462" cy="6821487"/>
            <a:chOff x="349" y="23"/>
            <a:chExt cx="4971" cy="4297"/>
          </a:xfrm>
        </p:grpSpPr>
        <p:sp>
          <p:nvSpPr>
            <p:cNvPr id="2072" name="Rectangle 18"/>
            <p:cNvSpPr/>
            <p:nvPr/>
          </p:nvSpPr>
          <p:spPr>
            <a:xfrm>
              <a:off x="384"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73" name="Freeform 19"/>
            <p:cNvSpPr>
              <a:spLocks noEditPoints="1"/>
            </p:cNvSpPr>
            <p:nvPr/>
          </p:nvSpPr>
          <p:spPr>
            <a:xfrm>
              <a:off x="38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4" name="Freeform 20"/>
            <p:cNvSpPr>
              <a:spLocks noEditPoints="1"/>
            </p:cNvSpPr>
            <p:nvPr/>
          </p:nvSpPr>
          <p:spPr>
            <a:xfrm>
              <a:off x="38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5" name="Freeform 21"/>
            <p:cNvSpPr>
              <a:spLocks noEditPoints="1"/>
            </p:cNvSpPr>
            <p:nvPr/>
          </p:nvSpPr>
          <p:spPr>
            <a:xfrm>
              <a:off x="38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6" name="Freeform 22"/>
            <p:cNvSpPr>
              <a:spLocks noEditPoints="1"/>
            </p:cNvSpPr>
            <p:nvPr/>
          </p:nvSpPr>
          <p:spPr>
            <a:xfrm>
              <a:off x="38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7" name="Freeform 23"/>
            <p:cNvSpPr>
              <a:spLocks noEditPoints="1"/>
            </p:cNvSpPr>
            <p:nvPr/>
          </p:nvSpPr>
          <p:spPr>
            <a:xfrm>
              <a:off x="38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8" name="Freeform 24"/>
            <p:cNvSpPr>
              <a:spLocks noEditPoints="1"/>
            </p:cNvSpPr>
            <p:nvPr/>
          </p:nvSpPr>
          <p:spPr>
            <a:xfrm>
              <a:off x="38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79" name="Freeform 25"/>
            <p:cNvSpPr>
              <a:spLocks noEditPoints="1"/>
            </p:cNvSpPr>
            <p:nvPr/>
          </p:nvSpPr>
          <p:spPr>
            <a:xfrm>
              <a:off x="38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0" name="Freeform 26"/>
            <p:cNvSpPr>
              <a:spLocks noEditPoints="1"/>
            </p:cNvSpPr>
            <p:nvPr/>
          </p:nvSpPr>
          <p:spPr>
            <a:xfrm>
              <a:off x="38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1" name="Freeform 27"/>
            <p:cNvSpPr>
              <a:spLocks noEditPoints="1"/>
            </p:cNvSpPr>
            <p:nvPr/>
          </p:nvSpPr>
          <p:spPr>
            <a:xfrm>
              <a:off x="38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2" name="Freeform 28"/>
            <p:cNvSpPr>
              <a:spLocks noEditPoints="1"/>
            </p:cNvSpPr>
            <p:nvPr/>
          </p:nvSpPr>
          <p:spPr>
            <a:xfrm>
              <a:off x="38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3" name="Rectangle 29"/>
            <p:cNvSpPr/>
            <p:nvPr/>
          </p:nvSpPr>
          <p:spPr>
            <a:xfrm>
              <a:off x="384"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84" name="Rectangle 30"/>
            <p:cNvSpPr/>
            <p:nvPr/>
          </p:nvSpPr>
          <p:spPr>
            <a:xfrm>
              <a:off x="82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85" name="Freeform 31"/>
            <p:cNvSpPr>
              <a:spLocks noEditPoints="1"/>
            </p:cNvSpPr>
            <p:nvPr/>
          </p:nvSpPr>
          <p:spPr>
            <a:xfrm>
              <a:off x="82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6" name="Freeform 32"/>
            <p:cNvSpPr>
              <a:spLocks noEditPoints="1"/>
            </p:cNvSpPr>
            <p:nvPr/>
          </p:nvSpPr>
          <p:spPr>
            <a:xfrm>
              <a:off x="82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7" name="Freeform 33"/>
            <p:cNvSpPr>
              <a:spLocks noEditPoints="1"/>
            </p:cNvSpPr>
            <p:nvPr/>
          </p:nvSpPr>
          <p:spPr>
            <a:xfrm>
              <a:off x="82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8" name="Freeform 34"/>
            <p:cNvSpPr>
              <a:spLocks noEditPoints="1"/>
            </p:cNvSpPr>
            <p:nvPr/>
          </p:nvSpPr>
          <p:spPr>
            <a:xfrm>
              <a:off x="82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89" name="Freeform 35"/>
            <p:cNvSpPr>
              <a:spLocks noEditPoints="1"/>
            </p:cNvSpPr>
            <p:nvPr/>
          </p:nvSpPr>
          <p:spPr>
            <a:xfrm>
              <a:off x="82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0" name="Freeform 36"/>
            <p:cNvSpPr>
              <a:spLocks noEditPoints="1"/>
            </p:cNvSpPr>
            <p:nvPr/>
          </p:nvSpPr>
          <p:spPr>
            <a:xfrm>
              <a:off x="82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1" name="Freeform 37"/>
            <p:cNvSpPr>
              <a:spLocks noEditPoints="1"/>
            </p:cNvSpPr>
            <p:nvPr/>
          </p:nvSpPr>
          <p:spPr>
            <a:xfrm>
              <a:off x="82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2" name="Freeform 38"/>
            <p:cNvSpPr>
              <a:spLocks noEditPoints="1"/>
            </p:cNvSpPr>
            <p:nvPr/>
          </p:nvSpPr>
          <p:spPr>
            <a:xfrm>
              <a:off x="82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3" name="Freeform 39"/>
            <p:cNvSpPr>
              <a:spLocks noEditPoints="1"/>
            </p:cNvSpPr>
            <p:nvPr/>
          </p:nvSpPr>
          <p:spPr>
            <a:xfrm>
              <a:off x="82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4" name="Freeform 40"/>
            <p:cNvSpPr>
              <a:spLocks noEditPoints="1"/>
            </p:cNvSpPr>
            <p:nvPr/>
          </p:nvSpPr>
          <p:spPr>
            <a:xfrm>
              <a:off x="82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5" name="Rectangle 41"/>
            <p:cNvSpPr/>
            <p:nvPr/>
          </p:nvSpPr>
          <p:spPr>
            <a:xfrm>
              <a:off x="82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96" name="Rectangle 42"/>
            <p:cNvSpPr/>
            <p:nvPr/>
          </p:nvSpPr>
          <p:spPr>
            <a:xfrm>
              <a:off x="127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097" name="Freeform 43"/>
            <p:cNvSpPr>
              <a:spLocks noEditPoints="1"/>
            </p:cNvSpPr>
            <p:nvPr/>
          </p:nvSpPr>
          <p:spPr>
            <a:xfrm>
              <a:off x="127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8" name="Freeform 44"/>
            <p:cNvSpPr>
              <a:spLocks noEditPoints="1"/>
            </p:cNvSpPr>
            <p:nvPr/>
          </p:nvSpPr>
          <p:spPr>
            <a:xfrm>
              <a:off x="127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099" name="Freeform 45"/>
            <p:cNvSpPr>
              <a:spLocks noEditPoints="1"/>
            </p:cNvSpPr>
            <p:nvPr/>
          </p:nvSpPr>
          <p:spPr>
            <a:xfrm>
              <a:off x="127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0" name="Freeform 46"/>
            <p:cNvSpPr>
              <a:spLocks noEditPoints="1"/>
            </p:cNvSpPr>
            <p:nvPr/>
          </p:nvSpPr>
          <p:spPr>
            <a:xfrm>
              <a:off x="127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1" name="Freeform 47"/>
            <p:cNvSpPr>
              <a:spLocks noEditPoints="1"/>
            </p:cNvSpPr>
            <p:nvPr/>
          </p:nvSpPr>
          <p:spPr>
            <a:xfrm>
              <a:off x="127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2" name="Freeform 48"/>
            <p:cNvSpPr>
              <a:spLocks noEditPoints="1"/>
            </p:cNvSpPr>
            <p:nvPr/>
          </p:nvSpPr>
          <p:spPr>
            <a:xfrm>
              <a:off x="127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3" name="Freeform 49"/>
            <p:cNvSpPr>
              <a:spLocks noEditPoints="1"/>
            </p:cNvSpPr>
            <p:nvPr/>
          </p:nvSpPr>
          <p:spPr>
            <a:xfrm>
              <a:off x="127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4" name="Freeform 50"/>
            <p:cNvSpPr>
              <a:spLocks noEditPoints="1"/>
            </p:cNvSpPr>
            <p:nvPr/>
          </p:nvSpPr>
          <p:spPr>
            <a:xfrm>
              <a:off x="127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5" name="Freeform 51"/>
            <p:cNvSpPr>
              <a:spLocks noEditPoints="1"/>
            </p:cNvSpPr>
            <p:nvPr/>
          </p:nvSpPr>
          <p:spPr>
            <a:xfrm>
              <a:off x="127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6" name="Freeform 52"/>
            <p:cNvSpPr>
              <a:spLocks noEditPoints="1"/>
            </p:cNvSpPr>
            <p:nvPr/>
          </p:nvSpPr>
          <p:spPr>
            <a:xfrm>
              <a:off x="127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07" name="Rectangle 53"/>
            <p:cNvSpPr/>
            <p:nvPr/>
          </p:nvSpPr>
          <p:spPr>
            <a:xfrm>
              <a:off x="127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08" name="Rectangle 54"/>
            <p:cNvSpPr/>
            <p:nvPr/>
          </p:nvSpPr>
          <p:spPr>
            <a:xfrm>
              <a:off x="1724"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09" name="Freeform 55"/>
            <p:cNvSpPr>
              <a:spLocks noEditPoints="1"/>
            </p:cNvSpPr>
            <p:nvPr/>
          </p:nvSpPr>
          <p:spPr>
            <a:xfrm>
              <a:off x="172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0" name="Freeform 56"/>
            <p:cNvSpPr>
              <a:spLocks noEditPoints="1"/>
            </p:cNvSpPr>
            <p:nvPr/>
          </p:nvSpPr>
          <p:spPr>
            <a:xfrm>
              <a:off x="172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1" name="Freeform 57"/>
            <p:cNvSpPr>
              <a:spLocks noEditPoints="1"/>
            </p:cNvSpPr>
            <p:nvPr/>
          </p:nvSpPr>
          <p:spPr>
            <a:xfrm>
              <a:off x="172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2" name="Freeform 58"/>
            <p:cNvSpPr>
              <a:spLocks noEditPoints="1"/>
            </p:cNvSpPr>
            <p:nvPr/>
          </p:nvSpPr>
          <p:spPr>
            <a:xfrm>
              <a:off x="172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3" name="Freeform 59"/>
            <p:cNvSpPr>
              <a:spLocks noEditPoints="1"/>
            </p:cNvSpPr>
            <p:nvPr/>
          </p:nvSpPr>
          <p:spPr>
            <a:xfrm>
              <a:off x="172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4" name="Freeform 60"/>
            <p:cNvSpPr>
              <a:spLocks noEditPoints="1"/>
            </p:cNvSpPr>
            <p:nvPr/>
          </p:nvSpPr>
          <p:spPr>
            <a:xfrm>
              <a:off x="172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5" name="Freeform 61"/>
            <p:cNvSpPr>
              <a:spLocks noEditPoints="1"/>
            </p:cNvSpPr>
            <p:nvPr/>
          </p:nvSpPr>
          <p:spPr>
            <a:xfrm>
              <a:off x="172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6" name="Freeform 62"/>
            <p:cNvSpPr>
              <a:spLocks noEditPoints="1"/>
            </p:cNvSpPr>
            <p:nvPr/>
          </p:nvSpPr>
          <p:spPr>
            <a:xfrm>
              <a:off x="172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7" name="Freeform 63"/>
            <p:cNvSpPr>
              <a:spLocks noEditPoints="1"/>
            </p:cNvSpPr>
            <p:nvPr/>
          </p:nvSpPr>
          <p:spPr>
            <a:xfrm>
              <a:off x="172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8" name="Freeform 64"/>
            <p:cNvSpPr>
              <a:spLocks noEditPoints="1"/>
            </p:cNvSpPr>
            <p:nvPr/>
          </p:nvSpPr>
          <p:spPr>
            <a:xfrm>
              <a:off x="172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19" name="Rectangle 65"/>
            <p:cNvSpPr/>
            <p:nvPr/>
          </p:nvSpPr>
          <p:spPr>
            <a:xfrm>
              <a:off x="1724"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20" name="Rectangle 66"/>
            <p:cNvSpPr/>
            <p:nvPr/>
          </p:nvSpPr>
          <p:spPr>
            <a:xfrm>
              <a:off x="2169" y="23"/>
              <a:ext cx="21"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21" name="Freeform 67"/>
            <p:cNvSpPr>
              <a:spLocks noEditPoints="1"/>
            </p:cNvSpPr>
            <p:nvPr/>
          </p:nvSpPr>
          <p:spPr>
            <a:xfrm>
              <a:off x="216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2" name="Freeform 68"/>
            <p:cNvSpPr>
              <a:spLocks noEditPoints="1"/>
            </p:cNvSpPr>
            <p:nvPr/>
          </p:nvSpPr>
          <p:spPr>
            <a:xfrm>
              <a:off x="216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3" name="Freeform 69"/>
            <p:cNvSpPr>
              <a:spLocks noEditPoints="1"/>
            </p:cNvSpPr>
            <p:nvPr/>
          </p:nvSpPr>
          <p:spPr>
            <a:xfrm>
              <a:off x="216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4" name="Freeform 70"/>
            <p:cNvSpPr>
              <a:spLocks noEditPoints="1"/>
            </p:cNvSpPr>
            <p:nvPr/>
          </p:nvSpPr>
          <p:spPr>
            <a:xfrm>
              <a:off x="216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5" name="Freeform 71"/>
            <p:cNvSpPr>
              <a:spLocks noEditPoints="1"/>
            </p:cNvSpPr>
            <p:nvPr/>
          </p:nvSpPr>
          <p:spPr>
            <a:xfrm>
              <a:off x="216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6" name="Freeform 72"/>
            <p:cNvSpPr>
              <a:spLocks noEditPoints="1"/>
            </p:cNvSpPr>
            <p:nvPr/>
          </p:nvSpPr>
          <p:spPr>
            <a:xfrm>
              <a:off x="216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7" name="Freeform 73"/>
            <p:cNvSpPr>
              <a:spLocks noEditPoints="1"/>
            </p:cNvSpPr>
            <p:nvPr/>
          </p:nvSpPr>
          <p:spPr>
            <a:xfrm>
              <a:off x="216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8" name="Freeform 74"/>
            <p:cNvSpPr>
              <a:spLocks noEditPoints="1"/>
            </p:cNvSpPr>
            <p:nvPr/>
          </p:nvSpPr>
          <p:spPr>
            <a:xfrm>
              <a:off x="216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29" name="Freeform 75"/>
            <p:cNvSpPr>
              <a:spLocks noEditPoints="1"/>
            </p:cNvSpPr>
            <p:nvPr/>
          </p:nvSpPr>
          <p:spPr>
            <a:xfrm>
              <a:off x="216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0" name="Freeform 76"/>
            <p:cNvSpPr>
              <a:spLocks noEditPoints="1"/>
            </p:cNvSpPr>
            <p:nvPr/>
          </p:nvSpPr>
          <p:spPr>
            <a:xfrm>
              <a:off x="216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1" name="Rectangle 77"/>
            <p:cNvSpPr/>
            <p:nvPr/>
          </p:nvSpPr>
          <p:spPr>
            <a:xfrm>
              <a:off x="2169" y="4269"/>
              <a:ext cx="21"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32" name="Rectangle 78"/>
            <p:cNvSpPr/>
            <p:nvPr/>
          </p:nvSpPr>
          <p:spPr>
            <a:xfrm>
              <a:off x="262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33" name="Freeform 79"/>
            <p:cNvSpPr>
              <a:spLocks noEditPoints="1"/>
            </p:cNvSpPr>
            <p:nvPr/>
          </p:nvSpPr>
          <p:spPr>
            <a:xfrm>
              <a:off x="262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4" name="Freeform 80"/>
            <p:cNvSpPr>
              <a:spLocks noEditPoints="1"/>
            </p:cNvSpPr>
            <p:nvPr/>
          </p:nvSpPr>
          <p:spPr>
            <a:xfrm>
              <a:off x="262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5" name="Freeform 81"/>
            <p:cNvSpPr>
              <a:spLocks noEditPoints="1"/>
            </p:cNvSpPr>
            <p:nvPr/>
          </p:nvSpPr>
          <p:spPr>
            <a:xfrm>
              <a:off x="262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6" name="Freeform 82"/>
            <p:cNvSpPr>
              <a:spLocks noEditPoints="1"/>
            </p:cNvSpPr>
            <p:nvPr/>
          </p:nvSpPr>
          <p:spPr>
            <a:xfrm>
              <a:off x="262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7" name="Freeform 83"/>
            <p:cNvSpPr>
              <a:spLocks noEditPoints="1"/>
            </p:cNvSpPr>
            <p:nvPr/>
          </p:nvSpPr>
          <p:spPr>
            <a:xfrm>
              <a:off x="262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8" name="Freeform 84"/>
            <p:cNvSpPr>
              <a:spLocks noEditPoints="1"/>
            </p:cNvSpPr>
            <p:nvPr/>
          </p:nvSpPr>
          <p:spPr>
            <a:xfrm>
              <a:off x="262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39" name="Freeform 85"/>
            <p:cNvSpPr>
              <a:spLocks noEditPoints="1"/>
            </p:cNvSpPr>
            <p:nvPr/>
          </p:nvSpPr>
          <p:spPr>
            <a:xfrm>
              <a:off x="262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0" name="Freeform 86"/>
            <p:cNvSpPr>
              <a:spLocks noEditPoints="1"/>
            </p:cNvSpPr>
            <p:nvPr/>
          </p:nvSpPr>
          <p:spPr>
            <a:xfrm>
              <a:off x="262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1" name="Freeform 87"/>
            <p:cNvSpPr>
              <a:spLocks noEditPoints="1"/>
            </p:cNvSpPr>
            <p:nvPr/>
          </p:nvSpPr>
          <p:spPr>
            <a:xfrm>
              <a:off x="262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2" name="Freeform 88"/>
            <p:cNvSpPr>
              <a:spLocks noEditPoints="1"/>
            </p:cNvSpPr>
            <p:nvPr/>
          </p:nvSpPr>
          <p:spPr>
            <a:xfrm>
              <a:off x="262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3" name="Rectangle 89"/>
            <p:cNvSpPr/>
            <p:nvPr/>
          </p:nvSpPr>
          <p:spPr>
            <a:xfrm>
              <a:off x="262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44" name="Rectangle 90"/>
            <p:cNvSpPr/>
            <p:nvPr/>
          </p:nvSpPr>
          <p:spPr>
            <a:xfrm>
              <a:off x="3065"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45" name="Freeform 91"/>
            <p:cNvSpPr>
              <a:spLocks noEditPoints="1"/>
            </p:cNvSpPr>
            <p:nvPr/>
          </p:nvSpPr>
          <p:spPr>
            <a:xfrm>
              <a:off x="306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6" name="Freeform 92"/>
            <p:cNvSpPr>
              <a:spLocks noEditPoints="1"/>
            </p:cNvSpPr>
            <p:nvPr/>
          </p:nvSpPr>
          <p:spPr>
            <a:xfrm>
              <a:off x="306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7" name="Freeform 93"/>
            <p:cNvSpPr>
              <a:spLocks noEditPoints="1"/>
            </p:cNvSpPr>
            <p:nvPr/>
          </p:nvSpPr>
          <p:spPr>
            <a:xfrm>
              <a:off x="306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8" name="Freeform 94"/>
            <p:cNvSpPr>
              <a:spLocks noEditPoints="1"/>
            </p:cNvSpPr>
            <p:nvPr/>
          </p:nvSpPr>
          <p:spPr>
            <a:xfrm>
              <a:off x="306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49" name="Freeform 95"/>
            <p:cNvSpPr>
              <a:spLocks noEditPoints="1"/>
            </p:cNvSpPr>
            <p:nvPr/>
          </p:nvSpPr>
          <p:spPr>
            <a:xfrm>
              <a:off x="306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0" name="Freeform 96"/>
            <p:cNvSpPr>
              <a:spLocks noEditPoints="1"/>
            </p:cNvSpPr>
            <p:nvPr/>
          </p:nvSpPr>
          <p:spPr>
            <a:xfrm>
              <a:off x="306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1" name="Freeform 97"/>
            <p:cNvSpPr>
              <a:spLocks noEditPoints="1"/>
            </p:cNvSpPr>
            <p:nvPr/>
          </p:nvSpPr>
          <p:spPr>
            <a:xfrm>
              <a:off x="306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2" name="Freeform 98"/>
            <p:cNvSpPr>
              <a:spLocks noEditPoints="1"/>
            </p:cNvSpPr>
            <p:nvPr/>
          </p:nvSpPr>
          <p:spPr>
            <a:xfrm>
              <a:off x="306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3" name="Freeform 99"/>
            <p:cNvSpPr>
              <a:spLocks noEditPoints="1"/>
            </p:cNvSpPr>
            <p:nvPr/>
          </p:nvSpPr>
          <p:spPr>
            <a:xfrm>
              <a:off x="306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4" name="Freeform 100"/>
            <p:cNvSpPr>
              <a:spLocks noEditPoints="1"/>
            </p:cNvSpPr>
            <p:nvPr/>
          </p:nvSpPr>
          <p:spPr>
            <a:xfrm>
              <a:off x="306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5" name="Rectangle 101"/>
            <p:cNvSpPr/>
            <p:nvPr/>
          </p:nvSpPr>
          <p:spPr>
            <a:xfrm>
              <a:off x="3065"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56" name="Rectangle 102"/>
            <p:cNvSpPr/>
            <p:nvPr/>
          </p:nvSpPr>
          <p:spPr>
            <a:xfrm>
              <a:off x="351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57" name="Freeform 103"/>
            <p:cNvSpPr>
              <a:spLocks noEditPoints="1"/>
            </p:cNvSpPr>
            <p:nvPr/>
          </p:nvSpPr>
          <p:spPr>
            <a:xfrm>
              <a:off x="351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8" name="Freeform 104"/>
            <p:cNvSpPr>
              <a:spLocks noEditPoints="1"/>
            </p:cNvSpPr>
            <p:nvPr/>
          </p:nvSpPr>
          <p:spPr>
            <a:xfrm>
              <a:off x="351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59" name="Freeform 105"/>
            <p:cNvSpPr>
              <a:spLocks noEditPoints="1"/>
            </p:cNvSpPr>
            <p:nvPr/>
          </p:nvSpPr>
          <p:spPr>
            <a:xfrm>
              <a:off x="351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0" name="Freeform 106"/>
            <p:cNvSpPr>
              <a:spLocks noEditPoints="1"/>
            </p:cNvSpPr>
            <p:nvPr/>
          </p:nvSpPr>
          <p:spPr>
            <a:xfrm>
              <a:off x="351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1" name="Freeform 107"/>
            <p:cNvSpPr>
              <a:spLocks noEditPoints="1"/>
            </p:cNvSpPr>
            <p:nvPr/>
          </p:nvSpPr>
          <p:spPr>
            <a:xfrm>
              <a:off x="351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2" name="Freeform 108"/>
            <p:cNvSpPr>
              <a:spLocks noEditPoints="1"/>
            </p:cNvSpPr>
            <p:nvPr/>
          </p:nvSpPr>
          <p:spPr>
            <a:xfrm>
              <a:off x="351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3" name="Freeform 109"/>
            <p:cNvSpPr>
              <a:spLocks noEditPoints="1"/>
            </p:cNvSpPr>
            <p:nvPr/>
          </p:nvSpPr>
          <p:spPr>
            <a:xfrm>
              <a:off x="351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4" name="Freeform 110"/>
            <p:cNvSpPr>
              <a:spLocks noEditPoints="1"/>
            </p:cNvSpPr>
            <p:nvPr/>
          </p:nvSpPr>
          <p:spPr>
            <a:xfrm>
              <a:off x="351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5" name="Freeform 111"/>
            <p:cNvSpPr>
              <a:spLocks noEditPoints="1"/>
            </p:cNvSpPr>
            <p:nvPr/>
          </p:nvSpPr>
          <p:spPr>
            <a:xfrm>
              <a:off x="351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6" name="Freeform 112"/>
            <p:cNvSpPr>
              <a:spLocks noEditPoints="1"/>
            </p:cNvSpPr>
            <p:nvPr/>
          </p:nvSpPr>
          <p:spPr>
            <a:xfrm>
              <a:off x="351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67" name="Rectangle 113"/>
            <p:cNvSpPr/>
            <p:nvPr/>
          </p:nvSpPr>
          <p:spPr>
            <a:xfrm>
              <a:off x="351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68" name="Rectangle 114"/>
            <p:cNvSpPr/>
            <p:nvPr/>
          </p:nvSpPr>
          <p:spPr>
            <a:xfrm>
              <a:off x="396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69" name="Freeform 115"/>
            <p:cNvSpPr>
              <a:spLocks noEditPoints="1"/>
            </p:cNvSpPr>
            <p:nvPr/>
          </p:nvSpPr>
          <p:spPr>
            <a:xfrm>
              <a:off x="396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0" name="Freeform 116"/>
            <p:cNvSpPr>
              <a:spLocks noEditPoints="1"/>
            </p:cNvSpPr>
            <p:nvPr/>
          </p:nvSpPr>
          <p:spPr>
            <a:xfrm>
              <a:off x="396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1" name="Freeform 117"/>
            <p:cNvSpPr>
              <a:spLocks noEditPoints="1"/>
            </p:cNvSpPr>
            <p:nvPr/>
          </p:nvSpPr>
          <p:spPr>
            <a:xfrm>
              <a:off x="396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2" name="Freeform 118"/>
            <p:cNvSpPr>
              <a:spLocks noEditPoints="1"/>
            </p:cNvSpPr>
            <p:nvPr/>
          </p:nvSpPr>
          <p:spPr>
            <a:xfrm>
              <a:off x="396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3" name="Freeform 119"/>
            <p:cNvSpPr>
              <a:spLocks noEditPoints="1"/>
            </p:cNvSpPr>
            <p:nvPr/>
          </p:nvSpPr>
          <p:spPr>
            <a:xfrm>
              <a:off x="396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4" name="Freeform 120"/>
            <p:cNvSpPr>
              <a:spLocks noEditPoints="1"/>
            </p:cNvSpPr>
            <p:nvPr/>
          </p:nvSpPr>
          <p:spPr>
            <a:xfrm>
              <a:off x="396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5" name="Freeform 121"/>
            <p:cNvSpPr>
              <a:spLocks noEditPoints="1"/>
            </p:cNvSpPr>
            <p:nvPr/>
          </p:nvSpPr>
          <p:spPr>
            <a:xfrm>
              <a:off x="396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6" name="Freeform 122"/>
            <p:cNvSpPr>
              <a:spLocks noEditPoints="1"/>
            </p:cNvSpPr>
            <p:nvPr/>
          </p:nvSpPr>
          <p:spPr>
            <a:xfrm>
              <a:off x="396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7" name="Freeform 123"/>
            <p:cNvSpPr>
              <a:spLocks noEditPoints="1"/>
            </p:cNvSpPr>
            <p:nvPr/>
          </p:nvSpPr>
          <p:spPr>
            <a:xfrm>
              <a:off x="396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8" name="Freeform 124"/>
            <p:cNvSpPr>
              <a:spLocks noEditPoints="1"/>
            </p:cNvSpPr>
            <p:nvPr/>
          </p:nvSpPr>
          <p:spPr>
            <a:xfrm>
              <a:off x="396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79" name="Rectangle 125"/>
            <p:cNvSpPr/>
            <p:nvPr/>
          </p:nvSpPr>
          <p:spPr>
            <a:xfrm>
              <a:off x="396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80" name="Rectangle 126"/>
            <p:cNvSpPr/>
            <p:nvPr/>
          </p:nvSpPr>
          <p:spPr>
            <a:xfrm>
              <a:off x="4405"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81" name="Freeform 127"/>
            <p:cNvSpPr>
              <a:spLocks noEditPoints="1"/>
            </p:cNvSpPr>
            <p:nvPr/>
          </p:nvSpPr>
          <p:spPr>
            <a:xfrm>
              <a:off x="440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2" name="Freeform 128"/>
            <p:cNvSpPr>
              <a:spLocks noEditPoints="1"/>
            </p:cNvSpPr>
            <p:nvPr/>
          </p:nvSpPr>
          <p:spPr>
            <a:xfrm>
              <a:off x="440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3" name="Freeform 129"/>
            <p:cNvSpPr>
              <a:spLocks noEditPoints="1"/>
            </p:cNvSpPr>
            <p:nvPr/>
          </p:nvSpPr>
          <p:spPr>
            <a:xfrm>
              <a:off x="440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4" name="Freeform 130"/>
            <p:cNvSpPr>
              <a:spLocks noEditPoints="1"/>
            </p:cNvSpPr>
            <p:nvPr/>
          </p:nvSpPr>
          <p:spPr>
            <a:xfrm>
              <a:off x="440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5" name="Freeform 131"/>
            <p:cNvSpPr>
              <a:spLocks noEditPoints="1"/>
            </p:cNvSpPr>
            <p:nvPr/>
          </p:nvSpPr>
          <p:spPr>
            <a:xfrm>
              <a:off x="440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6" name="Freeform 132"/>
            <p:cNvSpPr>
              <a:spLocks noEditPoints="1"/>
            </p:cNvSpPr>
            <p:nvPr/>
          </p:nvSpPr>
          <p:spPr>
            <a:xfrm>
              <a:off x="440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7" name="Freeform 133"/>
            <p:cNvSpPr>
              <a:spLocks noEditPoints="1"/>
            </p:cNvSpPr>
            <p:nvPr/>
          </p:nvSpPr>
          <p:spPr>
            <a:xfrm>
              <a:off x="440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8" name="Freeform 134"/>
            <p:cNvSpPr>
              <a:spLocks noEditPoints="1"/>
            </p:cNvSpPr>
            <p:nvPr/>
          </p:nvSpPr>
          <p:spPr>
            <a:xfrm>
              <a:off x="440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89" name="Freeform 135"/>
            <p:cNvSpPr>
              <a:spLocks noEditPoints="1"/>
            </p:cNvSpPr>
            <p:nvPr/>
          </p:nvSpPr>
          <p:spPr>
            <a:xfrm>
              <a:off x="440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0" name="Freeform 136"/>
            <p:cNvSpPr>
              <a:spLocks noEditPoints="1"/>
            </p:cNvSpPr>
            <p:nvPr/>
          </p:nvSpPr>
          <p:spPr>
            <a:xfrm>
              <a:off x="440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1" name="Rectangle 137"/>
            <p:cNvSpPr/>
            <p:nvPr/>
          </p:nvSpPr>
          <p:spPr>
            <a:xfrm>
              <a:off x="4405"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92" name="Rectangle 138"/>
            <p:cNvSpPr/>
            <p:nvPr/>
          </p:nvSpPr>
          <p:spPr>
            <a:xfrm>
              <a:off x="485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193" name="Freeform 139"/>
            <p:cNvSpPr>
              <a:spLocks noEditPoints="1"/>
            </p:cNvSpPr>
            <p:nvPr/>
          </p:nvSpPr>
          <p:spPr>
            <a:xfrm>
              <a:off x="485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4" name="Freeform 140"/>
            <p:cNvSpPr>
              <a:spLocks noEditPoints="1"/>
            </p:cNvSpPr>
            <p:nvPr/>
          </p:nvSpPr>
          <p:spPr>
            <a:xfrm>
              <a:off x="485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5" name="Freeform 141"/>
            <p:cNvSpPr>
              <a:spLocks noEditPoints="1"/>
            </p:cNvSpPr>
            <p:nvPr/>
          </p:nvSpPr>
          <p:spPr>
            <a:xfrm>
              <a:off x="485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6" name="Freeform 142"/>
            <p:cNvSpPr>
              <a:spLocks noEditPoints="1"/>
            </p:cNvSpPr>
            <p:nvPr/>
          </p:nvSpPr>
          <p:spPr>
            <a:xfrm>
              <a:off x="485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7" name="Freeform 143"/>
            <p:cNvSpPr>
              <a:spLocks noEditPoints="1"/>
            </p:cNvSpPr>
            <p:nvPr/>
          </p:nvSpPr>
          <p:spPr>
            <a:xfrm>
              <a:off x="485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8" name="Freeform 144"/>
            <p:cNvSpPr>
              <a:spLocks noEditPoints="1"/>
            </p:cNvSpPr>
            <p:nvPr/>
          </p:nvSpPr>
          <p:spPr>
            <a:xfrm>
              <a:off x="485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199" name="Freeform 145"/>
            <p:cNvSpPr>
              <a:spLocks noEditPoints="1"/>
            </p:cNvSpPr>
            <p:nvPr/>
          </p:nvSpPr>
          <p:spPr>
            <a:xfrm>
              <a:off x="485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0" name="Freeform 146"/>
            <p:cNvSpPr>
              <a:spLocks noEditPoints="1"/>
            </p:cNvSpPr>
            <p:nvPr/>
          </p:nvSpPr>
          <p:spPr>
            <a:xfrm>
              <a:off x="485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1" name="Freeform 147"/>
            <p:cNvSpPr>
              <a:spLocks noEditPoints="1"/>
            </p:cNvSpPr>
            <p:nvPr/>
          </p:nvSpPr>
          <p:spPr>
            <a:xfrm>
              <a:off x="485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2" name="Freeform 148"/>
            <p:cNvSpPr>
              <a:spLocks noEditPoints="1"/>
            </p:cNvSpPr>
            <p:nvPr/>
          </p:nvSpPr>
          <p:spPr>
            <a:xfrm>
              <a:off x="485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3" name="Rectangle 149"/>
            <p:cNvSpPr/>
            <p:nvPr/>
          </p:nvSpPr>
          <p:spPr>
            <a:xfrm>
              <a:off x="485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04" name="Rectangle 150"/>
            <p:cNvSpPr/>
            <p:nvPr/>
          </p:nvSpPr>
          <p:spPr>
            <a:xfrm>
              <a:off x="5300" y="23"/>
              <a:ext cx="20" cy="10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05" name="Freeform 151"/>
            <p:cNvSpPr>
              <a:spLocks noEditPoints="1"/>
            </p:cNvSpPr>
            <p:nvPr/>
          </p:nvSpPr>
          <p:spPr>
            <a:xfrm>
              <a:off x="530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6" name="Freeform 152"/>
            <p:cNvSpPr>
              <a:spLocks noEditPoints="1"/>
            </p:cNvSpPr>
            <p:nvPr/>
          </p:nvSpPr>
          <p:spPr>
            <a:xfrm>
              <a:off x="530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7" name="Freeform 153"/>
            <p:cNvSpPr>
              <a:spLocks noEditPoints="1"/>
            </p:cNvSpPr>
            <p:nvPr/>
          </p:nvSpPr>
          <p:spPr>
            <a:xfrm>
              <a:off x="530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8" name="Freeform 154"/>
            <p:cNvSpPr>
              <a:spLocks noEditPoints="1"/>
            </p:cNvSpPr>
            <p:nvPr/>
          </p:nvSpPr>
          <p:spPr>
            <a:xfrm>
              <a:off x="530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09" name="Freeform 155"/>
            <p:cNvSpPr>
              <a:spLocks noEditPoints="1"/>
            </p:cNvSpPr>
            <p:nvPr/>
          </p:nvSpPr>
          <p:spPr>
            <a:xfrm>
              <a:off x="530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0" name="Freeform 156"/>
            <p:cNvSpPr>
              <a:spLocks noEditPoints="1"/>
            </p:cNvSpPr>
            <p:nvPr/>
          </p:nvSpPr>
          <p:spPr>
            <a:xfrm>
              <a:off x="530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1" name="Freeform 157"/>
            <p:cNvSpPr>
              <a:spLocks noEditPoints="1"/>
            </p:cNvSpPr>
            <p:nvPr/>
          </p:nvSpPr>
          <p:spPr>
            <a:xfrm>
              <a:off x="530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2" name="Freeform 158"/>
            <p:cNvSpPr>
              <a:spLocks noEditPoints="1"/>
            </p:cNvSpPr>
            <p:nvPr/>
          </p:nvSpPr>
          <p:spPr>
            <a:xfrm>
              <a:off x="530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3" name="Freeform 159"/>
            <p:cNvSpPr>
              <a:spLocks noEditPoints="1"/>
            </p:cNvSpPr>
            <p:nvPr/>
          </p:nvSpPr>
          <p:spPr>
            <a:xfrm>
              <a:off x="530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4" name="Freeform 160"/>
            <p:cNvSpPr>
              <a:spLocks noEditPoints="1"/>
            </p:cNvSpPr>
            <p:nvPr/>
          </p:nvSpPr>
          <p:spPr>
            <a:xfrm>
              <a:off x="530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195"/>
              </a:schemeClr>
            </a:solidFill>
            <a:ln w="0">
              <a:noFill/>
            </a:ln>
          </p:spPr>
          <p:txBody>
            <a:bodyPr/>
            <a:lstStyle/>
            <a:p>
              <a:endParaRPr lang="zh-CN" altLang="en-US"/>
            </a:p>
          </p:txBody>
        </p:sp>
        <p:sp>
          <p:nvSpPr>
            <p:cNvPr id="2215" name="Rectangle 161"/>
            <p:cNvSpPr/>
            <p:nvPr/>
          </p:nvSpPr>
          <p:spPr>
            <a:xfrm>
              <a:off x="5300" y="4269"/>
              <a:ext cx="20" cy="51"/>
            </a:xfrm>
            <a:prstGeom prst="rect">
              <a:avLst/>
            </a:prstGeom>
            <a:solidFill>
              <a:schemeClr val="bg2">
                <a:alpha val="50195"/>
              </a:schemeClr>
            </a:solidFill>
            <a:ln w="0">
              <a:noFill/>
            </a:ln>
          </p:spPr>
          <p:txBody>
            <a:bodyPr/>
            <a:lstStyle/>
            <a:p>
              <a:pPr lvl="0" eaLnBrk="1" hangingPunct="1"/>
              <a:endParaRPr lang="zh-CN" altLang="en-US" dirty="0">
                <a:latin typeface="Arial" panose="020B0604020202020204" pitchFamily="34" charset="0"/>
              </a:endParaRPr>
            </a:p>
          </p:txBody>
        </p:sp>
        <p:sp>
          <p:nvSpPr>
            <p:cNvPr id="2216" name="Freeform 162"/>
            <p:cNvSpPr/>
            <p:nvPr/>
          </p:nvSpPr>
          <p:spPr>
            <a:xfrm>
              <a:off x="349" y="3304"/>
              <a:ext cx="20" cy="10"/>
            </a:xfrm>
            <a:custGeom>
              <a:avLst/>
              <a:gdLst/>
              <a:ahLst/>
              <a:cxnLst>
                <a:cxn ang="0">
                  <a:pos x="0" y="625"/>
                </a:cxn>
                <a:cxn ang="0">
                  <a:pos x="0" y="625"/>
                </a:cxn>
              </a:cxnLst>
              <a:rect l="0" t="0" r="0" b="0"/>
              <a:pathLst>
                <a:path w="4" h="2">
                  <a:moveTo>
                    <a:pt x="0" y="1"/>
                  </a:moveTo>
                  <a:cubicBezTo>
                    <a:pt x="1" y="2"/>
                    <a:pt x="4" y="0"/>
                    <a:pt x="0" y="1"/>
                  </a:cubicBezTo>
                  <a:close/>
                </a:path>
              </a:pathLst>
            </a:custGeom>
            <a:solidFill>
              <a:schemeClr val="bg2">
                <a:alpha val="50195"/>
              </a:schemeClr>
            </a:solidFill>
            <a:ln w="0">
              <a:noFill/>
            </a:ln>
          </p:spPr>
          <p:txBody>
            <a:bodyPr/>
            <a:lstStyle/>
            <a:p>
              <a:endParaRPr lang="zh-CN" altLang="en-US"/>
            </a:p>
          </p:txBody>
        </p:sp>
      </p:grpSp>
      <p:grpSp>
        <p:nvGrpSpPr>
          <p:cNvPr id="2053" name="Group 168"/>
          <p:cNvGrpSpPr/>
          <p:nvPr/>
        </p:nvGrpSpPr>
        <p:grpSpPr>
          <a:xfrm>
            <a:off x="152400" y="4724400"/>
            <a:ext cx="1685925" cy="1557338"/>
            <a:chOff x="96" y="2784"/>
            <a:chExt cx="1062" cy="981"/>
          </a:xfrm>
        </p:grpSpPr>
        <p:sp>
          <p:nvSpPr>
            <p:cNvPr id="2059" name="Freeform 16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alpha val="100000"/>
              </a:schemeClr>
            </a:solidFill>
            <a:ln w="0">
              <a:noFill/>
            </a:ln>
          </p:spPr>
          <p:txBody>
            <a:bodyPr/>
            <a:lstStyle/>
            <a:p>
              <a:endParaRPr lang="zh-CN" altLang="en-US"/>
            </a:p>
          </p:txBody>
        </p:sp>
        <p:sp>
          <p:nvSpPr>
            <p:cNvPr id="2060" name="Freeform 17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alpha val="100000"/>
              </a:schemeClr>
            </a:solidFill>
            <a:ln w="0">
              <a:noFill/>
            </a:ln>
          </p:spPr>
          <p:txBody>
            <a:bodyPr/>
            <a:lstStyle/>
            <a:p>
              <a:endParaRPr lang="zh-CN" altLang="en-US"/>
            </a:p>
          </p:txBody>
        </p:sp>
        <p:sp>
          <p:nvSpPr>
            <p:cNvPr id="2061" name="Freeform 17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folHlink">
                <a:alpha val="100000"/>
              </a:schemeClr>
            </a:solidFill>
            <a:ln w="0">
              <a:noFill/>
            </a:ln>
          </p:spPr>
          <p:txBody>
            <a:bodyPr/>
            <a:lstStyle/>
            <a:p>
              <a:endParaRPr lang="zh-CN" altLang="en-US"/>
            </a:p>
          </p:txBody>
        </p:sp>
        <p:sp>
          <p:nvSpPr>
            <p:cNvPr id="2062" name="Freeform 17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alpha val="100000"/>
              </a:schemeClr>
            </a:solidFill>
            <a:ln w="0">
              <a:noFill/>
            </a:ln>
          </p:spPr>
          <p:txBody>
            <a:bodyPr/>
            <a:lstStyle/>
            <a:p>
              <a:endParaRPr lang="zh-CN" altLang="en-US"/>
            </a:p>
          </p:txBody>
        </p:sp>
        <p:sp>
          <p:nvSpPr>
            <p:cNvPr id="2063" name="Freeform 17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alpha val="100000"/>
              </a:schemeClr>
            </a:solidFill>
            <a:ln w="0">
              <a:noFill/>
            </a:ln>
          </p:spPr>
          <p:txBody>
            <a:bodyPr/>
            <a:lstStyle/>
            <a:p>
              <a:endParaRPr lang="zh-CN" altLang="en-US"/>
            </a:p>
          </p:txBody>
        </p:sp>
        <p:sp>
          <p:nvSpPr>
            <p:cNvPr id="2064" name="Freeform 17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alpha val="100000"/>
              </a:schemeClr>
            </a:solidFill>
            <a:ln w="0">
              <a:noFill/>
            </a:ln>
          </p:spPr>
          <p:txBody>
            <a:bodyPr/>
            <a:lstStyle/>
            <a:p>
              <a:endParaRPr lang="zh-CN" altLang="en-US"/>
            </a:p>
          </p:txBody>
        </p:sp>
        <p:sp>
          <p:nvSpPr>
            <p:cNvPr id="2065" name="Freeform 17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folHlink">
                <a:alpha val="100000"/>
              </a:schemeClr>
            </a:solidFill>
            <a:ln w="0">
              <a:noFill/>
            </a:ln>
          </p:spPr>
          <p:txBody>
            <a:bodyPr/>
            <a:lstStyle/>
            <a:p>
              <a:endParaRPr lang="zh-CN" altLang="en-US"/>
            </a:p>
          </p:txBody>
        </p:sp>
        <p:sp>
          <p:nvSpPr>
            <p:cNvPr id="2066" name="Freeform 17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alpha val="100000"/>
              </a:schemeClr>
            </a:solidFill>
            <a:ln w="0">
              <a:noFill/>
            </a:ln>
          </p:spPr>
          <p:txBody>
            <a:bodyPr/>
            <a:lstStyle/>
            <a:p>
              <a:endParaRPr lang="zh-CN" altLang="en-US"/>
            </a:p>
          </p:txBody>
        </p:sp>
        <p:sp>
          <p:nvSpPr>
            <p:cNvPr id="2067" name="Freeform 17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alpha val="100000"/>
              </a:schemeClr>
            </a:solidFill>
            <a:ln w="0">
              <a:noFill/>
            </a:ln>
          </p:spPr>
          <p:txBody>
            <a:bodyPr/>
            <a:lstStyle/>
            <a:p>
              <a:endParaRPr lang="zh-CN" altLang="en-US"/>
            </a:p>
          </p:txBody>
        </p:sp>
        <p:sp>
          <p:nvSpPr>
            <p:cNvPr id="2068" name="Freeform 17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alpha val="100000"/>
              </a:schemeClr>
            </a:solidFill>
            <a:ln w="0">
              <a:noFill/>
            </a:ln>
          </p:spPr>
          <p:txBody>
            <a:bodyPr/>
            <a:lstStyle/>
            <a:p>
              <a:endParaRPr lang="zh-CN" altLang="en-US"/>
            </a:p>
          </p:txBody>
        </p:sp>
        <p:sp>
          <p:nvSpPr>
            <p:cNvPr id="2069" name="Freeform 17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alpha val="100000"/>
              </a:schemeClr>
            </a:solidFill>
            <a:ln w="0">
              <a:noFill/>
            </a:ln>
          </p:spPr>
          <p:txBody>
            <a:bodyPr/>
            <a:lstStyle/>
            <a:p>
              <a:endParaRPr lang="zh-CN" altLang="en-US"/>
            </a:p>
          </p:txBody>
        </p:sp>
        <p:sp>
          <p:nvSpPr>
            <p:cNvPr id="2070" name="Freeform 18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alpha val="100000"/>
              </a:schemeClr>
            </a:solidFill>
            <a:ln w="0">
              <a:noFill/>
            </a:ln>
          </p:spPr>
          <p:txBody>
            <a:bodyPr/>
            <a:lstStyle/>
            <a:p>
              <a:endParaRPr lang="zh-CN" altLang="en-US"/>
            </a:p>
          </p:txBody>
        </p:sp>
        <p:sp>
          <p:nvSpPr>
            <p:cNvPr id="2071" name="Freeform 18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alpha val="100000"/>
              </a:schemeClr>
            </a:solidFill>
            <a:ln w="0">
              <a:noFill/>
            </a:ln>
          </p:spPr>
          <p:txBody>
            <a:bodyPr/>
            <a:lstStyle/>
            <a:p>
              <a:endParaRPr lang="zh-CN" altLang="en-US"/>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pPr lvl="0"/>
            <a:r>
              <a:rPr lang="zh-CN" altLang="en-US" noProof="0" smtClean="0"/>
              <a:t>单击此处编辑母版标题样式</a:t>
            </a:r>
            <a:endParaRPr lang="zh-CN" altLang="en-US" noProof="0" smtClean="0"/>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428" name="Rectangle 164"/>
          <p:cNvSpPr>
            <a:spLocks noGrp="1" noChangeArrowheads="1"/>
          </p:cNvSpPr>
          <p:nvPr>
            <p:ph type="dt" sz="half" idx="2"/>
          </p:nvPr>
        </p:nvSpPr>
        <p:spPr bwMode="auto">
          <a:xfrm>
            <a:off x="301625"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r"/>
            <a:fld id="{9A0DB2DC-4C9A-4742-B13C-FB6460FD3503}" type="slidenum">
              <a:rPr lang="en-US" altLang="zh-CN" dirty="0"/>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566738" y="0"/>
            <a:ext cx="7891462" cy="6821488"/>
            <a:chOff x="349" y="23"/>
            <a:chExt cx="4971" cy="4297"/>
          </a:xfrm>
        </p:grpSpPr>
        <p:sp>
          <p:nvSpPr>
            <p:cNvPr id="1132" name="Rectangle 3"/>
            <p:cNvSpPr/>
            <p:nvPr/>
          </p:nvSpPr>
          <p:spPr>
            <a:xfrm>
              <a:off x="384"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33" name="Freeform 4"/>
            <p:cNvSpPr>
              <a:spLocks noEditPoints="1"/>
            </p:cNvSpPr>
            <p:nvPr/>
          </p:nvSpPr>
          <p:spPr>
            <a:xfrm>
              <a:off x="38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4" name="Freeform 5"/>
            <p:cNvSpPr>
              <a:spLocks noEditPoints="1"/>
            </p:cNvSpPr>
            <p:nvPr/>
          </p:nvSpPr>
          <p:spPr>
            <a:xfrm>
              <a:off x="38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5" name="Freeform 6"/>
            <p:cNvSpPr>
              <a:spLocks noEditPoints="1"/>
            </p:cNvSpPr>
            <p:nvPr/>
          </p:nvSpPr>
          <p:spPr>
            <a:xfrm>
              <a:off x="38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6" name="Freeform 7"/>
            <p:cNvSpPr>
              <a:spLocks noEditPoints="1"/>
            </p:cNvSpPr>
            <p:nvPr/>
          </p:nvSpPr>
          <p:spPr>
            <a:xfrm>
              <a:off x="38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7" name="Freeform 8"/>
            <p:cNvSpPr>
              <a:spLocks noEditPoints="1"/>
            </p:cNvSpPr>
            <p:nvPr/>
          </p:nvSpPr>
          <p:spPr>
            <a:xfrm>
              <a:off x="38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8" name="Freeform 9"/>
            <p:cNvSpPr>
              <a:spLocks noEditPoints="1"/>
            </p:cNvSpPr>
            <p:nvPr/>
          </p:nvSpPr>
          <p:spPr>
            <a:xfrm>
              <a:off x="38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39" name="Freeform 10"/>
            <p:cNvSpPr>
              <a:spLocks noEditPoints="1"/>
            </p:cNvSpPr>
            <p:nvPr/>
          </p:nvSpPr>
          <p:spPr>
            <a:xfrm>
              <a:off x="38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0" name="Freeform 11"/>
            <p:cNvSpPr>
              <a:spLocks noEditPoints="1"/>
            </p:cNvSpPr>
            <p:nvPr/>
          </p:nvSpPr>
          <p:spPr>
            <a:xfrm>
              <a:off x="38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1" name="Freeform 12"/>
            <p:cNvSpPr>
              <a:spLocks noEditPoints="1"/>
            </p:cNvSpPr>
            <p:nvPr/>
          </p:nvSpPr>
          <p:spPr>
            <a:xfrm>
              <a:off x="38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2" name="Freeform 13"/>
            <p:cNvSpPr>
              <a:spLocks noEditPoints="1"/>
            </p:cNvSpPr>
            <p:nvPr/>
          </p:nvSpPr>
          <p:spPr>
            <a:xfrm>
              <a:off x="38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3" name="Rectangle 14"/>
            <p:cNvSpPr/>
            <p:nvPr/>
          </p:nvSpPr>
          <p:spPr>
            <a:xfrm>
              <a:off x="384"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44" name="Rectangle 15"/>
            <p:cNvSpPr/>
            <p:nvPr/>
          </p:nvSpPr>
          <p:spPr>
            <a:xfrm>
              <a:off x="82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45" name="Freeform 16"/>
            <p:cNvSpPr>
              <a:spLocks noEditPoints="1"/>
            </p:cNvSpPr>
            <p:nvPr/>
          </p:nvSpPr>
          <p:spPr>
            <a:xfrm>
              <a:off x="82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6" name="Freeform 17"/>
            <p:cNvSpPr>
              <a:spLocks noEditPoints="1"/>
            </p:cNvSpPr>
            <p:nvPr/>
          </p:nvSpPr>
          <p:spPr>
            <a:xfrm>
              <a:off x="82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7" name="Freeform 18"/>
            <p:cNvSpPr>
              <a:spLocks noEditPoints="1"/>
            </p:cNvSpPr>
            <p:nvPr/>
          </p:nvSpPr>
          <p:spPr>
            <a:xfrm>
              <a:off x="82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8" name="Freeform 19"/>
            <p:cNvSpPr>
              <a:spLocks noEditPoints="1"/>
            </p:cNvSpPr>
            <p:nvPr/>
          </p:nvSpPr>
          <p:spPr>
            <a:xfrm>
              <a:off x="82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49" name="Freeform 20"/>
            <p:cNvSpPr>
              <a:spLocks noEditPoints="1"/>
            </p:cNvSpPr>
            <p:nvPr/>
          </p:nvSpPr>
          <p:spPr>
            <a:xfrm>
              <a:off x="82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0" name="Freeform 21"/>
            <p:cNvSpPr>
              <a:spLocks noEditPoints="1"/>
            </p:cNvSpPr>
            <p:nvPr/>
          </p:nvSpPr>
          <p:spPr>
            <a:xfrm>
              <a:off x="82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1" name="Freeform 22"/>
            <p:cNvSpPr>
              <a:spLocks noEditPoints="1"/>
            </p:cNvSpPr>
            <p:nvPr/>
          </p:nvSpPr>
          <p:spPr>
            <a:xfrm>
              <a:off x="82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2" name="Freeform 23"/>
            <p:cNvSpPr>
              <a:spLocks noEditPoints="1"/>
            </p:cNvSpPr>
            <p:nvPr/>
          </p:nvSpPr>
          <p:spPr>
            <a:xfrm>
              <a:off x="82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3" name="Freeform 24"/>
            <p:cNvSpPr>
              <a:spLocks noEditPoints="1"/>
            </p:cNvSpPr>
            <p:nvPr/>
          </p:nvSpPr>
          <p:spPr>
            <a:xfrm>
              <a:off x="82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4" name="Freeform 25"/>
            <p:cNvSpPr>
              <a:spLocks noEditPoints="1"/>
            </p:cNvSpPr>
            <p:nvPr/>
          </p:nvSpPr>
          <p:spPr>
            <a:xfrm>
              <a:off x="82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5" name="Rectangle 26"/>
            <p:cNvSpPr/>
            <p:nvPr/>
          </p:nvSpPr>
          <p:spPr>
            <a:xfrm>
              <a:off x="82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56" name="Rectangle 27"/>
            <p:cNvSpPr/>
            <p:nvPr/>
          </p:nvSpPr>
          <p:spPr>
            <a:xfrm>
              <a:off x="127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57" name="Freeform 28"/>
            <p:cNvSpPr>
              <a:spLocks noEditPoints="1"/>
            </p:cNvSpPr>
            <p:nvPr/>
          </p:nvSpPr>
          <p:spPr>
            <a:xfrm>
              <a:off x="127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8" name="Freeform 29"/>
            <p:cNvSpPr>
              <a:spLocks noEditPoints="1"/>
            </p:cNvSpPr>
            <p:nvPr/>
          </p:nvSpPr>
          <p:spPr>
            <a:xfrm>
              <a:off x="127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59" name="Freeform 30"/>
            <p:cNvSpPr>
              <a:spLocks noEditPoints="1"/>
            </p:cNvSpPr>
            <p:nvPr/>
          </p:nvSpPr>
          <p:spPr>
            <a:xfrm>
              <a:off x="127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0" name="Freeform 31"/>
            <p:cNvSpPr>
              <a:spLocks noEditPoints="1"/>
            </p:cNvSpPr>
            <p:nvPr/>
          </p:nvSpPr>
          <p:spPr>
            <a:xfrm>
              <a:off x="127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1" name="Freeform 32"/>
            <p:cNvSpPr>
              <a:spLocks noEditPoints="1"/>
            </p:cNvSpPr>
            <p:nvPr/>
          </p:nvSpPr>
          <p:spPr>
            <a:xfrm>
              <a:off x="127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2" name="Freeform 33"/>
            <p:cNvSpPr>
              <a:spLocks noEditPoints="1"/>
            </p:cNvSpPr>
            <p:nvPr/>
          </p:nvSpPr>
          <p:spPr>
            <a:xfrm>
              <a:off x="127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3" name="Freeform 34"/>
            <p:cNvSpPr>
              <a:spLocks noEditPoints="1"/>
            </p:cNvSpPr>
            <p:nvPr/>
          </p:nvSpPr>
          <p:spPr>
            <a:xfrm>
              <a:off x="127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4" name="Freeform 35"/>
            <p:cNvSpPr>
              <a:spLocks noEditPoints="1"/>
            </p:cNvSpPr>
            <p:nvPr/>
          </p:nvSpPr>
          <p:spPr>
            <a:xfrm>
              <a:off x="127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5" name="Freeform 36"/>
            <p:cNvSpPr>
              <a:spLocks noEditPoints="1"/>
            </p:cNvSpPr>
            <p:nvPr/>
          </p:nvSpPr>
          <p:spPr>
            <a:xfrm>
              <a:off x="127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6" name="Freeform 37"/>
            <p:cNvSpPr>
              <a:spLocks noEditPoints="1"/>
            </p:cNvSpPr>
            <p:nvPr/>
          </p:nvSpPr>
          <p:spPr>
            <a:xfrm>
              <a:off x="127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67" name="Rectangle 38"/>
            <p:cNvSpPr/>
            <p:nvPr/>
          </p:nvSpPr>
          <p:spPr>
            <a:xfrm>
              <a:off x="127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68" name="Rectangle 39"/>
            <p:cNvSpPr/>
            <p:nvPr/>
          </p:nvSpPr>
          <p:spPr>
            <a:xfrm>
              <a:off x="1724"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69" name="Freeform 40"/>
            <p:cNvSpPr>
              <a:spLocks noEditPoints="1"/>
            </p:cNvSpPr>
            <p:nvPr/>
          </p:nvSpPr>
          <p:spPr>
            <a:xfrm>
              <a:off x="1724"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0" name="Freeform 41"/>
            <p:cNvSpPr>
              <a:spLocks noEditPoints="1"/>
            </p:cNvSpPr>
            <p:nvPr/>
          </p:nvSpPr>
          <p:spPr>
            <a:xfrm>
              <a:off x="1724"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1" name="Freeform 42"/>
            <p:cNvSpPr>
              <a:spLocks noEditPoints="1"/>
            </p:cNvSpPr>
            <p:nvPr/>
          </p:nvSpPr>
          <p:spPr>
            <a:xfrm>
              <a:off x="1724"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2" name="Freeform 43"/>
            <p:cNvSpPr>
              <a:spLocks noEditPoints="1"/>
            </p:cNvSpPr>
            <p:nvPr/>
          </p:nvSpPr>
          <p:spPr>
            <a:xfrm>
              <a:off x="1724"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3" name="Freeform 44"/>
            <p:cNvSpPr>
              <a:spLocks noEditPoints="1"/>
            </p:cNvSpPr>
            <p:nvPr/>
          </p:nvSpPr>
          <p:spPr>
            <a:xfrm>
              <a:off x="1724"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4" name="Freeform 45"/>
            <p:cNvSpPr>
              <a:spLocks noEditPoints="1"/>
            </p:cNvSpPr>
            <p:nvPr/>
          </p:nvSpPr>
          <p:spPr>
            <a:xfrm>
              <a:off x="1724"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5" name="Freeform 46"/>
            <p:cNvSpPr>
              <a:spLocks noEditPoints="1"/>
            </p:cNvSpPr>
            <p:nvPr/>
          </p:nvSpPr>
          <p:spPr>
            <a:xfrm>
              <a:off x="1724"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6" name="Freeform 47"/>
            <p:cNvSpPr>
              <a:spLocks noEditPoints="1"/>
            </p:cNvSpPr>
            <p:nvPr/>
          </p:nvSpPr>
          <p:spPr>
            <a:xfrm>
              <a:off x="1724"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7" name="Freeform 48"/>
            <p:cNvSpPr>
              <a:spLocks noEditPoints="1"/>
            </p:cNvSpPr>
            <p:nvPr/>
          </p:nvSpPr>
          <p:spPr>
            <a:xfrm>
              <a:off x="1724"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8" name="Freeform 49"/>
            <p:cNvSpPr>
              <a:spLocks noEditPoints="1"/>
            </p:cNvSpPr>
            <p:nvPr/>
          </p:nvSpPr>
          <p:spPr>
            <a:xfrm>
              <a:off x="1724"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79" name="Rectangle 50"/>
            <p:cNvSpPr/>
            <p:nvPr/>
          </p:nvSpPr>
          <p:spPr>
            <a:xfrm>
              <a:off x="1724"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80" name="Rectangle 51"/>
            <p:cNvSpPr/>
            <p:nvPr/>
          </p:nvSpPr>
          <p:spPr>
            <a:xfrm>
              <a:off x="2169" y="23"/>
              <a:ext cx="21"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81" name="Freeform 52"/>
            <p:cNvSpPr>
              <a:spLocks noEditPoints="1"/>
            </p:cNvSpPr>
            <p:nvPr/>
          </p:nvSpPr>
          <p:spPr>
            <a:xfrm>
              <a:off x="2169" y="225"/>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2" name="Freeform 53"/>
            <p:cNvSpPr>
              <a:spLocks noEditPoints="1"/>
            </p:cNvSpPr>
            <p:nvPr/>
          </p:nvSpPr>
          <p:spPr>
            <a:xfrm>
              <a:off x="2169" y="630"/>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3" name="Freeform 54"/>
            <p:cNvSpPr>
              <a:spLocks noEditPoints="1"/>
            </p:cNvSpPr>
            <p:nvPr/>
          </p:nvSpPr>
          <p:spPr>
            <a:xfrm>
              <a:off x="2169" y="1034"/>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4" name="Freeform 55"/>
            <p:cNvSpPr>
              <a:spLocks noEditPoints="1"/>
            </p:cNvSpPr>
            <p:nvPr/>
          </p:nvSpPr>
          <p:spPr>
            <a:xfrm>
              <a:off x="2169" y="1438"/>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5" name="Freeform 56"/>
            <p:cNvSpPr>
              <a:spLocks noEditPoints="1"/>
            </p:cNvSpPr>
            <p:nvPr/>
          </p:nvSpPr>
          <p:spPr>
            <a:xfrm>
              <a:off x="2169" y="1843"/>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6" name="Freeform 57"/>
            <p:cNvSpPr>
              <a:spLocks noEditPoints="1"/>
            </p:cNvSpPr>
            <p:nvPr/>
          </p:nvSpPr>
          <p:spPr>
            <a:xfrm>
              <a:off x="2169" y="2247"/>
              <a:ext cx="21" cy="304"/>
            </a:xfrm>
            <a:custGeom>
              <a:avLst/>
              <a:gdLst/>
              <a:ahLst/>
              <a:cxnLst>
                <a:cxn ang="0">
                  <a:pos x="0" y="0"/>
                </a:cxn>
                <a:cxn ang="0">
                  <a:pos x="0" y="13143"/>
                </a:cxn>
                <a:cxn ang="0">
                  <a:pos x="3035" y="13143"/>
                </a:cxn>
                <a:cxn ang="0">
                  <a:pos x="3035" y="0"/>
                </a:cxn>
                <a:cxn ang="0">
                  <a:pos x="0" y="0"/>
                </a:cxn>
                <a:cxn ang="0">
                  <a:pos x="0" y="26418"/>
                </a:cxn>
                <a:cxn ang="0">
                  <a:pos x="0" y="39535"/>
                </a:cxn>
                <a:cxn ang="0">
                  <a:pos x="3035" y="39535"/>
                </a:cxn>
                <a:cxn ang="0">
                  <a:pos x="3035"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7" name="Freeform 58"/>
            <p:cNvSpPr>
              <a:spLocks noEditPoints="1"/>
            </p:cNvSpPr>
            <p:nvPr/>
          </p:nvSpPr>
          <p:spPr>
            <a:xfrm>
              <a:off x="2169" y="2652"/>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8" name="Freeform 59"/>
            <p:cNvSpPr>
              <a:spLocks noEditPoints="1"/>
            </p:cNvSpPr>
            <p:nvPr/>
          </p:nvSpPr>
          <p:spPr>
            <a:xfrm>
              <a:off x="2169" y="3056"/>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89" name="Freeform 60"/>
            <p:cNvSpPr>
              <a:spLocks noEditPoints="1"/>
            </p:cNvSpPr>
            <p:nvPr/>
          </p:nvSpPr>
          <p:spPr>
            <a:xfrm>
              <a:off x="2169" y="3461"/>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0" name="Freeform 61"/>
            <p:cNvSpPr>
              <a:spLocks noEditPoints="1"/>
            </p:cNvSpPr>
            <p:nvPr/>
          </p:nvSpPr>
          <p:spPr>
            <a:xfrm>
              <a:off x="2169" y="3865"/>
              <a:ext cx="21" cy="303"/>
            </a:xfrm>
            <a:custGeom>
              <a:avLst/>
              <a:gdLst/>
              <a:ahLst/>
              <a:cxnLst>
                <a:cxn ang="0">
                  <a:pos x="0" y="0"/>
                </a:cxn>
                <a:cxn ang="0">
                  <a:pos x="0" y="13009"/>
                </a:cxn>
                <a:cxn ang="0">
                  <a:pos x="3035" y="13009"/>
                </a:cxn>
                <a:cxn ang="0">
                  <a:pos x="3035" y="0"/>
                </a:cxn>
                <a:cxn ang="0">
                  <a:pos x="0" y="0"/>
                </a:cxn>
                <a:cxn ang="0">
                  <a:pos x="0" y="26013"/>
                </a:cxn>
                <a:cxn ang="0">
                  <a:pos x="0" y="39021"/>
                </a:cxn>
                <a:cxn ang="0">
                  <a:pos x="3035" y="39021"/>
                </a:cxn>
                <a:cxn ang="0">
                  <a:pos x="3035"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1" name="Rectangle 62"/>
            <p:cNvSpPr/>
            <p:nvPr/>
          </p:nvSpPr>
          <p:spPr>
            <a:xfrm>
              <a:off x="2169" y="4269"/>
              <a:ext cx="21"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92" name="Rectangle 63"/>
            <p:cNvSpPr/>
            <p:nvPr/>
          </p:nvSpPr>
          <p:spPr>
            <a:xfrm>
              <a:off x="262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193" name="Freeform 64"/>
            <p:cNvSpPr>
              <a:spLocks noEditPoints="1"/>
            </p:cNvSpPr>
            <p:nvPr/>
          </p:nvSpPr>
          <p:spPr>
            <a:xfrm>
              <a:off x="262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4" name="Freeform 65"/>
            <p:cNvSpPr>
              <a:spLocks noEditPoints="1"/>
            </p:cNvSpPr>
            <p:nvPr/>
          </p:nvSpPr>
          <p:spPr>
            <a:xfrm>
              <a:off x="262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5" name="Freeform 66"/>
            <p:cNvSpPr>
              <a:spLocks noEditPoints="1"/>
            </p:cNvSpPr>
            <p:nvPr/>
          </p:nvSpPr>
          <p:spPr>
            <a:xfrm>
              <a:off x="262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6" name="Freeform 67"/>
            <p:cNvSpPr>
              <a:spLocks noEditPoints="1"/>
            </p:cNvSpPr>
            <p:nvPr/>
          </p:nvSpPr>
          <p:spPr>
            <a:xfrm>
              <a:off x="262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7" name="Freeform 68"/>
            <p:cNvSpPr>
              <a:spLocks noEditPoints="1"/>
            </p:cNvSpPr>
            <p:nvPr/>
          </p:nvSpPr>
          <p:spPr>
            <a:xfrm>
              <a:off x="262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8" name="Freeform 69"/>
            <p:cNvSpPr>
              <a:spLocks noEditPoints="1"/>
            </p:cNvSpPr>
            <p:nvPr/>
          </p:nvSpPr>
          <p:spPr>
            <a:xfrm>
              <a:off x="262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199" name="Freeform 70"/>
            <p:cNvSpPr>
              <a:spLocks noEditPoints="1"/>
            </p:cNvSpPr>
            <p:nvPr/>
          </p:nvSpPr>
          <p:spPr>
            <a:xfrm>
              <a:off x="262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0" name="Freeform 71"/>
            <p:cNvSpPr>
              <a:spLocks noEditPoints="1"/>
            </p:cNvSpPr>
            <p:nvPr/>
          </p:nvSpPr>
          <p:spPr>
            <a:xfrm>
              <a:off x="262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1" name="Freeform 72"/>
            <p:cNvSpPr>
              <a:spLocks noEditPoints="1"/>
            </p:cNvSpPr>
            <p:nvPr/>
          </p:nvSpPr>
          <p:spPr>
            <a:xfrm>
              <a:off x="262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2" name="Freeform 73"/>
            <p:cNvSpPr>
              <a:spLocks noEditPoints="1"/>
            </p:cNvSpPr>
            <p:nvPr/>
          </p:nvSpPr>
          <p:spPr>
            <a:xfrm>
              <a:off x="262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3" name="Rectangle 74"/>
            <p:cNvSpPr/>
            <p:nvPr/>
          </p:nvSpPr>
          <p:spPr>
            <a:xfrm>
              <a:off x="262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04" name="Rectangle 75"/>
            <p:cNvSpPr/>
            <p:nvPr/>
          </p:nvSpPr>
          <p:spPr>
            <a:xfrm>
              <a:off x="3065"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05" name="Freeform 76"/>
            <p:cNvSpPr>
              <a:spLocks noEditPoints="1"/>
            </p:cNvSpPr>
            <p:nvPr/>
          </p:nvSpPr>
          <p:spPr>
            <a:xfrm>
              <a:off x="306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6" name="Freeform 77"/>
            <p:cNvSpPr>
              <a:spLocks noEditPoints="1"/>
            </p:cNvSpPr>
            <p:nvPr/>
          </p:nvSpPr>
          <p:spPr>
            <a:xfrm>
              <a:off x="306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7" name="Freeform 78"/>
            <p:cNvSpPr>
              <a:spLocks noEditPoints="1"/>
            </p:cNvSpPr>
            <p:nvPr/>
          </p:nvSpPr>
          <p:spPr>
            <a:xfrm>
              <a:off x="306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8" name="Freeform 79"/>
            <p:cNvSpPr>
              <a:spLocks noEditPoints="1"/>
            </p:cNvSpPr>
            <p:nvPr/>
          </p:nvSpPr>
          <p:spPr>
            <a:xfrm>
              <a:off x="306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09" name="Freeform 80"/>
            <p:cNvSpPr>
              <a:spLocks noEditPoints="1"/>
            </p:cNvSpPr>
            <p:nvPr/>
          </p:nvSpPr>
          <p:spPr>
            <a:xfrm>
              <a:off x="306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0" name="Freeform 81"/>
            <p:cNvSpPr>
              <a:spLocks noEditPoints="1"/>
            </p:cNvSpPr>
            <p:nvPr/>
          </p:nvSpPr>
          <p:spPr>
            <a:xfrm>
              <a:off x="306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1" name="Freeform 82"/>
            <p:cNvSpPr>
              <a:spLocks noEditPoints="1"/>
            </p:cNvSpPr>
            <p:nvPr/>
          </p:nvSpPr>
          <p:spPr>
            <a:xfrm>
              <a:off x="306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2" name="Freeform 83"/>
            <p:cNvSpPr>
              <a:spLocks noEditPoints="1"/>
            </p:cNvSpPr>
            <p:nvPr/>
          </p:nvSpPr>
          <p:spPr>
            <a:xfrm>
              <a:off x="306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3" name="Freeform 84"/>
            <p:cNvSpPr>
              <a:spLocks noEditPoints="1"/>
            </p:cNvSpPr>
            <p:nvPr/>
          </p:nvSpPr>
          <p:spPr>
            <a:xfrm>
              <a:off x="306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4" name="Freeform 85"/>
            <p:cNvSpPr>
              <a:spLocks noEditPoints="1"/>
            </p:cNvSpPr>
            <p:nvPr/>
          </p:nvSpPr>
          <p:spPr>
            <a:xfrm>
              <a:off x="306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5" name="Rectangle 86"/>
            <p:cNvSpPr/>
            <p:nvPr/>
          </p:nvSpPr>
          <p:spPr>
            <a:xfrm>
              <a:off x="3065"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16" name="Rectangle 87"/>
            <p:cNvSpPr/>
            <p:nvPr/>
          </p:nvSpPr>
          <p:spPr>
            <a:xfrm>
              <a:off x="351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17" name="Freeform 88"/>
            <p:cNvSpPr>
              <a:spLocks noEditPoints="1"/>
            </p:cNvSpPr>
            <p:nvPr/>
          </p:nvSpPr>
          <p:spPr>
            <a:xfrm>
              <a:off x="351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8" name="Freeform 89"/>
            <p:cNvSpPr>
              <a:spLocks noEditPoints="1"/>
            </p:cNvSpPr>
            <p:nvPr/>
          </p:nvSpPr>
          <p:spPr>
            <a:xfrm>
              <a:off x="351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19" name="Freeform 90"/>
            <p:cNvSpPr>
              <a:spLocks noEditPoints="1"/>
            </p:cNvSpPr>
            <p:nvPr/>
          </p:nvSpPr>
          <p:spPr>
            <a:xfrm>
              <a:off x="351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0" name="Freeform 91"/>
            <p:cNvSpPr>
              <a:spLocks noEditPoints="1"/>
            </p:cNvSpPr>
            <p:nvPr/>
          </p:nvSpPr>
          <p:spPr>
            <a:xfrm>
              <a:off x="351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1" name="Freeform 92"/>
            <p:cNvSpPr>
              <a:spLocks noEditPoints="1"/>
            </p:cNvSpPr>
            <p:nvPr/>
          </p:nvSpPr>
          <p:spPr>
            <a:xfrm>
              <a:off x="351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2" name="Freeform 93"/>
            <p:cNvSpPr>
              <a:spLocks noEditPoints="1"/>
            </p:cNvSpPr>
            <p:nvPr/>
          </p:nvSpPr>
          <p:spPr>
            <a:xfrm>
              <a:off x="351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3" name="Freeform 94"/>
            <p:cNvSpPr>
              <a:spLocks noEditPoints="1"/>
            </p:cNvSpPr>
            <p:nvPr/>
          </p:nvSpPr>
          <p:spPr>
            <a:xfrm>
              <a:off x="351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4" name="Freeform 95"/>
            <p:cNvSpPr>
              <a:spLocks noEditPoints="1"/>
            </p:cNvSpPr>
            <p:nvPr/>
          </p:nvSpPr>
          <p:spPr>
            <a:xfrm>
              <a:off x="351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5" name="Freeform 96"/>
            <p:cNvSpPr>
              <a:spLocks noEditPoints="1"/>
            </p:cNvSpPr>
            <p:nvPr/>
          </p:nvSpPr>
          <p:spPr>
            <a:xfrm>
              <a:off x="351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6" name="Freeform 97"/>
            <p:cNvSpPr>
              <a:spLocks noEditPoints="1"/>
            </p:cNvSpPr>
            <p:nvPr/>
          </p:nvSpPr>
          <p:spPr>
            <a:xfrm>
              <a:off x="351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27" name="Rectangle 98"/>
            <p:cNvSpPr/>
            <p:nvPr/>
          </p:nvSpPr>
          <p:spPr>
            <a:xfrm>
              <a:off x="351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28" name="Rectangle 99"/>
            <p:cNvSpPr/>
            <p:nvPr/>
          </p:nvSpPr>
          <p:spPr>
            <a:xfrm>
              <a:off x="396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29" name="Freeform 100"/>
            <p:cNvSpPr>
              <a:spLocks noEditPoints="1"/>
            </p:cNvSpPr>
            <p:nvPr/>
          </p:nvSpPr>
          <p:spPr>
            <a:xfrm>
              <a:off x="396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0" name="Freeform 101"/>
            <p:cNvSpPr>
              <a:spLocks noEditPoints="1"/>
            </p:cNvSpPr>
            <p:nvPr/>
          </p:nvSpPr>
          <p:spPr>
            <a:xfrm>
              <a:off x="396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1" name="Freeform 102"/>
            <p:cNvSpPr>
              <a:spLocks noEditPoints="1"/>
            </p:cNvSpPr>
            <p:nvPr/>
          </p:nvSpPr>
          <p:spPr>
            <a:xfrm>
              <a:off x="396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2" name="Freeform 103"/>
            <p:cNvSpPr>
              <a:spLocks noEditPoints="1"/>
            </p:cNvSpPr>
            <p:nvPr/>
          </p:nvSpPr>
          <p:spPr>
            <a:xfrm>
              <a:off x="396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3" name="Freeform 104"/>
            <p:cNvSpPr>
              <a:spLocks noEditPoints="1"/>
            </p:cNvSpPr>
            <p:nvPr/>
          </p:nvSpPr>
          <p:spPr>
            <a:xfrm>
              <a:off x="396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4" name="Freeform 105"/>
            <p:cNvSpPr>
              <a:spLocks noEditPoints="1"/>
            </p:cNvSpPr>
            <p:nvPr/>
          </p:nvSpPr>
          <p:spPr>
            <a:xfrm>
              <a:off x="396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5" name="Freeform 106"/>
            <p:cNvSpPr>
              <a:spLocks noEditPoints="1"/>
            </p:cNvSpPr>
            <p:nvPr/>
          </p:nvSpPr>
          <p:spPr>
            <a:xfrm>
              <a:off x="396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6" name="Freeform 107"/>
            <p:cNvSpPr>
              <a:spLocks noEditPoints="1"/>
            </p:cNvSpPr>
            <p:nvPr/>
          </p:nvSpPr>
          <p:spPr>
            <a:xfrm>
              <a:off x="396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7" name="Freeform 108"/>
            <p:cNvSpPr>
              <a:spLocks noEditPoints="1"/>
            </p:cNvSpPr>
            <p:nvPr/>
          </p:nvSpPr>
          <p:spPr>
            <a:xfrm>
              <a:off x="396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8" name="Freeform 109"/>
            <p:cNvSpPr>
              <a:spLocks noEditPoints="1"/>
            </p:cNvSpPr>
            <p:nvPr/>
          </p:nvSpPr>
          <p:spPr>
            <a:xfrm>
              <a:off x="396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39" name="Rectangle 110"/>
            <p:cNvSpPr/>
            <p:nvPr/>
          </p:nvSpPr>
          <p:spPr>
            <a:xfrm>
              <a:off x="396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40" name="Rectangle 111"/>
            <p:cNvSpPr/>
            <p:nvPr/>
          </p:nvSpPr>
          <p:spPr>
            <a:xfrm>
              <a:off x="4405"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41" name="Freeform 112"/>
            <p:cNvSpPr>
              <a:spLocks noEditPoints="1"/>
            </p:cNvSpPr>
            <p:nvPr/>
          </p:nvSpPr>
          <p:spPr>
            <a:xfrm>
              <a:off x="4405"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2" name="Freeform 113"/>
            <p:cNvSpPr>
              <a:spLocks noEditPoints="1"/>
            </p:cNvSpPr>
            <p:nvPr/>
          </p:nvSpPr>
          <p:spPr>
            <a:xfrm>
              <a:off x="4405"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3" name="Freeform 114"/>
            <p:cNvSpPr>
              <a:spLocks noEditPoints="1"/>
            </p:cNvSpPr>
            <p:nvPr/>
          </p:nvSpPr>
          <p:spPr>
            <a:xfrm>
              <a:off x="4405"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4" name="Freeform 115"/>
            <p:cNvSpPr>
              <a:spLocks noEditPoints="1"/>
            </p:cNvSpPr>
            <p:nvPr/>
          </p:nvSpPr>
          <p:spPr>
            <a:xfrm>
              <a:off x="4405"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5" name="Freeform 116"/>
            <p:cNvSpPr>
              <a:spLocks noEditPoints="1"/>
            </p:cNvSpPr>
            <p:nvPr/>
          </p:nvSpPr>
          <p:spPr>
            <a:xfrm>
              <a:off x="4405"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6" name="Freeform 117"/>
            <p:cNvSpPr>
              <a:spLocks noEditPoints="1"/>
            </p:cNvSpPr>
            <p:nvPr/>
          </p:nvSpPr>
          <p:spPr>
            <a:xfrm>
              <a:off x="4405"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7" name="Freeform 118"/>
            <p:cNvSpPr>
              <a:spLocks noEditPoints="1"/>
            </p:cNvSpPr>
            <p:nvPr/>
          </p:nvSpPr>
          <p:spPr>
            <a:xfrm>
              <a:off x="4405"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8" name="Freeform 119"/>
            <p:cNvSpPr>
              <a:spLocks noEditPoints="1"/>
            </p:cNvSpPr>
            <p:nvPr/>
          </p:nvSpPr>
          <p:spPr>
            <a:xfrm>
              <a:off x="4405"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49" name="Freeform 120"/>
            <p:cNvSpPr>
              <a:spLocks noEditPoints="1"/>
            </p:cNvSpPr>
            <p:nvPr/>
          </p:nvSpPr>
          <p:spPr>
            <a:xfrm>
              <a:off x="4405"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0" name="Freeform 121"/>
            <p:cNvSpPr>
              <a:spLocks noEditPoints="1"/>
            </p:cNvSpPr>
            <p:nvPr/>
          </p:nvSpPr>
          <p:spPr>
            <a:xfrm>
              <a:off x="4405"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1" name="Rectangle 122"/>
            <p:cNvSpPr/>
            <p:nvPr/>
          </p:nvSpPr>
          <p:spPr>
            <a:xfrm>
              <a:off x="4405"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52" name="Rectangle 123"/>
            <p:cNvSpPr/>
            <p:nvPr/>
          </p:nvSpPr>
          <p:spPr>
            <a:xfrm>
              <a:off x="485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53" name="Freeform 124"/>
            <p:cNvSpPr>
              <a:spLocks noEditPoints="1"/>
            </p:cNvSpPr>
            <p:nvPr/>
          </p:nvSpPr>
          <p:spPr>
            <a:xfrm>
              <a:off x="485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4" name="Freeform 125"/>
            <p:cNvSpPr>
              <a:spLocks noEditPoints="1"/>
            </p:cNvSpPr>
            <p:nvPr/>
          </p:nvSpPr>
          <p:spPr>
            <a:xfrm>
              <a:off x="485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5" name="Freeform 126"/>
            <p:cNvSpPr>
              <a:spLocks noEditPoints="1"/>
            </p:cNvSpPr>
            <p:nvPr/>
          </p:nvSpPr>
          <p:spPr>
            <a:xfrm>
              <a:off x="485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6" name="Freeform 127"/>
            <p:cNvSpPr>
              <a:spLocks noEditPoints="1"/>
            </p:cNvSpPr>
            <p:nvPr/>
          </p:nvSpPr>
          <p:spPr>
            <a:xfrm>
              <a:off x="485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7" name="Freeform 128"/>
            <p:cNvSpPr>
              <a:spLocks noEditPoints="1"/>
            </p:cNvSpPr>
            <p:nvPr/>
          </p:nvSpPr>
          <p:spPr>
            <a:xfrm>
              <a:off x="485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8" name="Freeform 129"/>
            <p:cNvSpPr>
              <a:spLocks noEditPoints="1"/>
            </p:cNvSpPr>
            <p:nvPr/>
          </p:nvSpPr>
          <p:spPr>
            <a:xfrm>
              <a:off x="485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59" name="Freeform 130"/>
            <p:cNvSpPr>
              <a:spLocks noEditPoints="1"/>
            </p:cNvSpPr>
            <p:nvPr/>
          </p:nvSpPr>
          <p:spPr>
            <a:xfrm>
              <a:off x="485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0" name="Freeform 131"/>
            <p:cNvSpPr>
              <a:spLocks noEditPoints="1"/>
            </p:cNvSpPr>
            <p:nvPr/>
          </p:nvSpPr>
          <p:spPr>
            <a:xfrm>
              <a:off x="485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1" name="Freeform 132"/>
            <p:cNvSpPr>
              <a:spLocks noEditPoints="1"/>
            </p:cNvSpPr>
            <p:nvPr/>
          </p:nvSpPr>
          <p:spPr>
            <a:xfrm>
              <a:off x="485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2" name="Freeform 133"/>
            <p:cNvSpPr>
              <a:spLocks noEditPoints="1"/>
            </p:cNvSpPr>
            <p:nvPr/>
          </p:nvSpPr>
          <p:spPr>
            <a:xfrm>
              <a:off x="485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3" name="Rectangle 134"/>
            <p:cNvSpPr/>
            <p:nvPr/>
          </p:nvSpPr>
          <p:spPr>
            <a:xfrm>
              <a:off x="485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64" name="Rectangle 135"/>
            <p:cNvSpPr/>
            <p:nvPr/>
          </p:nvSpPr>
          <p:spPr>
            <a:xfrm>
              <a:off x="5300" y="23"/>
              <a:ext cx="20" cy="10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65" name="Freeform 136"/>
            <p:cNvSpPr>
              <a:spLocks noEditPoints="1"/>
            </p:cNvSpPr>
            <p:nvPr/>
          </p:nvSpPr>
          <p:spPr>
            <a:xfrm>
              <a:off x="5300" y="225"/>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6" name="Freeform 137"/>
            <p:cNvSpPr>
              <a:spLocks noEditPoints="1"/>
            </p:cNvSpPr>
            <p:nvPr/>
          </p:nvSpPr>
          <p:spPr>
            <a:xfrm>
              <a:off x="5300" y="630"/>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7" name="Freeform 138"/>
            <p:cNvSpPr>
              <a:spLocks noEditPoints="1"/>
            </p:cNvSpPr>
            <p:nvPr/>
          </p:nvSpPr>
          <p:spPr>
            <a:xfrm>
              <a:off x="5300" y="1034"/>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8" name="Freeform 139"/>
            <p:cNvSpPr>
              <a:spLocks noEditPoints="1"/>
            </p:cNvSpPr>
            <p:nvPr/>
          </p:nvSpPr>
          <p:spPr>
            <a:xfrm>
              <a:off x="5300" y="1438"/>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69" name="Freeform 140"/>
            <p:cNvSpPr>
              <a:spLocks noEditPoints="1"/>
            </p:cNvSpPr>
            <p:nvPr/>
          </p:nvSpPr>
          <p:spPr>
            <a:xfrm>
              <a:off x="5300" y="1843"/>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0" name="Freeform 141"/>
            <p:cNvSpPr>
              <a:spLocks noEditPoints="1"/>
            </p:cNvSpPr>
            <p:nvPr/>
          </p:nvSpPr>
          <p:spPr>
            <a:xfrm>
              <a:off x="5300" y="2247"/>
              <a:ext cx="20" cy="304"/>
            </a:xfrm>
            <a:custGeom>
              <a:avLst/>
              <a:gdLst/>
              <a:ahLst/>
              <a:cxnLst>
                <a:cxn ang="0">
                  <a:pos x="0" y="0"/>
                </a:cxn>
                <a:cxn ang="0">
                  <a:pos x="0" y="13143"/>
                </a:cxn>
                <a:cxn ang="0">
                  <a:pos x="2500" y="13143"/>
                </a:cxn>
                <a:cxn ang="0">
                  <a:pos x="2500" y="0"/>
                </a:cxn>
                <a:cxn ang="0">
                  <a:pos x="0" y="0"/>
                </a:cxn>
                <a:cxn ang="0">
                  <a:pos x="0" y="26418"/>
                </a:cxn>
                <a:cxn ang="0">
                  <a:pos x="0" y="39535"/>
                </a:cxn>
                <a:cxn ang="0">
                  <a:pos x="2500" y="39535"/>
                </a:cxn>
                <a:cxn ang="0">
                  <a:pos x="2500" y="26418"/>
                </a:cxn>
                <a:cxn ang="0">
                  <a:pos x="0" y="26418"/>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1" name="Freeform 142"/>
            <p:cNvSpPr>
              <a:spLocks noEditPoints="1"/>
            </p:cNvSpPr>
            <p:nvPr/>
          </p:nvSpPr>
          <p:spPr>
            <a:xfrm>
              <a:off x="5300" y="2652"/>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2" name="Freeform 143"/>
            <p:cNvSpPr>
              <a:spLocks noEditPoints="1"/>
            </p:cNvSpPr>
            <p:nvPr/>
          </p:nvSpPr>
          <p:spPr>
            <a:xfrm>
              <a:off x="5300" y="3056"/>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3" name="Freeform 144"/>
            <p:cNvSpPr>
              <a:spLocks noEditPoints="1"/>
            </p:cNvSpPr>
            <p:nvPr/>
          </p:nvSpPr>
          <p:spPr>
            <a:xfrm>
              <a:off x="5300" y="3461"/>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4" name="Freeform 145"/>
            <p:cNvSpPr>
              <a:spLocks noEditPoints="1"/>
            </p:cNvSpPr>
            <p:nvPr/>
          </p:nvSpPr>
          <p:spPr>
            <a:xfrm>
              <a:off x="5300" y="3865"/>
              <a:ext cx="20" cy="303"/>
            </a:xfrm>
            <a:custGeom>
              <a:avLst/>
              <a:gdLst/>
              <a:ahLst/>
              <a:cxnLst>
                <a:cxn ang="0">
                  <a:pos x="0" y="0"/>
                </a:cxn>
                <a:cxn ang="0">
                  <a:pos x="0" y="13009"/>
                </a:cxn>
                <a:cxn ang="0">
                  <a:pos x="2500" y="13009"/>
                </a:cxn>
                <a:cxn ang="0">
                  <a:pos x="2500" y="0"/>
                </a:cxn>
                <a:cxn ang="0">
                  <a:pos x="0" y="0"/>
                </a:cxn>
                <a:cxn ang="0">
                  <a:pos x="0" y="26013"/>
                </a:cxn>
                <a:cxn ang="0">
                  <a:pos x="0" y="39021"/>
                </a:cxn>
                <a:cxn ang="0">
                  <a:pos x="2500" y="39021"/>
                </a:cxn>
                <a:cxn ang="0">
                  <a:pos x="2500" y="26013"/>
                </a:cxn>
                <a:cxn ang="0">
                  <a:pos x="0" y="26013"/>
                </a:cxn>
              </a:cxnLst>
              <a:rect l="0" t="0" r="0" b="0"/>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9999"/>
              </a:schemeClr>
            </a:solidFill>
            <a:ln w="0">
              <a:noFill/>
            </a:ln>
          </p:spPr>
          <p:txBody>
            <a:bodyPr/>
            <a:lstStyle/>
            <a:p>
              <a:endParaRPr lang="zh-CN" altLang="en-US"/>
            </a:p>
          </p:txBody>
        </p:sp>
        <p:sp>
          <p:nvSpPr>
            <p:cNvPr id="1275" name="Rectangle 146"/>
            <p:cNvSpPr/>
            <p:nvPr/>
          </p:nvSpPr>
          <p:spPr>
            <a:xfrm>
              <a:off x="5300" y="4269"/>
              <a:ext cx="20" cy="51"/>
            </a:xfrm>
            <a:prstGeom prst="rect">
              <a:avLst/>
            </a:prstGeom>
            <a:solidFill>
              <a:schemeClr val="bg2">
                <a:alpha val="59999"/>
              </a:schemeClr>
            </a:solidFill>
            <a:ln w="0">
              <a:noFill/>
            </a:ln>
          </p:spPr>
          <p:txBody>
            <a:bodyPr/>
            <a:lstStyle/>
            <a:p>
              <a:pPr lvl="0" eaLnBrk="1" hangingPunct="1"/>
              <a:endParaRPr lang="zh-CN" altLang="en-US" dirty="0">
                <a:latin typeface="Arial" panose="020B0604020202020204" pitchFamily="34" charset="0"/>
              </a:endParaRPr>
            </a:p>
          </p:txBody>
        </p:sp>
        <p:sp>
          <p:nvSpPr>
            <p:cNvPr id="1276" name="Freeform 147"/>
            <p:cNvSpPr/>
            <p:nvPr/>
          </p:nvSpPr>
          <p:spPr>
            <a:xfrm>
              <a:off x="349" y="3304"/>
              <a:ext cx="20" cy="10"/>
            </a:xfrm>
            <a:custGeom>
              <a:avLst/>
              <a:gdLst/>
              <a:ahLst/>
              <a:cxnLst>
                <a:cxn ang="0">
                  <a:pos x="0" y="625"/>
                </a:cxn>
                <a:cxn ang="0">
                  <a:pos x="0" y="625"/>
                </a:cxn>
              </a:cxnLst>
              <a:rect l="0" t="0" r="0" b="0"/>
              <a:pathLst>
                <a:path w="4" h="2">
                  <a:moveTo>
                    <a:pt x="0" y="1"/>
                  </a:moveTo>
                  <a:cubicBezTo>
                    <a:pt x="1" y="2"/>
                    <a:pt x="4" y="0"/>
                    <a:pt x="0" y="1"/>
                  </a:cubicBezTo>
                  <a:close/>
                </a:path>
              </a:pathLst>
            </a:custGeom>
            <a:solidFill>
              <a:schemeClr val="bg2">
                <a:alpha val="59999"/>
              </a:schemeClr>
            </a:solidFill>
            <a:ln w="0">
              <a:noFill/>
            </a:ln>
          </p:spPr>
          <p:txBody>
            <a:bodyPr/>
            <a:lstStyle/>
            <a:p>
              <a:endParaRPr lang="zh-CN" altLang="en-US"/>
            </a:p>
          </p:txBody>
        </p:sp>
      </p:grpSp>
      <p:grpSp>
        <p:nvGrpSpPr>
          <p:cNvPr id="1027" name="Group 148"/>
          <p:cNvGrpSpPr/>
          <p:nvPr/>
        </p:nvGrpSpPr>
        <p:grpSpPr>
          <a:xfrm>
            <a:off x="1066800" y="3444875"/>
            <a:ext cx="533400" cy="492125"/>
            <a:chOff x="96" y="2784"/>
            <a:chExt cx="1062" cy="981"/>
          </a:xfrm>
        </p:grpSpPr>
        <p:sp>
          <p:nvSpPr>
            <p:cNvPr id="1119" name="Freeform 14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120" name="Freeform 15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121" name="Freeform 15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122" name="Freeform 15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123" name="Freeform 15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124" name="Freeform 15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125" name="Freeform 15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26" name="Freeform 15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27" name="Freeform 15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28" name="Freeform 15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29" name="Freeform 15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30" name="Freeform 16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31" name="Freeform 16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28" name="Group 162"/>
          <p:cNvGrpSpPr/>
          <p:nvPr/>
        </p:nvGrpSpPr>
        <p:grpSpPr>
          <a:xfrm>
            <a:off x="1066800" y="4552950"/>
            <a:ext cx="533400" cy="492125"/>
            <a:chOff x="96" y="2784"/>
            <a:chExt cx="1062" cy="981"/>
          </a:xfrm>
        </p:grpSpPr>
        <p:sp>
          <p:nvSpPr>
            <p:cNvPr id="1106" name="Freeform 163"/>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107" name="Freeform 164"/>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108" name="Freeform 165"/>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109" name="Freeform 166"/>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110" name="Freeform 167"/>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111" name="Freeform 168"/>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112" name="Freeform 169"/>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13" name="Freeform 170"/>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14" name="Freeform 171"/>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15" name="Freeform 172"/>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16" name="Freeform 173"/>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17" name="Freeform 174"/>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18" name="Freeform 175"/>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29" name="Group 176"/>
          <p:cNvGrpSpPr/>
          <p:nvPr/>
        </p:nvGrpSpPr>
        <p:grpSpPr>
          <a:xfrm>
            <a:off x="1066800" y="5562600"/>
            <a:ext cx="533400" cy="492125"/>
            <a:chOff x="96" y="2784"/>
            <a:chExt cx="1062" cy="981"/>
          </a:xfrm>
        </p:grpSpPr>
        <p:sp>
          <p:nvSpPr>
            <p:cNvPr id="1093" name="Freeform 177"/>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94" name="Freeform 178"/>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95" name="Freeform 179"/>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96" name="Freeform 180"/>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97" name="Freeform 181"/>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98" name="Freeform 182"/>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99" name="Freeform 183"/>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100" name="Freeform 184"/>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101" name="Freeform 185"/>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102" name="Freeform 186"/>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103" name="Freeform 187"/>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104" name="Freeform 188"/>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105" name="Freeform 189"/>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0" name="Group 190"/>
          <p:cNvGrpSpPr/>
          <p:nvPr/>
        </p:nvGrpSpPr>
        <p:grpSpPr>
          <a:xfrm>
            <a:off x="381000" y="3962400"/>
            <a:ext cx="533400" cy="492125"/>
            <a:chOff x="96" y="2784"/>
            <a:chExt cx="1062" cy="981"/>
          </a:xfrm>
        </p:grpSpPr>
        <p:sp>
          <p:nvSpPr>
            <p:cNvPr id="1080" name="Freeform 191"/>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81" name="Freeform 192"/>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82" name="Freeform 193"/>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83" name="Freeform 194"/>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84" name="Freeform 195"/>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85" name="Freeform 196"/>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86" name="Freeform 197"/>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87" name="Freeform 198"/>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88" name="Freeform 199"/>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89" name="Freeform 200"/>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90" name="Freeform 201"/>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91" name="Freeform 202"/>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92" name="Freeform 203"/>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1" name="Group 204"/>
          <p:cNvGrpSpPr/>
          <p:nvPr/>
        </p:nvGrpSpPr>
        <p:grpSpPr>
          <a:xfrm>
            <a:off x="381000" y="5070475"/>
            <a:ext cx="533400" cy="492125"/>
            <a:chOff x="96" y="2784"/>
            <a:chExt cx="1062" cy="981"/>
          </a:xfrm>
        </p:grpSpPr>
        <p:sp>
          <p:nvSpPr>
            <p:cNvPr id="1067" name="Freeform 205"/>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68" name="Freeform 206"/>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69" name="Freeform 207"/>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70" name="Freeform 208"/>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71" name="Freeform 209"/>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72" name="Freeform 210"/>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73" name="Freeform 211"/>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74" name="Freeform 212"/>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75" name="Freeform 213"/>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76" name="Freeform 214"/>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77" name="Freeform 215"/>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78" name="Freeform 216"/>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79" name="Freeform 217"/>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2" name="Group 218"/>
          <p:cNvGrpSpPr/>
          <p:nvPr/>
        </p:nvGrpSpPr>
        <p:grpSpPr>
          <a:xfrm>
            <a:off x="381000" y="6121400"/>
            <a:ext cx="533400" cy="492125"/>
            <a:chOff x="96" y="2784"/>
            <a:chExt cx="1062" cy="981"/>
          </a:xfrm>
        </p:grpSpPr>
        <p:sp>
          <p:nvSpPr>
            <p:cNvPr id="1054" name="Freeform 219"/>
            <p:cNvSpPr/>
            <p:nvPr userDrawn="1"/>
          </p:nvSpPr>
          <p:spPr>
            <a:xfrm>
              <a:off x="121" y="2784"/>
              <a:ext cx="207" cy="81"/>
            </a:xfrm>
            <a:custGeom>
              <a:avLst/>
              <a:gdLst/>
              <a:ahLst/>
              <a:cxnLst>
                <a:cxn ang="0">
                  <a:pos x="19423" y="7918"/>
                </a:cxn>
                <a:cxn ang="0">
                  <a:pos x="24062" y="6612"/>
                </a:cxn>
                <a:cxn ang="0">
                  <a:pos x="24699" y="5974"/>
                </a:cxn>
                <a:cxn ang="0">
                  <a:pos x="20215" y="643"/>
                </a:cxn>
                <a:cxn ang="0">
                  <a:pos x="5150" y="7280"/>
                </a:cxn>
                <a:cxn ang="0">
                  <a:pos x="19423" y="7918"/>
                </a:cxn>
              </a:cxnLst>
              <a:rect l="0" t="0" r="0" b="0"/>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alpha val="100000"/>
              </a:schemeClr>
            </a:solidFill>
            <a:ln w="0">
              <a:noFill/>
            </a:ln>
          </p:spPr>
          <p:txBody>
            <a:bodyPr/>
            <a:lstStyle/>
            <a:p>
              <a:endParaRPr lang="zh-CN" altLang="en-US"/>
            </a:p>
          </p:txBody>
        </p:sp>
        <p:sp>
          <p:nvSpPr>
            <p:cNvPr id="1055" name="Freeform 220"/>
            <p:cNvSpPr>
              <a:spLocks noEditPoints="1"/>
            </p:cNvSpPr>
            <p:nvPr userDrawn="1"/>
          </p:nvSpPr>
          <p:spPr>
            <a:xfrm>
              <a:off x="96" y="2789"/>
              <a:ext cx="1062" cy="976"/>
            </a:xfrm>
            <a:custGeom>
              <a:avLst/>
              <a:gdLst/>
              <a:ahLst/>
              <a:cxnLst>
                <a:cxn ang="0">
                  <a:pos x="106569" y="101398"/>
                </a:cxn>
                <a:cxn ang="0">
                  <a:pos x="99459" y="81731"/>
                </a:cxn>
                <a:cxn ang="0">
                  <a:pos x="92859" y="64800"/>
                </a:cxn>
                <a:cxn ang="0">
                  <a:pos x="107874" y="60785"/>
                </a:cxn>
                <a:cxn ang="0">
                  <a:pos x="95443" y="53680"/>
                </a:cxn>
                <a:cxn ang="0">
                  <a:pos x="102680" y="54317"/>
                </a:cxn>
                <a:cxn ang="0">
                  <a:pos x="102680" y="50302"/>
                </a:cxn>
                <a:cxn ang="0">
                  <a:pos x="88333" y="50944"/>
                </a:cxn>
                <a:cxn ang="0">
                  <a:pos x="83681" y="81731"/>
                </a:cxn>
                <a:cxn ang="0">
                  <a:pos x="81096" y="54954"/>
                </a:cxn>
                <a:cxn ang="0">
                  <a:pos x="77212" y="43834"/>
                </a:cxn>
                <a:cxn ang="0">
                  <a:pos x="81096" y="33371"/>
                </a:cxn>
                <a:cxn ang="0">
                  <a:pos x="79154" y="24193"/>
                </a:cxn>
                <a:cxn ang="0">
                  <a:pos x="77850" y="15651"/>
                </a:cxn>
                <a:cxn ang="0">
                  <a:pos x="86391" y="25472"/>
                </a:cxn>
                <a:cxn ang="0">
                  <a:pos x="97517" y="11763"/>
                </a:cxn>
                <a:cxn ang="0">
                  <a:pos x="96086" y="23525"/>
                </a:cxn>
                <a:cxn ang="0">
                  <a:pos x="93502" y="31429"/>
                </a:cxn>
                <a:cxn ang="0">
                  <a:pos x="94164" y="43834"/>
                </a:cxn>
                <a:cxn ang="0">
                  <a:pos x="130100" y="18999"/>
                </a:cxn>
                <a:cxn ang="0">
                  <a:pos x="58845" y="637"/>
                </a:cxn>
                <a:cxn ang="0">
                  <a:pos x="36599" y="5168"/>
                </a:cxn>
                <a:cxn ang="0">
                  <a:pos x="55624" y="7879"/>
                </a:cxn>
                <a:cxn ang="0">
                  <a:pos x="39183" y="14347"/>
                </a:cxn>
                <a:cxn ang="0">
                  <a:pos x="37903" y="18999"/>
                </a:cxn>
                <a:cxn ang="0">
                  <a:pos x="24831" y="11125"/>
                </a:cxn>
                <a:cxn ang="0">
                  <a:pos x="8542" y="75263"/>
                </a:cxn>
                <a:cxn ang="0">
                  <a:pos x="39845" y="95441"/>
                </a:cxn>
                <a:cxn ang="0">
                  <a:pos x="29488" y="87026"/>
                </a:cxn>
                <a:cxn ang="0">
                  <a:pos x="22889" y="94798"/>
                </a:cxn>
                <a:cxn ang="0">
                  <a:pos x="20947" y="83673"/>
                </a:cxn>
                <a:cxn ang="0">
                  <a:pos x="30125" y="56259"/>
                </a:cxn>
                <a:cxn ang="0">
                  <a:pos x="43835" y="54317"/>
                </a:cxn>
                <a:cxn ang="0">
                  <a:pos x="46445" y="62064"/>
                </a:cxn>
                <a:cxn ang="0">
                  <a:pos x="39845" y="79147"/>
                </a:cxn>
                <a:cxn ang="0">
                  <a:pos x="59487" y="117686"/>
                </a:cxn>
                <a:cxn ang="0">
                  <a:pos x="121710" y="108508"/>
                </a:cxn>
                <a:cxn ang="0">
                  <a:pos x="119000" y="43192"/>
                </a:cxn>
                <a:cxn ang="0">
                  <a:pos x="107874" y="39177"/>
                </a:cxn>
                <a:cxn ang="0">
                  <a:pos x="73860" y="39844"/>
                </a:cxn>
                <a:cxn ang="0">
                  <a:pos x="70613" y="56901"/>
                </a:cxn>
                <a:cxn ang="0">
                  <a:pos x="74628" y="32709"/>
                </a:cxn>
                <a:cxn ang="0">
                  <a:pos x="58208" y="16931"/>
                </a:cxn>
                <a:cxn ang="0">
                  <a:pos x="68666" y="22888"/>
                </a:cxn>
                <a:cxn ang="0">
                  <a:pos x="39845" y="47081"/>
                </a:cxn>
                <a:cxn ang="0">
                  <a:pos x="15652" y="24193"/>
                </a:cxn>
                <a:cxn ang="0">
                  <a:pos x="44498" y="26135"/>
                </a:cxn>
                <a:cxn ang="0">
                  <a:pos x="51740" y="26135"/>
                </a:cxn>
                <a:cxn ang="0">
                  <a:pos x="70613" y="29487"/>
                </a:cxn>
                <a:cxn ang="0">
                  <a:pos x="64807" y="60785"/>
                </a:cxn>
                <a:cxn ang="0">
                  <a:pos x="60792" y="33371"/>
                </a:cxn>
                <a:cxn ang="0">
                  <a:pos x="39845" y="47081"/>
                </a:cxn>
                <a:cxn ang="0">
                  <a:pos x="52377" y="53680"/>
                </a:cxn>
                <a:cxn ang="0">
                  <a:pos x="57545" y="37897"/>
                </a:cxn>
                <a:cxn ang="0">
                  <a:pos x="66724" y="94798"/>
                </a:cxn>
                <a:cxn ang="0">
                  <a:pos x="53682" y="62732"/>
                </a:cxn>
                <a:cxn ang="0">
                  <a:pos x="76570" y="69331"/>
                </a:cxn>
              </a:cxnLst>
              <a:rect l="0" t="0" r="0" b="0"/>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alpha val="100000"/>
              </a:schemeClr>
            </a:solidFill>
            <a:ln w="0">
              <a:noFill/>
            </a:ln>
          </p:spPr>
          <p:txBody>
            <a:bodyPr/>
            <a:lstStyle/>
            <a:p>
              <a:endParaRPr lang="zh-CN" altLang="en-US"/>
            </a:p>
          </p:txBody>
        </p:sp>
        <p:sp>
          <p:nvSpPr>
            <p:cNvPr id="1056" name="Freeform 221"/>
            <p:cNvSpPr/>
            <p:nvPr userDrawn="1"/>
          </p:nvSpPr>
          <p:spPr>
            <a:xfrm>
              <a:off x="348" y="3254"/>
              <a:ext cx="86" cy="102"/>
            </a:xfrm>
            <a:custGeom>
              <a:avLst/>
              <a:gdLst/>
              <a:ahLst/>
              <a:cxnLst>
                <a:cxn ang="0">
                  <a:pos x="9187" y="3458"/>
                </a:cxn>
                <a:cxn ang="0">
                  <a:pos x="5964" y="13525"/>
                </a:cxn>
                <a:cxn ang="0">
                  <a:pos x="9187" y="3458"/>
                </a:cxn>
              </a:cxnLst>
              <a:rect l="0" t="0" r="0" b="0"/>
              <a:pathLst>
                <a:path w="17" h="20">
                  <a:moveTo>
                    <a:pt x="14" y="5"/>
                  </a:moveTo>
                  <a:cubicBezTo>
                    <a:pt x="13" y="0"/>
                    <a:pt x="0" y="8"/>
                    <a:pt x="9" y="20"/>
                  </a:cubicBezTo>
                  <a:cubicBezTo>
                    <a:pt x="9" y="20"/>
                    <a:pt x="17" y="17"/>
                    <a:pt x="14" y="5"/>
                  </a:cubicBezTo>
                  <a:close/>
                </a:path>
              </a:pathLst>
            </a:custGeom>
            <a:solidFill>
              <a:schemeClr val="accent2">
                <a:alpha val="100000"/>
              </a:schemeClr>
            </a:solidFill>
            <a:ln w="0">
              <a:noFill/>
            </a:ln>
          </p:spPr>
          <p:txBody>
            <a:bodyPr/>
            <a:lstStyle/>
            <a:p>
              <a:endParaRPr lang="zh-CN" altLang="en-US"/>
            </a:p>
          </p:txBody>
        </p:sp>
        <p:sp>
          <p:nvSpPr>
            <p:cNvPr id="1057" name="Freeform 222"/>
            <p:cNvSpPr/>
            <p:nvPr userDrawn="1"/>
          </p:nvSpPr>
          <p:spPr>
            <a:xfrm>
              <a:off x="267" y="3295"/>
              <a:ext cx="76" cy="136"/>
            </a:xfrm>
            <a:custGeom>
              <a:avLst/>
              <a:gdLst/>
              <a:ahLst/>
              <a:cxnLst>
                <a:cxn ang="0">
                  <a:pos x="4545" y="6392"/>
                </a:cxn>
                <a:cxn ang="0">
                  <a:pos x="2594" y="16113"/>
                </a:cxn>
                <a:cxn ang="0">
                  <a:pos x="9885" y="10351"/>
                </a:cxn>
                <a:cxn ang="0">
                  <a:pos x="8573" y="5097"/>
                </a:cxn>
                <a:cxn ang="0">
                  <a:pos x="4545" y="6392"/>
                </a:cxn>
              </a:cxnLst>
              <a:rect l="0" t="0" r="0" b="0"/>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alpha val="100000"/>
              </a:schemeClr>
            </a:solidFill>
            <a:ln w="0">
              <a:noFill/>
            </a:ln>
          </p:spPr>
          <p:txBody>
            <a:bodyPr/>
            <a:lstStyle/>
            <a:p>
              <a:endParaRPr lang="zh-CN" altLang="en-US"/>
            </a:p>
          </p:txBody>
        </p:sp>
        <p:sp>
          <p:nvSpPr>
            <p:cNvPr id="1058" name="Freeform 223"/>
            <p:cNvSpPr/>
            <p:nvPr userDrawn="1"/>
          </p:nvSpPr>
          <p:spPr>
            <a:xfrm>
              <a:off x="222" y="3022"/>
              <a:ext cx="243" cy="116"/>
            </a:xfrm>
            <a:custGeom>
              <a:avLst/>
              <a:gdLst/>
              <a:ahLst/>
              <a:cxnLst>
                <a:cxn ang="0">
                  <a:pos x="26345" y="1271"/>
                </a:cxn>
                <a:cxn ang="0">
                  <a:pos x="5974" y="635"/>
                </a:cxn>
                <a:cxn ang="0">
                  <a:pos x="643" y="5775"/>
                </a:cxn>
                <a:cxn ang="0">
                  <a:pos x="14403" y="13607"/>
                </a:cxn>
                <a:cxn ang="0">
                  <a:pos x="22321" y="12947"/>
                </a:cxn>
                <a:cxn ang="0">
                  <a:pos x="26345" y="12311"/>
                </a:cxn>
                <a:cxn ang="0">
                  <a:pos x="26345" y="1271"/>
                </a:cxn>
              </a:cxnLst>
              <a:rect l="0" t="0" r="0" b="0"/>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alpha val="100000"/>
              </a:schemeClr>
            </a:solidFill>
            <a:ln w="0">
              <a:noFill/>
            </a:ln>
          </p:spPr>
          <p:txBody>
            <a:bodyPr/>
            <a:lstStyle/>
            <a:p>
              <a:endParaRPr lang="zh-CN" altLang="en-US"/>
            </a:p>
          </p:txBody>
        </p:sp>
        <p:sp>
          <p:nvSpPr>
            <p:cNvPr id="1059" name="Freeform 224"/>
            <p:cNvSpPr/>
            <p:nvPr userDrawn="1"/>
          </p:nvSpPr>
          <p:spPr>
            <a:xfrm>
              <a:off x="500" y="3345"/>
              <a:ext cx="177" cy="187"/>
            </a:xfrm>
            <a:custGeom>
              <a:avLst/>
              <a:gdLst/>
              <a:ahLst/>
              <a:cxnLst>
                <a:cxn ang="0">
                  <a:pos x="15652" y="1304"/>
                </a:cxn>
                <a:cxn ang="0">
                  <a:pos x="7237" y="1304"/>
                </a:cxn>
                <a:cxn ang="0">
                  <a:pos x="2584" y="13029"/>
                </a:cxn>
                <a:cxn ang="0">
                  <a:pos x="18362" y="14328"/>
                </a:cxn>
                <a:cxn ang="0">
                  <a:pos x="15652" y="1304"/>
                </a:cxn>
              </a:cxnLst>
              <a:rect l="0" t="0" r="0" b="0"/>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alpha val="100000"/>
              </a:schemeClr>
            </a:solidFill>
            <a:ln w="0">
              <a:noFill/>
            </a:ln>
          </p:spPr>
          <p:txBody>
            <a:bodyPr/>
            <a:lstStyle/>
            <a:p>
              <a:endParaRPr lang="zh-CN" altLang="en-US"/>
            </a:p>
          </p:txBody>
        </p:sp>
        <p:sp>
          <p:nvSpPr>
            <p:cNvPr id="1060" name="Freeform 225"/>
            <p:cNvSpPr/>
            <p:nvPr userDrawn="1"/>
          </p:nvSpPr>
          <p:spPr>
            <a:xfrm>
              <a:off x="905" y="3158"/>
              <a:ext cx="177" cy="36"/>
            </a:xfrm>
            <a:custGeom>
              <a:avLst/>
              <a:gdLst/>
              <a:ahLst/>
              <a:cxnLst>
                <a:cxn ang="0">
                  <a:pos x="3221" y="0"/>
                </a:cxn>
                <a:cxn ang="0">
                  <a:pos x="9184" y="3543"/>
                </a:cxn>
                <a:cxn ang="0">
                  <a:pos x="3221" y="0"/>
                </a:cxn>
              </a:cxnLst>
              <a:rect l="0" t="0" r="0" b="0"/>
              <a:pathLst>
                <a:path w="35" h="7">
                  <a:moveTo>
                    <a:pt x="5" y="0"/>
                  </a:moveTo>
                  <a:cubicBezTo>
                    <a:pt x="0" y="0"/>
                    <a:pt x="7" y="7"/>
                    <a:pt x="14" y="5"/>
                  </a:cubicBezTo>
                  <a:cubicBezTo>
                    <a:pt x="35" y="1"/>
                    <a:pt x="5" y="0"/>
                    <a:pt x="5" y="0"/>
                  </a:cubicBezTo>
                  <a:close/>
                </a:path>
              </a:pathLst>
            </a:custGeom>
            <a:solidFill>
              <a:schemeClr val="accent2">
                <a:alpha val="100000"/>
              </a:schemeClr>
            </a:solidFill>
            <a:ln w="0">
              <a:noFill/>
            </a:ln>
          </p:spPr>
          <p:txBody>
            <a:bodyPr/>
            <a:lstStyle/>
            <a:p>
              <a:endParaRPr lang="zh-CN" altLang="en-US"/>
            </a:p>
          </p:txBody>
        </p:sp>
        <p:sp>
          <p:nvSpPr>
            <p:cNvPr id="1061" name="Freeform 226"/>
            <p:cNvSpPr/>
            <p:nvPr userDrawn="1"/>
          </p:nvSpPr>
          <p:spPr>
            <a:xfrm>
              <a:off x="965" y="3153"/>
              <a:ext cx="137" cy="81"/>
            </a:xfrm>
            <a:custGeom>
              <a:avLst/>
              <a:gdLst/>
              <a:ahLst/>
              <a:cxnLst>
                <a:cxn ang="0">
                  <a:pos x="4714" y="8561"/>
                </a:cxn>
                <a:cxn ang="0">
                  <a:pos x="16582" y="3898"/>
                </a:cxn>
                <a:cxn ang="0">
                  <a:pos x="11224" y="643"/>
                </a:cxn>
                <a:cxn ang="0">
                  <a:pos x="4714" y="7280"/>
                </a:cxn>
                <a:cxn ang="0">
                  <a:pos x="4714" y="8561"/>
                </a:cxn>
              </a:cxnLst>
              <a:rect l="0" t="0" r="0" b="0"/>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alpha val="100000"/>
              </a:schemeClr>
            </a:solidFill>
            <a:ln w="0">
              <a:noFill/>
            </a:ln>
          </p:spPr>
          <p:txBody>
            <a:bodyPr/>
            <a:lstStyle/>
            <a:p>
              <a:endParaRPr lang="zh-CN" altLang="en-US"/>
            </a:p>
          </p:txBody>
        </p:sp>
        <p:sp>
          <p:nvSpPr>
            <p:cNvPr id="1062" name="Freeform 227"/>
            <p:cNvSpPr/>
            <p:nvPr userDrawn="1"/>
          </p:nvSpPr>
          <p:spPr>
            <a:xfrm>
              <a:off x="960" y="3204"/>
              <a:ext cx="177" cy="86"/>
            </a:xfrm>
            <a:custGeom>
              <a:avLst/>
              <a:gdLst/>
              <a:ahLst/>
              <a:cxnLst>
                <a:cxn ang="0">
                  <a:pos x="16289" y="3890"/>
                </a:cxn>
                <a:cxn ang="0">
                  <a:pos x="5168" y="6602"/>
                </a:cxn>
                <a:cxn ang="0">
                  <a:pos x="3889" y="8549"/>
                </a:cxn>
                <a:cxn ang="0">
                  <a:pos x="17725" y="7907"/>
                </a:cxn>
                <a:cxn ang="0">
                  <a:pos x="16289" y="3890"/>
                </a:cxn>
              </a:cxnLst>
              <a:rect l="0" t="0" r="0" b="0"/>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alpha val="100000"/>
              </a:schemeClr>
            </a:solidFill>
            <a:ln w="0">
              <a:noFill/>
            </a:ln>
          </p:spPr>
          <p:txBody>
            <a:bodyPr/>
            <a:lstStyle/>
            <a:p>
              <a:endParaRPr lang="zh-CN" altLang="en-US"/>
            </a:p>
          </p:txBody>
        </p:sp>
        <p:sp>
          <p:nvSpPr>
            <p:cNvPr id="1063" name="Freeform 228"/>
            <p:cNvSpPr/>
            <p:nvPr userDrawn="1"/>
          </p:nvSpPr>
          <p:spPr>
            <a:xfrm>
              <a:off x="844" y="3285"/>
              <a:ext cx="248" cy="60"/>
            </a:xfrm>
            <a:custGeom>
              <a:avLst/>
              <a:gdLst/>
              <a:ahLst/>
              <a:cxnLst>
                <a:cxn ang="0">
                  <a:pos x="26182" y="1875"/>
                </a:cxn>
                <a:cxn ang="0">
                  <a:pos x="19061" y="625"/>
                </a:cxn>
                <a:cxn ang="0">
                  <a:pos x="4535" y="0"/>
                </a:cxn>
                <a:cxn ang="0">
                  <a:pos x="1306" y="3125"/>
                </a:cxn>
                <a:cxn ang="0">
                  <a:pos x="13088" y="5000"/>
                </a:cxn>
                <a:cxn ang="0">
                  <a:pos x="26971" y="5000"/>
                </a:cxn>
                <a:cxn ang="0">
                  <a:pos x="26182" y="1875"/>
                </a:cxn>
              </a:cxnLst>
              <a:rect l="0" t="0" r="0" b="0"/>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alpha val="100000"/>
              </a:schemeClr>
            </a:solidFill>
            <a:ln w="0">
              <a:noFill/>
            </a:ln>
          </p:spPr>
          <p:txBody>
            <a:bodyPr/>
            <a:lstStyle/>
            <a:p>
              <a:endParaRPr lang="zh-CN" altLang="en-US"/>
            </a:p>
          </p:txBody>
        </p:sp>
        <p:sp>
          <p:nvSpPr>
            <p:cNvPr id="1064" name="Freeform 229"/>
            <p:cNvSpPr/>
            <p:nvPr userDrawn="1"/>
          </p:nvSpPr>
          <p:spPr>
            <a:xfrm>
              <a:off x="869" y="3340"/>
              <a:ext cx="203" cy="56"/>
            </a:xfrm>
            <a:custGeom>
              <a:avLst/>
              <a:gdLst/>
              <a:ahLst/>
              <a:cxnLst>
                <a:cxn ang="0">
                  <a:pos x="24573" y="1324"/>
                </a:cxn>
                <a:cxn ang="0">
                  <a:pos x="17255" y="2642"/>
                </a:cxn>
                <a:cxn ang="0">
                  <a:pos x="8628" y="1970"/>
                </a:cxn>
                <a:cxn ang="0">
                  <a:pos x="645" y="1324"/>
                </a:cxn>
                <a:cxn ang="0">
                  <a:pos x="23259" y="5417"/>
                </a:cxn>
                <a:cxn ang="0">
                  <a:pos x="24573" y="1324"/>
                </a:cxn>
              </a:cxnLst>
              <a:rect l="0" t="0" r="0" b="0"/>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alpha val="100000"/>
              </a:schemeClr>
            </a:solidFill>
            <a:ln w="0">
              <a:noFill/>
            </a:ln>
          </p:spPr>
          <p:txBody>
            <a:bodyPr/>
            <a:lstStyle/>
            <a:p>
              <a:endParaRPr lang="zh-CN" altLang="en-US"/>
            </a:p>
          </p:txBody>
        </p:sp>
        <p:sp>
          <p:nvSpPr>
            <p:cNvPr id="1065" name="Freeform 230"/>
            <p:cNvSpPr/>
            <p:nvPr userDrawn="1"/>
          </p:nvSpPr>
          <p:spPr>
            <a:xfrm>
              <a:off x="859" y="3386"/>
              <a:ext cx="207" cy="172"/>
            </a:xfrm>
            <a:custGeom>
              <a:avLst/>
              <a:gdLst/>
              <a:ahLst/>
              <a:cxnLst>
                <a:cxn ang="0">
                  <a:pos x="18150" y="5964"/>
                </a:cxn>
                <a:cxn ang="0">
                  <a:pos x="8487" y="3890"/>
                </a:cxn>
                <a:cxn ang="0">
                  <a:pos x="2575" y="9829"/>
                </a:cxn>
                <a:cxn ang="0">
                  <a:pos x="636" y="12440"/>
                </a:cxn>
                <a:cxn ang="0">
                  <a:pos x="5786" y="12440"/>
                </a:cxn>
                <a:cxn ang="0">
                  <a:pos x="11062" y="17736"/>
                </a:cxn>
                <a:cxn ang="0">
                  <a:pos x="13637" y="19679"/>
                </a:cxn>
                <a:cxn ang="0">
                  <a:pos x="18787" y="12440"/>
                </a:cxn>
                <a:cxn ang="0">
                  <a:pos x="25365" y="12440"/>
                </a:cxn>
                <a:cxn ang="0">
                  <a:pos x="18150" y="5964"/>
                </a:cxn>
              </a:cxnLst>
              <a:rect l="0" t="0" r="0" b="0"/>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alpha val="100000"/>
              </a:schemeClr>
            </a:solidFill>
            <a:ln w="0">
              <a:noFill/>
            </a:ln>
          </p:spPr>
          <p:txBody>
            <a:bodyPr/>
            <a:lstStyle/>
            <a:p>
              <a:endParaRPr lang="zh-CN" altLang="en-US"/>
            </a:p>
          </p:txBody>
        </p:sp>
        <p:sp>
          <p:nvSpPr>
            <p:cNvPr id="1066" name="Freeform 231"/>
            <p:cNvSpPr/>
            <p:nvPr userDrawn="1"/>
          </p:nvSpPr>
          <p:spPr>
            <a:xfrm>
              <a:off x="996" y="3305"/>
              <a:ext cx="126" cy="318"/>
            </a:xfrm>
            <a:custGeom>
              <a:avLst/>
              <a:gdLst/>
              <a:ahLst/>
              <a:cxnLst>
                <a:cxn ang="0">
                  <a:pos x="14198" y="1272"/>
                </a:cxn>
                <a:cxn ang="0">
                  <a:pos x="11658" y="11059"/>
                </a:cxn>
                <a:cxn ang="0">
                  <a:pos x="4470" y="12993"/>
                </a:cxn>
                <a:cxn ang="0">
                  <a:pos x="4470" y="14931"/>
                </a:cxn>
                <a:cxn ang="0">
                  <a:pos x="10997" y="22114"/>
                </a:cxn>
                <a:cxn ang="0">
                  <a:pos x="7671" y="29200"/>
                </a:cxn>
                <a:cxn ang="0">
                  <a:pos x="0" y="35747"/>
                </a:cxn>
                <a:cxn ang="0">
                  <a:pos x="3200" y="37680"/>
                </a:cxn>
                <a:cxn ang="0">
                  <a:pos x="10362" y="40255"/>
                </a:cxn>
                <a:cxn ang="0">
                  <a:pos x="14858" y="37044"/>
                </a:cxn>
                <a:cxn ang="0">
                  <a:pos x="16128" y="9121"/>
                </a:cxn>
                <a:cxn ang="0">
                  <a:pos x="16128" y="1272"/>
                </a:cxn>
                <a:cxn ang="0">
                  <a:pos x="14198" y="1272"/>
                </a:cxn>
              </a:cxnLst>
              <a:rect l="0" t="0" r="0" b="0"/>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alpha val="100000"/>
              </a:schemeClr>
            </a:solidFill>
            <a:ln w="0">
              <a:noFill/>
            </a:ln>
          </p:spPr>
          <p:txBody>
            <a:bodyPr/>
            <a:lstStyle/>
            <a:p>
              <a:endParaRPr lang="zh-CN" altLang="en-US"/>
            </a:p>
          </p:txBody>
        </p:sp>
      </p:grpSp>
      <p:grpSp>
        <p:nvGrpSpPr>
          <p:cNvPr id="1033" name="Group 232"/>
          <p:cNvGrpSpPr/>
          <p:nvPr/>
        </p:nvGrpSpPr>
        <p:grpSpPr>
          <a:xfrm>
            <a:off x="6934200" y="-7937"/>
            <a:ext cx="2317750" cy="2063750"/>
            <a:chOff x="4080" y="-5"/>
            <a:chExt cx="1748" cy="1556"/>
          </a:xfrm>
        </p:grpSpPr>
        <p:sp>
          <p:nvSpPr>
            <p:cNvPr id="1039" name="Freeform 233"/>
            <p:cNvSpPr/>
            <p:nvPr userDrawn="1"/>
          </p:nvSpPr>
          <p:spPr>
            <a:xfrm>
              <a:off x="4161" y="-5"/>
              <a:ext cx="1586" cy="1443"/>
            </a:xfrm>
            <a:custGeom>
              <a:avLst/>
              <a:gdLst/>
              <a:ahLst/>
              <a:cxnLst>
                <a:cxn ang="0">
                  <a:pos x="1644" y="296"/>
                </a:cxn>
                <a:cxn ang="0">
                  <a:pos x="784" y="5040"/>
                </a:cxn>
                <a:cxn ang="0">
                  <a:pos x="1789" y="27928"/>
                </a:cxn>
                <a:cxn ang="0">
                  <a:pos x="3849" y="32481"/>
                </a:cxn>
                <a:cxn ang="0">
                  <a:pos x="11247" y="34243"/>
                </a:cxn>
                <a:cxn ang="0">
                  <a:pos x="14538" y="35169"/>
                </a:cxn>
                <a:cxn ang="0">
                  <a:pos x="37007" y="33752"/>
                </a:cxn>
                <a:cxn ang="0">
                  <a:pos x="37945" y="11869"/>
                </a:cxn>
                <a:cxn ang="0">
                  <a:pos x="26274" y="1129"/>
                </a:cxn>
                <a:cxn ang="0">
                  <a:pos x="17719" y="2056"/>
                </a:cxn>
                <a:cxn ang="0">
                  <a:pos x="14091" y="784"/>
                </a:cxn>
                <a:cxn ang="0">
                  <a:pos x="10759" y="142"/>
                </a:cxn>
                <a:cxn ang="0">
                  <a:pos x="1644" y="296"/>
                </a:cxn>
              </a:cxnLst>
              <a:rect l="0" t="0" r="0" b="0"/>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alpha val="100000"/>
              </a:schemeClr>
            </a:solidFill>
            <a:ln w="0">
              <a:noFill/>
            </a:ln>
          </p:spPr>
          <p:txBody>
            <a:bodyPr/>
            <a:lstStyle/>
            <a:p>
              <a:endParaRPr lang="zh-CN" altLang="en-US"/>
            </a:p>
          </p:txBody>
        </p:sp>
        <p:grpSp>
          <p:nvGrpSpPr>
            <p:cNvPr id="1040" name="Group 234"/>
            <p:cNvGrpSpPr/>
            <p:nvPr userDrawn="1"/>
          </p:nvGrpSpPr>
          <p:grpSpPr>
            <a:xfrm>
              <a:off x="4080" y="0"/>
              <a:ext cx="1748" cy="1551"/>
              <a:chOff x="2918" y="18"/>
              <a:chExt cx="2958" cy="2699"/>
            </a:xfrm>
          </p:grpSpPr>
          <p:sp>
            <p:nvSpPr>
              <p:cNvPr id="1041" name="Freeform 235"/>
              <p:cNvSpPr/>
              <p:nvPr/>
            </p:nvSpPr>
            <p:spPr>
              <a:xfrm>
                <a:off x="3060" y="18"/>
                <a:ext cx="490" cy="187"/>
              </a:xfrm>
              <a:custGeom>
                <a:avLst/>
                <a:gdLst/>
                <a:ahLst/>
                <a:cxnLst>
                  <a:cxn ang="0">
                    <a:pos x="46292" y="16269"/>
                  </a:cxn>
                  <a:cxn ang="0">
                    <a:pos x="59305" y="13029"/>
                  </a:cxn>
                  <a:cxn ang="0">
                    <a:pos x="59942" y="11114"/>
                  </a:cxn>
                  <a:cxn ang="0">
                    <a:pos x="57365" y="0"/>
                  </a:cxn>
                  <a:cxn ang="0">
                    <a:pos x="16231" y="0"/>
                  </a:cxn>
                  <a:cxn ang="0">
                    <a:pos x="6582" y="14328"/>
                  </a:cxn>
                  <a:cxn ang="0">
                    <a:pos x="46292" y="16269"/>
                  </a:cxn>
                </a:cxnLst>
                <a:rect l="0" t="0" r="0" b="0"/>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alpha val="100000"/>
                </a:schemeClr>
              </a:solidFill>
              <a:ln w="0">
                <a:noFill/>
              </a:ln>
            </p:spPr>
            <p:txBody>
              <a:bodyPr/>
              <a:lstStyle/>
              <a:p>
                <a:endParaRPr lang="zh-CN" altLang="en-US"/>
              </a:p>
            </p:txBody>
          </p:sp>
          <p:sp>
            <p:nvSpPr>
              <p:cNvPr id="1042" name="Freeform 236"/>
              <p:cNvSpPr>
                <a:spLocks noEditPoints="1"/>
              </p:cNvSpPr>
              <p:nvPr/>
            </p:nvSpPr>
            <p:spPr>
              <a:xfrm>
                <a:off x="2918" y="18"/>
                <a:ext cx="2958" cy="2699"/>
              </a:xfrm>
              <a:custGeom>
                <a:avLst/>
                <a:gdLst/>
                <a:ahLst/>
                <a:cxnLst>
                  <a:cxn ang="0">
                    <a:pos x="329410" y="637"/>
                  </a:cxn>
                  <a:cxn ang="0">
                    <a:pos x="102650" y="0"/>
                  </a:cxn>
                  <a:cxn ang="0">
                    <a:pos x="147116" y="13692"/>
                  </a:cxn>
                  <a:cxn ang="0">
                    <a:pos x="113774" y="25443"/>
                  </a:cxn>
                  <a:cxn ang="0">
                    <a:pos x="135355" y="46343"/>
                  </a:cxn>
                  <a:cxn ang="0">
                    <a:pos x="48349" y="39110"/>
                  </a:cxn>
                  <a:cxn ang="0">
                    <a:pos x="16924" y="41051"/>
                  </a:cxn>
                  <a:cxn ang="0">
                    <a:pos x="130061" y="317769"/>
                  </a:cxn>
                  <a:cxn ang="0">
                    <a:pos x="94115" y="222607"/>
                  </a:cxn>
                  <a:cxn ang="0">
                    <a:pos x="68646" y="245321"/>
                  </a:cxn>
                  <a:cxn ang="0">
                    <a:pos x="61410" y="283921"/>
                  </a:cxn>
                  <a:cxn ang="0">
                    <a:pos x="81049" y="172898"/>
                  </a:cxn>
                  <a:cxn ang="0">
                    <a:pos x="100071" y="148753"/>
                  </a:cxn>
                  <a:cxn ang="0">
                    <a:pos x="136660" y="154682"/>
                  </a:cxn>
                  <a:cxn ang="0">
                    <a:pos x="122952" y="199746"/>
                  </a:cxn>
                  <a:cxn ang="0">
                    <a:pos x="125535" y="257709"/>
                  </a:cxn>
                  <a:cxn ang="0">
                    <a:pos x="336646" y="315187"/>
                  </a:cxn>
                  <a:cxn ang="0">
                    <a:pos x="296837" y="278629"/>
                  </a:cxn>
                  <a:cxn ang="0">
                    <a:pos x="277814" y="225190"/>
                  </a:cxn>
                  <a:cxn ang="0">
                    <a:pos x="258817" y="176244"/>
                  </a:cxn>
                  <a:cxn ang="0">
                    <a:pos x="300695" y="167070"/>
                  </a:cxn>
                  <a:cxn ang="0">
                    <a:pos x="266053" y="145508"/>
                  </a:cxn>
                  <a:cxn ang="0">
                    <a:pos x="286992" y="147449"/>
                  </a:cxn>
                  <a:cxn ang="0">
                    <a:pos x="286355" y="136340"/>
                  </a:cxn>
                  <a:cxn ang="0">
                    <a:pos x="245752" y="137644"/>
                  </a:cxn>
                  <a:cxn ang="0">
                    <a:pos x="233353" y="223886"/>
                  </a:cxn>
                  <a:cxn ang="0">
                    <a:pos x="226886" y="150032"/>
                  </a:cxn>
                  <a:cxn ang="0">
                    <a:pos x="216399" y="118791"/>
                  </a:cxn>
                  <a:cxn ang="0">
                    <a:pos x="226886" y="88698"/>
                  </a:cxn>
                  <a:cxn ang="0">
                    <a:pos x="221592" y="64554"/>
                  </a:cxn>
                  <a:cxn ang="0">
                    <a:pos x="216399" y="40414"/>
                  </a:cxn>
                  <a:cxn ang="0">
                    <a:pos x="241226" y="67263"/>
                  </a:cxn>
                  <a:cxn ang="0">
                    <a:pos x="271216" y="30730"/>
                  </a:cxn>
                  <a:cxn ang="0">
                    <a:pos x="267358" y="61976"/>
                  </a:cxn>
                  <a:cxn ang="0">
                    <a:pos x="262165" y="84837"/>
                  </a:cxn>
                  <a:cxn ang="0">
                    <a:pos x="262165" y="118149"/>
                  </a:cxn>
                  <a:cxn ang="0">
                    <a:pos x="364694" y="118149"/>
                  </a:cxn>
                  <a:cxn ang="0">
                    <a:pos x="362110" y="49583"/>
                  </a:cxn>
                  <a:cxn ang="0">
                    <a:pos x="162761" y="45064"/>
                  </a:cxn>
                  <a:cxn ang="0">
                    <a:pos x="191603" y="60697"/>
                  </a:cxn>
                  <a:cxn ang="0">
                    <a:pos x="111833" y="127323"/>
                  </a:cxn>
                  <a:cxn ang="0">
                    <a:pos x="45128" y="63917"/>
                  </a:cxn>
                  <a:cxn ang="0">
                    <a:pos x="124873" y="69204"/>
                  </a:cxn>
                  <a:cxn ang="0">
                    <a:pos x="143764" y="68567"/>
                  </a:cxn>
                  <a:cxn ang="0">
                    <a:pos x="197407" y="79014"/>
                  </a:cxn>
                  <a:cxn ang="0">
                    <a:pos x="180478" y="167070"/>
                  </a:cxn>
                  <a:cxn ang="0">
                    <a:pos x="169997" y="89360"/>
                  </a:cxn>
                  <a:cxn ang="0">
                    <a:pos x="111833" y="127323"/>
                  </a:cxn>
                  <a:cxn ang="0">
                    <a:pos x="145837" y="146812"/>
                  </a:cxn>
                  <a:cxn ang="0">
                    <a:pos x="161456" y="103153"/>
                  </a:cxn>
                  <a:cxn ang="0">
                    <a:pos x="213052" y="190573"/>
                  </a:cxn>
                  <a:cxn ang="0">
                    <a:pos x="140518" y="209425"/>
                  </a:cxn>
                  <a:cxn ang="0">
                    <a:pos x="201933" y="180762"/>
                  </a:cxn>
                  <a:cxn ang="0">
                    <a:pos x="207889" y="86752"/>
                  </a:cxn>
                  <a:cxn ang="0">
                    <a:pos x="204643" y="139049"/>
                  </a:cxn>
                  <a:cxn ang="0">
                    <a:pos x="195461" y="94010"/>
                  </a:cxn>
                  <a:cxn ang="0">
                    <a:pos x="331478" y="116845"/>
                  </a:cxn>
                  <a:cxn ang="0">
                    <a:pos x="301337" y="105736"/>
                  </a:cxn>
                </a:cxnLst>
                <a:rect l="0" t="0" r="0" b="0"/>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alpha val="100000"/>
                </a:schemeClr>
              </a:solidFill>
              <a:ln w="0">
                <a:noFill/>
              </a:ln>
            </p:spPr>
            <p:txBody>
              <a:bodyPr/>
              <a:lstStyle/>
              <a:p>
                <a:endParaRPr lang="zh-CN" altLang="en-US"/>
              </a:p>
            </p:txBody>
          </p:sp>
          <p:sp>
            <p:nvSpPr>
              <p:cNvPr id="1043" name="Freeform 237"/>
              <p:cNvSpPr/>
              <p:nvPr/>
            </p:nvSpPr>
            <p:spPr>
              <a:xfrm>
                <a:off x="3621" y="1287"/>
                <a:ext cx="238" cy="283"/>
              </a:xfrm>
              <a:custGeom>
                <a:avLst/>
                <a:gdLst/>
                <a:ahLst/>
                <a:cxnLst>
                  <a:cxn ang="0">
                    <a:pos x="26362" y="9809"/>
                  </a:cxn>
                  <a:cxn ang="0">
                    <a:pos x="17794" y="36522"/>
                  </a:cxn>
                  <a:cxn ang="0">
                    <a:pos x="26362" y="9809"/>
                  </a:cxn>
                </a:cxnLst>
                <a:rect l="0" t="0" r="0" b="0"/>
                <a:pathLst>
                  <a:path w="47" h="56">
                    <a:moveTo>
                      <a:pt x="40" y="15"/>
                    </a:moveTo>
                    <a:cubicBezTo>
                      <a:pt x="37" y="0"/>
                      <a:pt x="0" y="23"/>
                      <a:pt x="27" y="56"/>
                    </a:cubicBezTo>
                    <a:cubicBezTo>
                      <a:pt x="27" y="56"/>
                      <a:pt x="47" y="49"/>
                      <a:pt x="40" y="15"/>
                    </a:cubicBezTo>
                    <a:close/>
                  </a:path>
                </a:pathLst>
              </a:custGeom>
              <a:solidFill>
                <a:schemeClr val="bg1">
                  <a:alpha val="100000"/>
                </a:schemeClr>
              </a:solidFill>
              <a:ln w="0">
                <a:noFill/>
              </a:ln>
            </p:spPr>
            <p:txBody>
              <a:bodyPr/>
              <a:lstStyle/>
              <a:p>
                <a:endParaRPr lang="zh-CN" altLang="en-US"/>
              </a:p>
            </p:txBody>
          </p:sp>
          <p:sp>
            <p:nvSpPr>
              <p:cNvPr id="1044" name="Freeform 238"/>
              <p:cNvSpPr/>
              <p:nvPr/>
            </p:nvSpPr>
            <p:spPr>
              <a:xfrm>
                <a:off x="3403" y="1403"/>
                <a:ext cx="208" cy="379"/>
              </a:xfrm>
              <a:custGeom>
                <a:avLst/>
                <a:gdLst/>
                <a:ahLst/>
                <a:cxnLst>
                  <a:cxn ang="0">
                    <a:pos x="12536" y="17545"/>
                  </a:cxn>
                  <a:cxn ang="0">
                    <a:pos x="7955" y="45045"/>
                  </a:cxn>
                  <a:cxn ang="0">
                    <a:pos x="26507" y="29289"/>
                  </a:cxn>
                  <a:cxn ang="0">
                    <a:pos x="24554" y="15605"/>
                  </a:cxn>
                  <a:cxn ang="0">
                    <a:pos x="12536" y="17545"/>
                  </a:cxn>
                </a:cxnLst>
                <a:rect l="0" t="0" r="0" b="0"/>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alpha val="100000"/>
                </a:schemeClr>
              </a:solidFill>
              <a:ln w="0">
                <a:noFill/>
              </a:ln>
            </p:spPr>
            <p:txBody>
              <a:bodyPr/>
              <a:lstStyle/>
              <a:p>
                <a:endParaRPr lang="zh-CN" altLang="en-US"/>
              </a:p>
            </p:txBody>
          </p:sp>
          <p:sp>
            <p:nvSpPr>
              <p:cNvPr id="1045" name="Freeform 239"/>
              <p:cNvSpPr/>
              <p:nvPr/>
            </p:nvSpPr>
            <p:spPr>
              <a:xfrm>
                <a:off x="3272" y="645"/>
                <a:ext cx="683" cy="318"/>
              </a:xfrm>
              <a:custGeom>
                <a:avLst/>
                <a:gdLst/>
                <a:ahLst/>
                <a:cxnLst>
                  <a:cxn ang="0">
                    <a:pos x="73435" y="2574"/>
                  </a:cxn>
                  <a:cxn ang="0">
                    <a:pos x="15663" y="2574"/>
                  </a:cxn>
                  <a:cxn ang="0">
                    <a:pos x="1305" y="16203"/>
                  </a:cxn>
                  <a:cxn ang="0">
                    <a:pos x="39366" y="37680"/>
                  </a:cxn>
                  <a:cxn ang="0">
                    <a:pos x="62942" y="35111"/>
                  </a:cxn>
                  <a:cxn ang="0">
                    <a:pos x="74073" y="34470"/>
                  </a:cxn>
                  <a:cxn ang="0">
                    <a:pos x="73435" y="2574"/>
                  </a:cxn>
                </a:cxnLst>
                <a:rect l="0" t="0" r="0" b="0"/>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alpha val="100000"/>
                </a:schemeClr>
              </a:solidFill>
              <a:ln w="0">
                <a:noFill/>
              </a:ln>
            </p:spPr>
            <p:txBody>
              <a:bodyPr/>
              <a:lstStyle/>
              <a:p>
                <a:endParaRPr lang="zh-CN" altLang="en-US"/>
              </a:p>
            </p:txBody>
          </p:sp>
          <p:sp>
            <p:nvSpPr>
              <p:cNvPr id="1046" name="Freeform 240"/>
              <p:cNvSpPr/>
              <p:nvPr/>
            </p:nvSpPr>
            <p:spPr>
              <a:xfrm>
                <a:off x="4046" y="1545"/>
                <a:ext cx="490" cy="515"/>
              </a:xfrm>
              <a:custGeom>
                <a:avLst/>
                <a:gdLst/>
                <a:ahLst/>
                <a:cxnLst>
                  <a:cxn ang="0">
                    <a:pos x="43559" y="3211"/>
                  </a:cxn>
                  <a:cxn ang="0">
                    <a:pos x="20236" y="3211"/>
                  </a:cxn>
                  <a:cxn ang="0">
                    <a:pos x="7860" y="37065"/>
                  </a:cxn>
                  <a:cxn ang="0">
                    <a:pos x="51445" y="40276"/>
                  </a:cxn>
                  <a:cxn ang="0">
                    <a:pos x="43559" y="3211"/>
                  </a:cxn>
                </a:cxnLst>
                <a:rect l="0" t="0" r="0" b="0"/>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alpha val="100000"/>
                </a:schemeClr>
              </a:solidFill>
              <a:ln w="0">
                <a:noFill/>
              </a:ln>
            </p:spPr>
            <p:txBody>
              <a:bodyPr/>
              <a:lstStyle/>
              <a:p>
                <a:endParaRPr lang="zh-CN" altLang="en-US"/>
              </a:p>
            </p:txBody>
          </p:sp>
          <p:sp>
            <p:nvSpPr>
              <p:cNvPr id="1047" name="Freeform 241"/>
              <p:cNvSpPr/>
              <p:nvPr/>
            </p:nvSpPr>
            <p:spPr>
              <a:xfrm>
                <a:off x="5173" y="1024"/>
                <a:ext cx="501" cy="96"/>
              </a:xfrm>
              <a:custGeom>
                <a:avLst/>
                <a:gdLst/>
                <a:ahLst/>
                <a:cxnLst>
                  <a:cxn ang="0">
                    <a:pos x="9858" y="0"/>
                  </a:cxn>
                  <a:cxn ang="0">
                    <a:pos x="26173" y="9802"/>
                  </a:cxn>
                  <a:cxn ang="0">
                    <a:pos x="9858" y="0"/>
                  </a:cxn>
                </a:cxnLst>
                <a:rect l="0" t="0" r="0" b="0"/>
                <a:pathLst>
                  <a:path w="99" h="19">
                    <a:moveTo>
                      <a:pt x="15" y="0"/>
                    </a:moveTo>
                    <a:cubicBezTo>
                      <a:pt x="0" y="0"/>
                      <a:pt x="19" y="19"/>
                      <a:pt x="40" y="15"/>
                    </a:cubicBezTo>
                    <a:cubicBezTo>
                      <a:pt x="99" y="1"/>
                      <a:pt x="15" y="0"/>
                      <a:pt x="15" y="0"/>
                    </a:cubicBezTo>
                    <a:close/>
                  </a:path>
                </a:pathLst>
              </a:custGeom>
              <a:solidFill>
                <a:schemeClr val="bg1">
                  <a:alpha val="100000"/>
                </a:schemeClr>
              </a:solidFill>
              <a:ln w="0">
                <a:noFill/>
              </a:ln>
            </p:spPr>
            <p:txBody>
              <a:bodyPr/>
              <a:lstStyle/>
              <a:p>
                <a:endParaRPr lang="zh-CN" altLang="en-US"/>
              </a:p>
            </p:txBody>
          </p:sp>
          <p:sp>
            <p:nvSpPr>
              <p:cNvPr id="1048" name="Freeform 242"/>
              <p:cNvSpPr/>
              <p:nvPr/>
            </p:nvSpPr>
            <p:spPr>
              <a:xfrm>
                <a:off x="5340" y="1004"/>
                <a:ext cx="385" cy="237"/>
              </a:xfrm>
              <a:custGeom>
                <a:avLst/>
                <a:gdLst/>
                <a:ahLst/>
                <a:cxnLst>
                  <a:cxn ang="0">
                    <a:pos x="13779" y="23977"/>
                  </a:cxn>
                  <a:cxn ang="0">
                    <a:pos x="46139" y="11033"/>
                  </a:cxn>
                  <a:cxn ang="0">
                    <a:pos x="31590" y="1931"/>
                  </a:cxn>
                  <a:cxn ang="0">
                    <a:pos x="12472" y="20649"/>
                  </a:cxn>
                  <a:cxn ang="0">
                    <a:pos x="13779" y="23977"/>
                  </a:cxn>
                </a:cxnLst>
                <a:rect l="0" t="0" r="0" b="0"/>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alpha val="100000"/>
                </a:schemeClr>
              </a:solidFill>
              <a:ln w="0">
                <a:noFill/>
              </a:ln>
            </p:spPr>
            <p:txBody>
              <a:bodyPr/>
              <a:lstStyle/>
              <a:p>
                <a:endParaRPr lang="zh-CN" altLang="en-US"/>
              </a:p>
            </p:txBody>
          </p:sp>
          <p:sp>
            <p:nvSpPr>
              <p:cNvPr id="1049" name="Freeform 243"/>
              <p:cNvSpPr/>
              <p:nvPr/>
            </p:nvSpPr>
            <p:spPr>
              <a:xfrm>
                <a:off x="5325" y="1201"/>
                <a:ext cx="415" cy="187"/>
              </a:xfrm>
              <a:custGeom>
                <a:avLst/>
                <a:gdLst/>
                <a:ahLst/>
                <a:cxnLst>
                  <a:cxn ang="0">
                    <a:pos x="47178" y="3882"/>
                  </a:cxn>
                  <a:cxn ang="0">
                    <a:pos x="15674" y="11114"/>
                  </a:cxn>
                  <a:cxn ang="0">
                    <a:pos x="11144" y="16911"/>
                  </a:cxn>
                  <a:cxn ang="0">
                    <a:pos x="49896" y="14970"/>
                  </a:cxn>
                  <a:cxn ang="0">
                    <a:pos x="53788" y="13029"/>
                  </a:cxn>
                  <a:cxn ang="0">
                    <a:pos x="53788" y="0"/>
                  </a:cxn>
                  <a:cxn ang="0">
                    <a:pos x="47178" y="3882"/>
                  </a:cxn>
                </a:cxnLst>
                <a:rect l="0" t="0" r="0" b="0"/>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alpha val="100000"/>
                </a:schemeClr>
              </a:solidFill>
              <a:ln w="0">
                <a:noFill/>
              </a:ln>
            </p:spPr>
            <p:txBody>
              <a:bodyPr/>
              <a:lstStyle/>
              <a:p>
                <a:endParaRPr lang="zh-CN" altLang="en-US"/>
              </a:p>
            </p:txBody>
          </p:sp>
          <p:sp>
            <p:nvSpPr>
              <p:cNvPr id="1050" name="Freeform 244"/>
              <p:cNvSpPr/>
              <p:nvPr/>
            </p:nvSpPr>
            <p:spPr>
              <a:xfrm>
                <a:off x="5001" y="1378"/>
                <a:ext cx="698" cy="167"/>
              </a:xfrm>
              <a:custGeom>
                <a:avLst/>
                <a:gdLst/>
                <a:ahLst/>
                <a:cxnLst>
                  <a:cxn ang="0">
                    <a:pos x="13712" y="643"/>
                  </a:cxn>
                  <a:cxn ang="0">
                    <a:pos x="5169" y="9195"/>
                  </a:cxn>
                  <a:cxn ang="0">
                    <a:pos x="37272" y="14392"/>
                  </a:cxn>
                  <a:cxn ang="0">
                    <a:pos x="76598" y="15035"/>
                  </a:cxn>
                  <a:cxn ang="0">
                    <a:pos x="74651" y="5172"/>
                  </a:cxn>
                  <a:cxn ang="0">
                    <a:pos x="53700" y="1948"/>
                  </a:cxn>
                  <a:cxn ang="0">
                    <a:pos x="13712" y="643"/>
                  </a:cxn>
                </a:cxnLst>
                <a:rect l="0" t="0" r="0" b="0"/>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alpha val="100000"/>
                </a:schemeClr>
              </a:solidFill>
              <a:ln w="0">
                <a:noFill/>
              </a:ln>
            </p:spPr>
            <p:txBody>
              <a:bodyPr/>
              <a:lstStyle/>
              <a:p>
                <a:endParaRPr lang="zh-CN" altLang="en-US"/>
              </a:p>
            </p:txBody>
          </p:sp>
          <p:sp>
            <p:nvSpPr>
              <p:cNvPr id="1051" name="Freeform 245"/>
              <p:cNvSpPr/>
              <p:nvPr/>
            </p:nvSpPr>
            <p:spPr>
              <a:xfrm>
                <a:off x="5077" y="1540"/>
                <a:ext cx="567" cy="146"/>
              </a:xfrm>
              <a:custGeom>
                <a:avLst/>
                <a:gdLst/>
                <a:ahLst/>
                <a:cxnLst>
                  <a:cxn ang="0">
                    <a:pos x="64355" y="12244"/>
                  </a:cxn>
                  <a:cxn ang="0">
                    <a:pos x="67610" y="2558"/>
                  </a:cxn>
                  <a:cxn ang="0">
                    <a:pos x="48646" y="6389"/>
                  </a:cxn>
                  <a:cxn ang="0">
                    <a:pos x="23606" y="3826"/>
                  </a:cxn>
                  <a:cxn ang="0">
                    <a:pos x="1306" y="2558"/>
                  </a:cxn>
                  <a:cxn ang="0">
                    <a:pos x="64355" y="12244"/>
                  </a:cxn>
                </a:cxnLst>
                <a:rect l="0" t="0" r="0" b="0"/>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alpha val="100000"/>
                </a:schemeClr>
              </a:solidFill>
              <a:ln w="0">
                <a:noFill/>
              </a:ln>
            </p:spPr>
            <p:txBody>
              <a:bodyPr/>
              <a:lstStyle/>
              <a:p>
                <a:endParaRPr lang="zh-CN" altLang="en-US"/>
              </a:p>
            </p:txBody>
          </p:sp>
          <p:sp>
            <p:nvSpPr>
              <p:cNvPr id="1052" name="Freeform 246"/>
              <p:cNvSpPr/>
              <p:nvPr/>
            </p:nvSpPr>
            <p:spPr>
              <a:xfrm>
                <a:off x="5042" y="1656"/>
                <a:ext cx="581" cy="480"/>
              </a:xfrm>
              <a:custGeom>
                <a:avLst/>
                <a:gdLst/>
                <a:ahLst/>
                <a:cxnLst>
                  <a:cxn ang="0">
                    <a:pos x="1940" y="34565"/>
                  </a:cxn>
                  <a:cxn ang="0">
                    <a:pos x="16900" y="35207"/>
                  </a:cxn>
                  <a:cxn ang="0">
                    <a:pos x="32622" y="50163"/>
                  </a:cxn>
                  <a:cxn ang="0">
                    <a:pos x="38442" y="54685"/>
                  </a:cxn>
                  <a:cxn ang="0">
                    <a:pos x="52735" y="33928"/>
                  </a:cxn>
                  <a:cxn ang="0">
                    <a:pos x="72337" y="33928"/>
                  </a:cxn>
                  <a:cxn ang="0">
                    <a:pos x="51456" y="17538"/>
                  </a:cxn>
                  <a:cxn ang="0">
                    <a:pos x="24119" y="10444"/>
                  </a:cxn>
                  <a:cxn ang="0">
                    <a:pos x="7861" y="26703"/>
                  </a:cxn>
                  <a:cxn ang="0">
                    <a:pos x="1940" y="34565"/>
                  </a:cxn>
                </a:cxnLst>
                <a:rect l="0" t="0" r="0" b="0"/>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alpha val="100000"/>
                </a:schemeClr>
              </a:solidFill>
              <a:ln w="0">
                <a:noFill/>
              </a:ln>
            </p:spPr>
            <p:txBody>
              <a:bodyPr/>
              <a:lstStyle/>
              <a:p>
                <a:endParaRPr lang="zh-CN" altLang="en-US"/>
              </a:p>
            </p:txBody>
          </p:sp>
          <p:sp>
            <p:nvSpPr>
              <p:cNvPr id="1053" name="Freeform 247"/>
              <p:cNvSpPr/>
              <p:nvPr/>
            </p:nvSpPr>
            <p:spPr>
              <a:xfrm>
                <a:off x="5421" y="1464"/>
                <a:ext cx="329" cy="854"/>
              </a:xfrm>
              <a:custGeom>
                <a:avLst/>
                <a:gdLst/>
                <a:ahLst/>
                <a:cxnLst>
                  <a:cxn ang="0">
                    <a:pos x="33457" y="26070"/>
                  </a:cxn>
                  <a:cxn ang="0">
                    <a:pos x="14400" y="31997"/>
                  </a:cxn>
                  <a:cxn ang="0">
                    <a:pos x="14400" y="38455"/>
                  </a:cxn>
                  <a:cxn ang="0">
                    <a:pos x="32819" y="58704"/>
                  </a:cxn>
                  <a:cxn ang="0">
                    <a:pos x="22316" y="76911"/>
                  </a:cxn>
                  <a:cxn ang="0">
                    <a:pos x="0" y="96522"/>
                  </a:cxn>
                  <a:cxn ang="0">
                    <a:pos x="11146" y="101045"/>
                  </a:cxn>
                  <a:cxn ang="0">
                    <a:pos x="30870" y="108271"/>
                  </a:cxn>
                  <a:cxn ang="0">
                    <a:pos x="41373" y="105689"/>
                  </a:cxn>
                  <a:cxn ang="0">
                    <a:pos x="42654" y="0"/>
                  </a:cxn>
                  <a:cxn ang="0">
                    <a:pos x="33457" y="26070"/>
                  </a:cxn>
                </a:cxnLst>
                <a:rect l="0" t="0" r="0" b="0"/>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alpha val="100000"/>
                </a:schemeClr>
              </a:solidFill>
              <a:ln w="0">
                <a:noFill/>
              </a:ln>
            </p:spPr>
            <p:txBody>
              <a:bodyPr/>
              <a:lstStyle/>
              <a:p>
                <a:endParaRPr lang="zh-CN" altLang="en-US"/>
              </a:p>
            </p:txBody>
          </p:sp>
        </p:grpSp>
      </p:grpSp>
      <p:sp>
        <p:nvSpPr>
          <p:cNvPr id="1034" name="Rectangle 248"/>
          <p:cNvSpPr>
            <a:spLocks noGrp="1" noRot="1"/>
          </p:cNvSpPr>
          <p:nvPr>
            <p:ph type="title"/>
          </p:nvPr>
        </p:nvSpPr>
        <p:spPr>
          <a:xfrm>
            <a:off x="298450" y="228600"/>
            <a:ext cx="8540750" cy="1143000"/>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35" name="Rectangle 249"/>
          <p:cNvSpPr>
            <a:spLocks noGrp="1" noRot="1"/>
          </p:cNvSpPr>
          <p:nvPr>
            <p:ph type="body" idx="1"/>
          </p:nvPr>
        </p:nvSpPr>
        <p:spPr>
          <a:xfrm>
            <a:off x="609600" y="1600200"/>
            <a:ext cx="8153400" cy="4498975"/>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p:cNvSpPr>
          <p:nvPr>
            <p:ph type="ctrTitle"/>
          </p:nvPr>
        </p:nvSpPr>
        <p:spPr>
          <a:xfrm>
            <a:off x="609600" y="838200"/>
            <a:ext cx="7772400" cy="1470025"/>
          </a:xfrm>
        </p:spPr>
        <p:txBody>
          <a:bodyPr vert="horz" wrap="square" lIns="91440" tIns="45720" rIns="91440" bIns="45720" anchor="ctr"/>
          <a:lstStyle/>
          <a:p>
            <a:pPr eaLnBrk="1" hangingPunct="1"/>
            <a:r>
              <a:rPr lang="zh-CN" altLang="en-US" sz="3200" dirty="0" smtClean="0"/>
              <a:t>汽车租赁系统  </a:t>
            </a:r>
            <a:r>
              <a:rPr lang="en-US" altLang="zh-CN" sz="3200" dirty="0" err="1" smtClean="0"/>
              <a:t>ppt</a:t>
            </a:r>
            <a:endParaRPr altLang="zh-CN" sz="3200" dirty="0">
              <a:latin typeface="+mj-lt"/>
              <a:ea typeface="+mj-ea"/>
              <a:cs typeface="+mj-cs"/>
            </a:endParaRPr>
          </a:p>
        </p:txBody>
      </p:sp>
      <p:sp>
        <p:nvSpPr>
          <p:cNvPr id="3075" name="Rectangle 3"/>
          <p:cNvSpPr>
            <a:spLocks noGrp="1" noRot="1"/>
          </p:cNvSpPr>
          <p:nvPr>
            <p:ph type="subTitle" idx="1"/>
          </p:nvPr>
        </p:nvSpPr>
        <p:spPr>
          <a:xfrm>
            <a:off x="1371600" y="3505200"/>
            <a:ext cx="6400800" cy="1752600"/>
          </a:xfrm>
        </p:spPr>
        <p:txBody>
          <a:bodyPr vert="horz" wrap="square" lIns="91440" tIns="45720" rIns="91440" bIns="45720" anchor="t"/>
          <a:lstStyle/>
          <a:p>
            <a:pPr eaLnBrk="1" hangingPunct="1">
              <a:lnSpc>
                <a:spcPct val="80000"/>
              </a:lnSpc>
              <a:buFont typeface="Wingdings" panose="05000000000000000000" pitchFamily="2" charset="2"/>
            </a:pPr>
            <a:r>
              <a:rPr lang="zh-CN" altLang="en-US" sz="2800" dirty="0">
                <a:latin typeface="+mn-lt"/>
                <a:ea typeface="+mn-ea"/>
                <a:cs typeface="+mn-cs"/>
              </a:rPr>
              <a:t>姓名：</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学号：</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专业：</a:t>
            </a:r>
            <a:endParaRPr lang="zh-CN" altLang="en-US" sz="2800" dirty="0">
              <a:latin typeface="+mn-lt"/>
              <a:ea typeface="+mn-ea"/>
              <a:cs typeface="+mn-cs"/>
            </a:endParaRPr>
          </a:p>
          <a:p>
            <a:pPr eaLnBrk="1" hangingPunct="1">
              <a:lnSpc>
                <a:spcPct val="80000"/>
              </a:lnSpc>
              <a:buFont typeface="Wingdings" panose="05000000000000000000" pitchFamily="2" charset="2"/>
            </a:pPr>
            <a:r>
              <a:rPr lang="zh-CN" altLang="en-US" sz="2800" dirty="0">
                <a:latin typeface="+mn-lt"/>
                <a:ea typeface="+mn-ea"/>
                <a:cs typeface="+mn-cs"/>
              </a:rPr>
              <a:t>指导教师：</a:t>
            </a:r>
            <a:endParaRPr lang="zh-CN" altLang="en-US" sz="2800" dirty="0">
              <a:latin typeface="+mn-lt"/>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p:cNvSpPr>
          <p:nvPr>
            <p:ph type="title"/>
          </p:nvPr>
        </p:nvSpPr>
        <p:spPr/>
        <p:txBody>
          <a:bodyPr vert="horz" wrap="square" lIns="91440" tIns="45720" rIns="91440" bIns="45720" anchor="ctr"/>
          <a:lstStyle/>
          <a:p>
            <a:pPr eaLnBrk="1" hangingPunct="1"/>
            <a:r>
              <a:rPr lang="zh-CN" altLang="en-US" dirty="0"/>
              <a:t>致  谢</a:t>
            </a:r>
            <a:endParaRPr lang="zh-CN" altLang="en-US" dirty="0"/>
          </a:p>
        </p:txBody>
      </p:sp>
      <p:sp>
        <p:nvSpPr>
          <p:cNvPr id="12291" name="Rectangle 3"/>
          <p:cNvSpPr>
            <a:spLocks noGrp="1" noRot="1"/>
          </p:cNvSpPr>
          <p:nvPr>
            <p:ph idx="1"/>
          </p:nvPr>
        </p:nvSpPr>
        <p:spPr>
          <a:xfrm>
            <a:off x="609600" y="1214422"/>
            <a:ext cx="8153400" cy="4884753"/>
          </a:xfrm>
        </p:spPr>
        <p:txBody>
          <a:bodyPr vert="horz" wrap="square" lIns="91440" tIns="45720" rIns="91440" bIns="45720" anchor="t"/>
          <a:lstStyle/>
          <a:p>
            <a:r>
              <a:rPr lang="zh-CN" altLang="en-US" sz="2400" dirty="0" smtClean="0"/>
              <a:t>此次毕业设计的结束，也代表着我的大学生活即将结束，这次毕业设计的过程中，我非常感谢我的老师和同学们对我的帮助，让我完成了这次的毕业设计，首先我要感谢我的指导老师，当我遇到困难时，老师在第一时间为我指导，为我解决了很多困难，在这里，感谢您对我耐心的指导，我还要感谢我的每一位老师，感谢你们把知识传授于我们，让我们学会了做人做事的道理。</a:t>
            </a:r>
            <a:endParaRPr lang="zh-CN" altLang="en-US" sz="2400" dirty="0" smtClean="0"/>
          </a:p>
          <a:p>
            <a:r>
              <a:rPr lang="zh-CN" altLang="en-US" sz="2400" dirty="0" smtClean="0"/>
              <a:t>其次，我要感谢我的同学们，在遇到困难时，我们一起努力征服困难，所以我要真诚的感谢我的同学们。  </a:t>
            </a:r>
            <a:endParaRPr lang="zh-CN" altLang="en-US" sz="24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title"/>
          </p:nvPr>
        </p:nvSpPr>
        <p:spPr/>
        <p:txBody>
          <a:bodyPr vert="horz" wrap="square" lIns="91440" tIns="45720" rIns="91440" bIns="45720" anchor="ctr"/>
          <a:lstStyle/>
          <a:p>
            <a:pPr eaLnBrk="1" hangingPunct="1"/>
            <a:r>
              <a:rPr lang="zh-CN" altLang="en-US" dirty="0"/>
              <a:t>摘  要</a:t>
            </a:r>
            <a:endParaRPr lang="zh-CN" altLang="en-US" dirty="0"/>
          </a:p>
        </p:txBody>
      </p:sp>
      <p:sp>
        <p:nvSpPr>
          <p:cNvPr id="4099" name="Rectangle 3"/>
          <p:cNvSpPr>
            <a:spLocks noGrp="1" noRot="1"/>
          </p:cNvSpPr>
          <p:nvPr>
            <p:ph idx="1"/>
          </p:nvPr>
        </p:nvSpPr>
        <p:spPr>
          <a:xfrm>
            <a:off x="495300" y="1371600"/>
            <a:ext cx="8153400" cy="4498975"/>
          </a:xfrm>
        </p:spPr>
        <p:txBody>
          <a:bodyPr vert="horz" wrap="square" lIns="91440" tIns="45720" rIns="91440" bIns="45720" anchor="t"/>
          <a:lstStyle/>
          <a:p>
            <a:r>
              <a:rPr lang="zh-CN" altLang="en-US" sz="1800" dirty="0" smtClean="0"/>
              <a:t>随着社会的发展，计算机的优势和普及使得汽车租赁系统的开发成为必需。汽车租赁系统主要是借助计算机，通过对汽车租赁信息等信息进行管理。减少管理员的工作，同时也方便广大用户对个人所需汽车租赁信息的及时查询以及管理。</a:t>
            </a:r>
            <a:endParaRPr lang="zh-CN" altLang="en-US" sz="1800" dirty="0" smtClean="0"/>
          </a:p>
          <a:p>
            <a:r>
              <a:rPr lang="zh-CN" altLang="en-US" sz="1800" dirty="0" smtClean="0"/>
              <a:t>汽车租赁系统的开发过程中，采用B / S架构，主要使用Java技术进行开发，结合最新流行的springboot框架。使用Mysql数据库和Eclipse开发环境。该汽车租赁系统包括用户和管理员。其主要功能包括管理员：首页、个人中心、用户管理、车辆品牌管理、车辆信息管理、车辆颜色管理、租赁订单列表管理、还车记录管理、管理员管理、我的收藏管理、系统管理，用户：首页、个人中心、车辆信息管理、租赁订单列表管理、还车记录管理，前台首页；首页、车辆信息、系统公告、个人中心、后台管理等功能。</a:t>
            </a:r>
            <a:endParaRPr lang="zh-CN" altLang="en-US" sz="1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p:cNvSpPr>
          <p:nvPr>
            <p:ph type="title"/>
          </p:nvPr>
        </p:nvSpPr>
        <p:spPr/>
        <p:txBody>
          <a:bodyPr vert="horz" wrap="square" lIns="91440" tIns="45720" rIns="91440" bIns="45720" anchor="ctr"/>
          <a:lstStyle/>
          <a:p>
            <a:pPr eaLnBrk="1" hangingPunct="1"/>
            <a:r>
              <a:rPr lang="zh-CN" altLang="zh-CN" dirty="0"/>
              <a:t>研究背景</a:t>
            </a:r>
            <a:endParaRPr lang="zh-CN" altLang="zh-CN" dirty="0"/>
          </a:p>
        </p:txBody>
      </p:sp>
      <p:sp>
        <p:nvSpPr>
          <p:cNvPr id="5123" name="Rectangle 3"/>
          <p:cNvSpPr>
            <a:spLocks noGrp="1" noRot="1"/>
          </p:cNvSpPr>
          <p:nvPr>
            <p:ph idx="1"/>
          </p:nvPr>
        </p:nvSpPr>
        <p:spPr/>
        <p:txBody>
          <a:bodyPr vert="horz" wrap="square" lIns="91440" tIns="45720" rIns="91440" bIns="45720" anchor="t"/>
          <a:lstStyle/>
          <a:p>
            <a:r>
              <a:rPr lang="zh-CN" altLang="en-US" sz="1800" dirty="0" smtClean="0"/>
              <a:t>近年来，随着网络技术的不断发展，越来越多人喜欢在网络上查找各种自己所需信息。汽车租赁系统对用户和管理员都有很大帮助，汽车租赁系统通过和数据库管理系软件协作来实现用户与管理员之间的一个很好的操作平台，基于这一点，设计了一个汽车租赁系统。</a:t>
            </a:r>
            <a:endParaRPr lang="zh-CN" altLang="en-US" sz="1800" dirty="0" smtClean="0"/>
          </a:p>
          <a:p>
            <a:r>
              <a:rPr lang="zh-CN" altLang="en-US" sz="1800" dirty="0" smtClean="0"/>
              <a:t>经过对以上的情况进行分析，我们对用户的实际需求进行了详细的分析，指定出了相应的开发计划，为了方便用户在线进行查看汽车租赁系统各种信息进行操作，帮助管理员节省很多的管理时间以及可以减少工作量，使得管理工作更加快捷顺利的进行，因此开发设计了该系统。</a:t>
            </a:r>
            <a:endParaRPr lang="zh-CN" altLang="en-US" sz="1800" dirty="0" smtClean="0"/>
          </a:p>
          <a:p>
            <a:r>
              <a:rPr lang="zh-CN" altLang="en-US" sz="1800" dirty="0" smtClean="0"/>
              <a:t>随着计算机的不断发展，已经融入到我们生活工作的每一个领域中，给我们的生活工作带来了很多的便利，因此，希望可以通过该系统的开发也能使汽车租赁系统实现信息化管理，减轻人的负担，提高工作效率。</a:t>
            </a:r>
            <a:endParaRPr lang="zh-CN" altLang="en-US" sz="18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p:cNvSpPr>
          <p:nvPr>
            <p:ph type="title"/>
          </p:nvPr>
        </p:nvSpPr>
        <p:spPr/>
        <p:txBody>
          <a:bodyPr vert="horz" wrap="square" lIns="91440" tIns="45720" rIns="91440" bIns="45720" anchor="ctr"/>
          <a:lstStyle/>
          <a:p>
            <a:pPr eaLnBrk="1" hangingPunct="1"/>
            <a:r>
              <a:rPr lang="zh-CN" altLang="en-US" dirty="0" smtClean="0"/>
              <a:t>研究现状</a:t>
            </a:r>
            <a:endParaRPr lang="zh-CN" altLang="en-US" dirty="0" smtClean="0"/>
          </a:p>
        </p:txBody>
      </p:sp>
      <p:sp>
        <p:nvSpPr>
          <p:cNvPr id="6147" name="Rectangle 3"/>
          <p:cNvSpPr>
            <a:spLocks noGrp="1" noRot="1"/>
          </p:cNvSpPr>
          <p:nvPr>
            <p:ph idx="1"/>
          </p:nvPr>
        </p:nvSpPr>
        <p:spPr>
          <a:xfrm>
            <a:off x="539750" y="1628775"/>
            <a:ext cx="8153400" cy="4498975"/>
          </a:xfrm>
        </p:spPr>
        <p:txBody>
          <a:bodyPr vert="horz" wrap="square" lIns="91440" tIns="45720" rIns="91440" bIns="45720" anchor="t"/>
          <a:lstStyle/>
          <a:p>
            <a:r>
              <a:rPr sz="2000" smtClean="0"/>
              <a:t>与其他国家相比，我国的软件产业相对落后，在信息化建设方面起步也比较晚，但是随着我国经济的不断发展，以及网络技术的不断提高，我国也在不断的进行软件行业的摸索，也得到了一些成果，我国的软件产业得到了快速的发展，越来越多的软件系统出现在人们的视线中，也逐渐改变着人们生活工作的方式。但是，对于信息化的建设，与很多发达国家相比，由于信息化程度的落后以及经费的不足，我国的汽车租赁系统开发方面还是相对落后的，因此，要不断的努力探索，争取开发出一个实用的汽车租赁系统，来实现汽车租赁系统的信息化。因此本课题以汽车租赁为例，目的是开发一个实用的汽车租赁系统。</a:t>
            </a:r>
            <a:endParaRPr sz="20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p:cNvSpPr>
          <p:nvPr>
            <p:ph type="title"/>
          </p:nvPr>
        </p:nvSpPr>
        <p:spPr/>
        <p:txBody>
          <a:bodyPr vert="horz" wrap="square" lIns="91440" tIns="45720" rIns="91440" bIns="45720" anchor="ctr"/>
          <a:lstStyle/>
          <a:p>
            <a:pPr eaLnBrk="1" hangingPunct="1"/>
            <a:r>
              <a:rPr lang="zh-CN" altLang="en-US" dirty="0"/>
              <a:t>研究内容</a:t>
            </a:r>
            <a:endParaRPr lang="zh-CN" altLang="en-US" dirty="0"/>
          </a:p>
        </p:txBody>
      </p:sp>
      <p:sp>
        <p:nvSpPr>
          <p:cNvPr id="8195" name="Rectangle 3"/>
          <p:cNvSpPr>
            <a:spLocks noGrp="1" noRot="1"/>
          </p:cNvSpPr>
          <p:nvPr>
            <p:ph idx="1"/>
          </p:nvPr>
        </p:nvSpPr>
        <p:spPr>
          <a:xfrm>
            <a:off x="685800" y="1371600"/>
            <a:ext cx="8153400" cy="4498975"/>
          </a:xfrm>
        </p:spPr>
        <p:txBody>
          <a:bodyPr vert="horz" wrap="square" lIns="91440" tIns="45720" rIns="91440" bIns="45720" anchor="t"/>
          <a:lstStyle/>
          <a:p>
            <a:pPr indent="508000" latinLnBrk="0">
              <a:lnSpc>
                <a:spcPct val="150000"/>
              </a:lnSpc>
              <a:spcBef>
                <a:spcPts val="0"/>
              </a:spcBef>
              <a:extLst>
                <a:ext uri="{35155182-B16C-46BC-9424-99874614C6A1}">
                  <wpsdc:indentchars xmlns:wpsdc="http://www.wps.cn/officeDocument/2017/drawingmlCustomData" val="200" checksum="282533468"/>
                </a:ext>
              </a:extLst>
            </a:pPr>
            <a:r>
              <a:rPr sz="2000" dirty="0"/>
              <a:t>通过对管理员和用户的需求分析，我们将该汽车租赁系统的功能逐步进行了添加，然后进行功能分析和检测，而且针对这两方面进行了深入研究探讨，该汽车租赁系统主要对开发背景、市场需求、数据库分析、功能模块以及开发技术进行了着重介绍和分析。最后对系统中的功能信息进行测试和分析。本次毕业实现的汽车租赁系统，不管是可行性分析、系统整体框架设计还是编码，都需要严格遵守软件开发的三个周期八个阶段，在该系统的开发过程中，要保证系统具有良好的时效性、易安装性以及稳定性。在代码编写时一定要按照要求进行，让代码编写看起来更美观，开发出一个便于用户的使用的汽车租赁系统是本次开发的主要目标。在系统完成之后，利用电脑来将系统进行安置</a:t>
            </a:r>
            <a:r>
              <a:rPr lang="zh-CN" sz="2000" dirty="0"/>
              <a:t>。</a:t>
            </a:r>
            <a:endParaRPr lang="zh-C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p:txBody>
          <a:bodyPr vert="horz" wrap="square" lIns="91440" tIns="45720" rIns="91440" bIns="45720" anchor="ctr"/>
          <a:lstStyle/>
          <a:p>
            <a:pPr eaLnBrk="1" hangingPunct="1"/>
            <a:r>
              <a:rPr lang="zh-CN" altLang="en-US" dirty="0"/>
              <a:t>Spring Boot框架</a:t>
            </a:r>
            <a:endParaRPr lang="zh-CN" altLang="en-US" dirty="0"/>
          </a:p>
        </p:txBody>
      </p:sp>
      <p:sp>
        <p:nvSpPr>
          <p:cNvPr id="717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1" name="Rectangle 3"/>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3" name="Rectangle 5"/>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4"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175" name="Rectangle 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 name="文本框 99"/>
          <p:cNvSpPr txBox="1"/>
          <p:nvPr/>
        </p:nvSpPr>
        <p:spPr>
          <a:xfrm>
            <a:off x="1259840" y="1557020"/>
            <a:ext cx="6988810" cy="3784600"/>
          </a:xfrm>
          <a:prstGeom prst="rect">
            <a:avLst/>
          </a:prstGeom>
          <a:noFill/>
          <a:ln w="9525">
            <a:noFill/>
          </a:ln>
        </p:spPr>
        <p:txBody>
          <a:bodyPr wrap="square">
            <a:spAutoFit/>
          </a:bodyPr>
          <a:p>
            <a:r>
              <a:rPr lang="zh-CN" sz="2400">
                <a:solidFill>
                  <a:srgbClr val="000000"/>
                </a:solidFill>
                <a:ea typeface="宋体" panose="02010600030101010101" pitchFamily="2" charset="-122"/>
              </a:rPr>
              <a:t>Spring Boot是Pivotal团队的一个新框架，旨在简化新Spring应用程序的初始设置和开发。该框架使用特定的配置方法，无需开发人员定义样板配置。通过这种方式，Spring Boot旨在成为蓬勃发展的快速应用程序开发领域的领导者。Spring Boot特点：1、创建一个单独的Spring应用程序；2、嵌入式Tomcat，无需部署WAR文件；3、简化Maven配置；4、自动配置Spring；5、提供生产就绪功能，如指标，健康检查和外部配置；6、绝对没有代码生成和XML的配置要求；</a:t>
            </a: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p:txBody>
          <a:bodyPr vert="horz" wrap="square" lIns="91440" tIns="45720" rIns="91440" bIns="45720" anchor="ctr"/>
          <a:lstStyle/>
          <a:p>
            <a:pPr eaLnBrk="1" hangingPunct="1"/>
            <a:r>
              <a:rPr lang="zh-CN" altLang="en-US" dirty="0"/>
              <a:t>管理员登录界面</a:t>
            </a:r>
            <a:endParaRPr lang="zh-CN" altLang="en-US" dirty="0"/>
          </a:p>
        </p:txBody>
      </p:sp>
      <p:pic>
        <p:nvPicPr>
          <p:cNvPr id="3" name="图片 14"/>
          <p:cNvPicPr>
            <a:picLocks noChangeAspect="1"/>
          </p:cNvPicPr>
          <p:nvPr/>
        </p:nvPicPr>
        <p:blipFill>
          <a:blip r:embed="rId1"/>
          <a:stretch>
            <a:fillRect/>
          </a:stretch>
        </p:blipFill>
        <p:spPr>
          <a:xfrm>
            <a:off x="227330" y="1282065"/>
            <a:ext cx="8641715" cy="5454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p:txBody>
          <a:bodyPr vert="horz" wrap="square" lIns="91440" tIns="45720" rIns="91440" bIns="45720" anchor="ctr"/>
          <a:lstStyle/>
          <a:p>
            <a:pPr eaLnBrk="1" hangingPunct="1"/>
            <a:r>
              <a:rPr lang="zh-CN" altLang="en-US" dirty="0"/>
              <a:t>结束语</a:t>
            </a:r>
            <a:endParaRPr lang="zh-CN" altLang="en-US" dirty="0"/>
          </a:p>
        </p:txBody>
      </p:sp>
      <p:sp>
        <p:nvSpPr>
          <p:cNvPr id="10243" name="Rectangle 3"/>
          <p:cNvSpPr>
            <a:spLocks noGrp="1" noRot="1"/>
          </p:cNvSpPr>
          <p:nvPr>
            <p:ph idx="1"/>
          </p:nvPr>
        </p:nvSpPr>
        <p:spPr>
          <a:xfrm>
            <a:off x="685800" y="1287145"/>
            <a:ext cx="8153400" cy="4498975"/>
          </a:xfrm>
        </p:spPr>
        <p:txBody>
          <a:bodyPr vert="horz" wrap="square" lIns="91440" tIns="45720" rIns="91440" bIns="45720" anchor="t"/>
          <a:lstStyle/>
          <a:p>
            <a:r>
              <a:rPr lang="zh-CN" altLang="en-US" sz="1800" dirty="0" smtClean="0"/>
              <a:t>在本次毕业设计的过程中，从开始的懵懂无知，感觉设计一个系统非常困难，不知道该从何做起，但是通过查阅相关资料和网站之后，让我对该系统的开发有了新的认知，开发系统最重要的就是需求调查和系统分析，也通过老师指导和学过相关的知识，在加上我的不懈努力，最后将该系统逐步完成。在此次毕业设计中，让我知道了做什么事都必须要坚持，努力去查阅资料，并且善于发现和研究，充分利用身边资源，我相信办法总比困难多，所有问题都会迎刃而解。通过此次汽车租赁系统的开发设计，将我在大学期间所学的知识都应用到了其中。使理论知识和现实实践进行相结合，开发汽车租赁系统将理论知识和实践相结合，也将计算机信息与实践问题进行了相结合，通过现代计算机网络的便利来解决生活中的问题，并且还提高了我的计算机编程能力。</a:t>
            </a:r>
            <a:endParaRPr lang="zh-CN" altLang="en-US" sz="1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p:cNvSpPr>
          <p:nvPr>
            <p:ph type="title"/>
          </p:nvPr>
        </p:nvSpPr>
        <p:spPr/>
        <p:txBody>
          <a:bodyPr vert="horz" wrap="square" lIns="91440" tIns="45720" rIns="91440" bIns="45720" anchor="ctr"/>
          <a:lstStyle/>
          <a:p>
            <a:pPr eaLnBrk="1" hangingPunct="1"/>
            <a:r>
              <a:rPr lang="zh-CN" altLang="en-US" dirty="0"/>
              <a:t>参考文献</a:t>
            </a:r>
            <a:endParaRPr lang="zh-CN" altLang="en-US" dirty="0"/>
          </a:p>
        </p:txBody>
      </p:sp>
      <p:sp>
        <p:nvSpPr>
          <p:cNvPr id="11267" name="Rectangle 3"/>
          <p:cNvSpPr>
            <a:spLocks noGrp="1" noRot="1"/>
          </p:cNvSpPr>
          <p:nvPr>
            <p:ph idx="1"/>
          </p:nvPr>
        </p:nvSpPr>
        <p:spPr>
          <a:xfrm>
            <a:off x="642910" y="1357298"/>
            <a:ext cx="8153400" cy="4498975"/>
          </a:xfrm>
        </p:spPr>
        <p:txBody>
          <a:bodyPr vert="horz" wrap="square" lIns="91440" tIns="45720" rIns="91440" bIns="45720" anchor="t"/>
          <a:lstStyle/>
          <a:p>
            <a:r>
              <a:rPr sz="1600" dirty="0" smtClean="0"/>
              <a:t>[1]李璇.基于Java网络订餐平台的设计与实现[J].吉林:吉林大学,2019.</a:t>
            </a:r>
            <a:endParaRPr sz="1600" dirty="0" smtClean="0"/>
          </a:p>
          <a:p>
            <a:r>
              <a:rPr sz="1600" dirty="0" smtClean="0"/>
              <a:t>[2]黄瑞钰.图书在传统销售与互联网销售中的区别与转换[J].食品安全导刊,2019,9(27):101</a:t>
            </a:r>
            <a:endParaRPr sz="1600" dirty="0" smtClean="0"/>
          </a:p>
          <a:p>
            <a:r>
              <a:rPr sz="1600" dirty="0" smtClean="0"/>
              <a:t>[3]周雨薇,李玉红.“互联网+”模式下图书网络营销策略究[J].商场现代化,2019,9(12):36-37.</a:t>
            </a:r>
            <a:endParaRPr sz="1600" dirty="0" smtClean="0"/>
          </a:p>
          <a:p>
            <a:r>
              <a:rPr sz="1600" dirty="0" smtClean="0"/>
              <a:t>[4]陈实.“互联网+”背景下我国电子商务发展现状、问题和对策[D].武汉:华中师范大学,2019.</a:t>
            </a:r>
            <a:endParaRPr sz="1600" dirty="0" smtClean="0"/>
          </a:p>
          <a:p>
            <a:r>
              <a:rPr sz="1600" dirty="0" smtClean="0"/>
              <a:t>[5]王玉珂.图书交易领域电子商务模式O2O应用研究[D].武汉:华中师范大学,2018.</a:t>
            </a:r>
            <a:endParaRPr sz="1600" dirty="0" smtClean="0"/>
          </a:p>
          <a:p>
            <a:r>
              <a:rPr sz="1600" dirty="0" smtClean="0"/>
              <a:t>[6]王卉.基于java的汽车租赁系统服务平台的设计与实现[D].南京:南京大学,2018.</a:t>
            </a:r>
            <a:endParaRPr sz="1600" dirty="0" smtClean="0"/>
          </a:p>
          <a:p>
            <a:r>
              <a:rPr sz="1600" dirty="0" smtClean="0"/>
              <a:t>[7]曹珍,杨帆.基于Java框架的商户管理平台设计与实现[J],2017,36(04):119-121.</a:t>
            </a:r>
            <a:endParaRPr sz="1600" dirty="0" smtClean="0"/>
          </a:p>
          <a:p>
            <a:r>
              <a:rPr sz="1600" dirty="0" smtClean="0"/>
              <a:t>[8]刘意凡.基于Java的汽车租赁系统的设计与实现[D].北京:北京交通大学,2017.</a:t>
            </a:r>
            <a:r>
              <a:rPr lang="zh-CN" sz="1600" dirty="0" smtClean="0"/>
              <a:t>。</a:t>
            </a:r>
            <a:endParaRPr lang="zh-CN" sz="1600" dirty="0" smtClean="0"/>
          </a:p>
        </p:txBody>
      </p:sp>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0</TotalTime>
  <Words>2508</Words>
  <Application>WPS 演示</Application>
  <PresentationFormat>全屏显示(4:3)</PresentationFormat>
  <Paragraphs>52</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宋体</vt:lpstr>
      <vt:lpstr>Wingdings</vt:lpstr>
      <vt:lpstr>Wingdings 2</vt:lpstr>
      <vt:lpstr>微软雅黑</vt:lpstr>
      <vt:lpstr>Arial Unicode MS</vt:lpstr>
      <vt:lpstr>Calibri</vt:lpstr>
      <vt:lpstr>吉祥如意</vt:lpstr>
      <vt:lpstr>小程序社区疫情防控系统  ppt</vt:lpstr>
      <vt:lpstr>摘  要</vt:lpstr>
      <vt:lpstr>研究现状</vt:lpstr>
      <vt:lpstr>小程序框架</vt:lpstr>
      <vt:lpstr>需求分析</vt:lpstr>
      <vt:lpstr>系统结构图</vt:lpstr>
      <vt:lpstr>管理员登录界面</vt:lpstr>
      <vt:lpstr>结论</vt:lpstr>
      <vt:lpstr>参考文献</vt:lpstr>
      <vt:lpstr>致  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丘美玲</cp:lastModifiedBy>
  <cp:revision>39</cp:revision>
  <dcterms:created xsi:type="dcterms:W3CDTF">2017-06-16T12:52:00Z</dcterms:created>
  <dcterms:modified xsi:type="dcterms:W3CDTF">2021-03-21T04:41:24Z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2052-11.1.0.10356</vt:lpwstr>
  </property>
  <property fmtid="{D5CDD505-2E9C-101B-9397-08002B2CF9AE}" pid="4" name="ICV">
    <vt:lpwstr>254CEA323F744AF5A07B33AC4F25A3E1</vt:lpwstr>
  </property>
</Properties>
</file>