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斗车交易系统</a:t>
            </a:r>
            <a:r>
              <a:rPr lang="en-US" altLang="zh-CN" sz="4000" dirty="0"/>
              <a:t>  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07950" y="1052830"/>
            <a:ext cx="8878570" cy="5015865"/>
          </a:xfrm>
          <a:prstGeom prst="rect">
            <a:avLst/>
          </a:prstGeom>
          <a:noFill/>
        </p:spPr>
        <p:txBody>
          <a:bodyPr wrap="square" rtlCol="0">
            <a:spAutoFit/>
          </a:bodyPr>
          <a:lstStyle/>
          <a:p>
            <a:r>
              <a:rPr sz="1600" dirty="0">
                <a:latin typeface="宋体" panose="02010600030101010101" pitchFamily="2" charset="-122"/>
                <a:ea typeface="宋体" panose="02010600030101010101" pitchFamily="2" charset="-122"/>
                <a:cs typeface="宋体" panose="02010600030101010101" pitchFamily="2" charset="-122"/>
              </a:rPr>
              <a:t>21世纪的今天，随着社会的不断发展与进步，人们对于信息科学化的认识，已由低层次向高层次发展，由原来的感性认识向理性认识提高，管理工作的重要性已逐渐被人们所认识，科学化的管理，使信息存储达到准确、快速、完善，并能提高工作管理效率，促进其发展。</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论文主要是对斗车交易系统进行了介绍，包括研究的现状，还有涉及的开发背景，然后还对系统的设计目标进行了论述，还有系统的需求，以及整个的设计方案，对系统的设计以及实现，也都论述的比较细致，最后对斗车交易系统进行了一些具体测试。 正是针对上述问题，本论文对线上汽车信息管理系统的开发过程进行了较为详细的论述，采用B/S架构、ssm 框架和 java 开发的 Web 框架， eclipse开发工具。</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斗车交易系统，主要的模块包括管理员；个人中心、用户管理、汽车分类管理、汽车品牌管理、汽车颜色管理、汽车信息管理、系统管理、订单管理；用户前台；首页、汽车信息、公告信息、个人中心、后台管理、购物车、在线咨询；等功能。系统中管理员主要是为了安全有效地存储和管理各类信息，还可以对系统进行管理与更新维护等操作，并且对后台有相应的操作权限。</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要想实现斗车交易系统的各项功能，需要后台数据库的大力支持。管理员验证注册信息，收集的用户信息，并由此分析得出的关联信息等大量的数据都由数据库管理。本文中数据库服务器端采用了Mysql作为后台数据库，使Web与数据库紧密联系起来。在设计过程中，充分保证了系统代码的良好可读性、实用性、易扩展性、通用性、便于后期维护、操作方便以及页面简洁等特点。</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本系统的开发使获取斗车交易系统信息能够更加方便快捷，同时也使斗车交易系统信息变的更加系统化、有序化。系统界面较友好，易于操作。</a:t>
            </a:r>
            <a:endParaRPr sz="1600" dirty="0">
              <a:latin typeface="宋体" panose="02010600030101010101" pitchFamily="2" charset="-122"/>
              <a:ea typeface="宋体" panose="02010600030101010101" pitchFamily="2" charset="-122"/>
              <a:cs typeface="宋体" panose="02010600030101010101" pitchFamily="2" charset="-122"/>
            </a:endParaRPr>
          </a:p>
          <a:p>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关键词：斗车交易系统  ；java技术 ；Mysql数据库  ssm框架</a:t>
            </a:r>
            <a:endParaRPr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9937" y="1124754"/>
            <a:ext cx="8640960" cy="313817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随着全球信息化的发展，人们的生活节奏越来越快，对信息的时效性越来越重视。以传统的宣传方式为载体的传统媒介早已不能满足用户对获取信息的方式、便捷性的需求。所以斗车交易系统渐渐成为用户关注的焦点。首先，斗车交易系统，网上获取信息的实时性、便捷性要远远高于传统媒介。系统一经上线，无论用户在世界的哪个角落，只要能够连接互联网，就能在第一时间获得想要的信息。</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以往的汽车信息相关信息管理，都是工作人员统计。这样即浪费时间，时效性低，而且需要查找和变更的时候很不方便。随着科学的进步，技术的成熟，计算机信息化也日新月异的发展，社会也已经深刻的认识，计算机功能非常的强大，计算机已经进入了人类社会发展的各个领域，并且发挥着十分重要的作用。</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计算机技术在现代管理中的应用，使计算机成为用户应用现代技术的重要工具。能够有效的解决获取信息便捷化、全面化的问题，提高效率。</a:t>
            </a:r>
            <a:endParaRPr lang="zh-CN" altLang="en-US"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课题意义</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7960" y="1318895"/>
            <a:ext cx="8843645" cy="4523105"/>
          </a:xfrm>
          <a:prstGeom prst="rect">
            <a:avLst/>
          </a:prstGeom>
          <a:noFill/>
        </p:spPr>
        <p:txBody>
          <a:bodyPr wrap="square" rtlCol="0">
            <a:spAutoFit/>
          </a:bodyPr>
          <a:lstStyle/>
          <a:p>
            <a:r>
              <a:rPr lang="zh-CN" altLang="en-US" sz="1800" dirty="0">
                <a:sym typeface="+mn-ea"/>
              </a:rPr>
              <a:t>斗车交易系统从功能、数据流程、可行性、运行环境等方面进行需求分析。对斗车交易系统的数据库、功能进行了详细设计。分析了主要界面设计和相关组件设计，对斗车交易系统的具体实现进行了介绍，从而达到对斗车交易系统的管理。</a:t>
            </a:r>
            <a:endParaRPr lang="zh-CN" altLang="en-US" sz="1800" dirty="0">
              <a:sym typeface="+mn-ea"/>
            </a:endParaRPr>
          </a:p>
          <a:p>
            <a:r>
              <a:rPr lang="zh-CN" altLang="en-US" sz="1800" dirty="0">
                <a:sym typeface="+mn-ea"/>
              </a:rPr>
              <a:t>详细内容介绍，将在以下六章中详细阐述：</a:t>
            </a:r>
            <a:endParaRPr lang="zh-CN" altLang="en-US" sz="1800" dirty="0">
              <a:sym typeface="+mn-ea"/>
            </a:endParaRPr>
          </a:p>
          <a:p>
            <a:r>
              <a:rPr lang="zh-CN" altLang="en-US" sz="1800" dirty="0">
                <a:sym typeface="+mn-ea"/>
              </a:rPr>
              <a:t>第一章、绪论，介绍了研究课题选择的背景及意义、研究现状，简要介绍了本文的章节内容。</a:t>
            </a:r>
            <a:endParaRPr lang="zh-CN" altLang="en-US" sz="1800" dirty="0">
              <a:sym typeface="+mn-ea"/>
            </a:endParaRPr>
          </a:p>
          <a:p>
            <a:r>
              <a:rPr lang="zh-CN" altLang="en-US" sz="1800" dirty="0">
                <a:sym typeface="+mn-ea"/>
              </a:rPr>
              <a:t>第二章、引入技术知识，通过引入关键技术进行开发，向系统中涉及直观表达的技术知识。</a:t>
            </a:r>
            <a:endParaRPr lang="zh-CN" altLang="en-US" sz="1800" dirty="0">
              <a:sym typeface="+mn-ea"/>
            </a:endParaRPr>
          </a:p>
          <a:p>
            <a:r>
              <a:rPr lang="zh-CN" altLang="en-US" sz="1800" dirty="0">
                <a:sym typeface="+mn-ea"/>
              </a:rPr>
              <a:t>第三章、重点分析了系统的分析，从系统强大的供需市场出发，对系统开发的可行性，系统流程以及系统性能和功能进行了探讨。</a:t>
            </a:r>
            <a:endParaRPr lang="zh-CN" altLang="en-US" sz="1800" dirty="0">
              <a:sym typeface="+mn-ea"/>
            </a:endParaRPr>
          </a:p>
          <a:p>
            <a:r>
              <a:rPr lang="zh-CN" altLang="en-US" sz="1800" dirty="0">
                <a:sym typeface="+mn-ea"/>
              </a:rPr>
              <a:t>第四章、介绍了系统的详细设计方案，包括系统结构设计和数据库设计。</a:t>
            </a:r>
            <a:endParaRPr lang="zh-CN" altLang="en-US" sz="1800" dirty="0">
              <a:sym typeface="+mn-ea"/>
            </a:endParaRPr>
          </a:p>
          <a:p>
            <a:r>
              <a:rPr lang="zh-CN" altLang="en-US" sz="1800" dirty="0">
                <a:sym typeface="+mn-ea"/>
              </a:rPr>
              <a:t>第五章、系统设计的实现，通过对系统功能设计的详细说明，论证了系统的结构。</a:t>
            </a:r>
            <a:endParaRPr lang="zh-CN" altLang="en-US" sz="1800" dirty="0">
              <a:sym typeface="+mn-ea"/>
            </a:endParaRPr>
          </a:p>
          <a:p>
            <a:r>
              <a:rPr lang="zh-CN" altLang="en-US" sz="1800" dirty="0">
                <a:sym typeface="+mn-ea"/>
              </a:rPr>
              <a:t>第六章、系统的整体测试，评判系统是否可以上线运行。</a:t>
            </a:r>
            <a:endParaRPr lang="zh-CN" altLang="en-US" sz="1800" dirty="0">
              <a:sym typeface="+mn-ea"/>
            </a:endParaRPr>
          </a:p>
          <a:p>
            <a:r>
              <a:rPr lang="zh-CN" altLang="en-US" sz="1800" dirty="0">
                <a:sym typeface="+mn-ea"/>
              </a:rPr>
              <a:t>采用java技术，从数据库中获取数据、向数据库中写入数据，实现系统直接对数据库进行各种操作，在网页中加入动态内容，从而实现斗车交易系统所需要的各种基本功能。</a:t>
            </a:r>
            <a:r>
              <a:rPr lang="zh-CN" altLang="en-US" sz="1800" b="1" dirty="0"/>
              <a:t> </a:t>
            </a:r>
            <a:endParaRPr lang="zh-CN" altLang="en-US" sz="1800" b="1"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1605280" cy="521970"/>
          </a:xfrm>
          <a:prstGeom prst="rect">
            <a:avLst/>
          </a:prstGeom>
          <a:noFill/>
        </p:spPr>
        <p:txBody>
          <a:bodyPr wrap="none" rtlCol="0" anchor="t">
            <a:spAutoFit/>
          </a:bodyPr>
          <a:p>
            <a:pPr algn="l"/>
            <a:r>
              <a:rPr sz="2800" dirty="0">
                <a:sym typeface="+mn-ea"/>
              </a:rPr>
              <a:t>主要内容</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Java技术介绍 </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8623935" cy="4246245"/>
          </a:xfrm>
          <a:prstGeom prst="rect">
            <a:avLst/>
          </a:prstGeom>
          <a:noFill/>
          <a:ln w="9525">
            <a:noFill/>
          </a:ln>
        </p:spPr>
        <p:txBody>
          <a:bodyPr wrap="square">
            <a:spAutoFit/>
          </a:bodyPr>
          <a:p>
            <a:pPr marL="0" indent="0"/>
            <a:r>
              <a:rPr b="0">
                <a:ea typeface="宋体" panose="02010600030101010101" pitchFamily="2" charset="-122"/>
              </a:rPr>
              <a:t>Java语言是在二十世纪末由Sun公司发布的，而且公开源代码，这一优点吸引了许多世界各地优秀的编程爱好者，也使得他们开发出当时一款又一款经典好玩的小游戏。Java语言是纯面向对象语言之一，从发布初期到现今，可以说有将近20多年的历史，已发展成为人类计算机编程语言发展史上的一个深远影响。</a:t>
            </a:r>
            <a:endParaRPr b="0">
              <a:ea typeface="宋体" panose="02010600030101010101" pitchFamily="2" charset="-122"/>
            </a:endParaRPr>
          </a:p>
          <a:p>
            <a:pPr marL="0" indent="0"/>
            <a:r>
              <a:rPr b="0">
                <a:ea typeface="宋体" panose="02010600030101010101" pitchFamily="2" charset="-122"/>
              </a:rPr>
              <a:t>Java语言具有非常多种的特性：（1）跨平台的无关性；（2）面向对象； （3）安全性得以保障；（4）支持多个任务；（5）多种编写方式，代码编写简单。对比其他的低级语言、高级语言，Java语言具有明显的显著优势以及未来开阔的前景，可以广泛的应用在个人笔记本电脑、大数据、大型游戏等等。</a:t>
            </a:r>
            <a:endParaRPr b="0">
              <a:ea typeface="宋体" panose="02010600030101010101" pitchFamily="2" charset="-122"/>
            </a:endParaRPr>
          </a:p>
          <a:p>
            <a:pPr marL="0" indent="0"/>
            <a:r>
              <a:rPr b="0">
                <a:ea typeface="宋体" panose="02010600030101010101" pitchFamily="2" charset="-122"/>
              </a:rPr>
              <a:t>首先，Java语言具有面向对象的特性，并且易于理解。关于对象，其实可以理解成每一种事物都是一种对象，包括我们人类自身都是一种对象。利用面向对象语言的基本特征来解决软件开发中的实际问题，为有效软件开发提供了技术支持。</a:t>
            </a:r>
            <a:endParaRPr b="0">
              <a:ea typeface="宋体" panose="02010600030101010101" pitchFamily="2" charset="-122"/>
            </a:endParaRPr>
          </a:p>
          <a:p>
            <a:pPr marL="0" indent="0"/>
            <a:r>
              <a:rPr b="0">
                <a:ea typeface="宋体" panose="02010600030101010101" pitchFamily="2" charset="-122"/>
              </a:rPr>
              <a:t>其次，Java 语言具有很好的跨平台无关性。所编写出来的应用程序是Java语言编写的，那么就无需再使用编译器来修改程序代码，可以直接在任何计算机系统中运行，Windows系统可以运行，在Linux系统中也可以，也就是经过一次编译，可以到处运行，所以Java语言具有卓越的可移植性，可以很好的跨平台实现。</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399" y="332871"/>
            <a:ext cx="3866515" cy="460375"/>
          </a:xfrm>
          <a:prstGeom prst="rect">
            <a:avLst/>
          </a:prstGeom>
          <a:noFill/>
        </p:spPr>
        <p:txBody>
          <a:bodyPr wrap="square" rtlCol="0">
            <a:spAutoFit/>
          </a:bodyPr>
          <a:lstStyle/>
          <a:p>
            <a:r>
              <a:rPr sz="2400" b="1" dirty="0"/>
              <a:t>SSM三大框架</a:t>
            </a:r>
            <a:endParaRPr sz="2400" b="1" dirty="0"/>
          </a:p>
        </p:txBody>
      </p:sp>
      <p:sp>
        <p:nvSpPr>
          <p:cNvPr id="100" name="文本框 99"/>
          <p:cNvSpPr txBox="1"/>
          <p:nvPr/>
        </p:nvSpPr>
        <p:spPr>
          <a:xfrm>
            <a:off x="162560" y="836295"/>
            <a:ext cx="8981440" cy="3169285"/>
          </a:xfrm>
          <a:prstGeom prst="rect">
            <a:avLst/>
          </a:prstGeom>
          <a:noFill/>
          <a:ln w="9525">
            <a:noFill/>
          </a:ln>
        </p:spPr>
        <p:txBody>
          <a:bodyPr wrap="square">
            <a:spAutoFit/>
          </a:bodyPr>
          <a:p>
            <a:pPr marL="0" indent="306070"/>
            <a:r>
              <a:rPr sz="2000" b="0">
                <a:solidFill>
                  <a:srgbClr val="000000"/>
                </a:solidFill>
                <a:latin typeface="Times New Roman" panose="02020603050405020304" charset="0"/>
                <a:ea typeface="宋体" panose="02010600030101010101" pitchFamily="2" charset="-122"/>
              </a:rPr>
              <a:t>1.Spring的优势:</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通过Spring的IOC特性，将对象之间的依赖关系交给了Spring控制，方便解耦，简化了开发。</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2.Spring MVC的优势:</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SpringMVC是使用了MVC设计思想的轻量级web框架，对web层进行解耦，使我们的开发更简洁。</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3.Mybatis的优势:</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数据库的操作(sql)采用xml文件配置，解除了sql和代码的耦合，提供映射标签，支持对象和和数据库orm字段关系的映射，支持对象关系映射标签，支持对象关系的组建提供了xml标签，支持动态的sql</a:t>
            </a:r>
            <a:endParaRPr sz="2000" b="0">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291590"/>
          </a:xfrm>
          <a:prstGeom prst="rect">
            <a:avLst/>
          </a:prstGeom>
          <a:noFill/>
        </p:spPr>
        <p:txBody>
          <a:bodyPr wrap="square" rtlCol="0">
            <a:spAutoFit/>
          </a:bodyPr>
          <a:lstStyle/>
          <a:p>
            <a:r>
              <a:rPr lang="en-US" sz="2400" b="1" dirty="0" smtClean="0">
                <a:latin typeface="+mn-ea"/>
                <a:ea typeface="+mn-ea"/>
              </a:rPr>
              <a:t>  </a:t>
            </a:r>
            <a:r>
              <a:rPr lang="zh-CN" altLang="en-US" sz="2400" b="1" dirty="0"/>
              <a:t>技术可行性：技术背景 </a:t>
            </a:r>
            <a:endParaRPr lang="zh-CN" altLang="en-US" sz="2400"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sp>
        <p:nvSpPr>
          <p:cNvPr id="100" name="文本框 99"/>
          <p:cNvSpPr txBox="1"/>
          <p:nvPr/>
        </p:nvSpPr>
        <p:spPr>
          <a:xfrm>
            <a:off x="35560" y="908685"/>
            <a:ext cx="8408035" cy="5754370"/>
          </a:xfrm>
          <a:prstGeom prst="rect">
            <a:avLst/>
          </a:prstGeom>
          <a:noFill/>
          <a:ln w="9525">
            <a:noFill/>
          </a:ln>
        </p:spPr>
        <p:txBody>
          <a:bodyPr wrap="square">
            <a:spAutoFit/>
          </a:bodyPr>
          <a:p>
            <a:pPr marL="0" indent="304800"/>
            <a:r>
              <a:rPr lang="zh-CN" sz="1600" b="0">
                <a:solidFill>
                  <a:srgbClr val="000000"/>
                </a:solidFill>
                <a:ea typeface="宋体" panose="02010600030101010101" pitchFamily="2" charset="-122"/>
              </a:rPr>
              <a:t>斗车交易系统是在Windows操作系统中进行开发运用的，而且目前PC机的各项性能已经可以胜任普通网站的web服务器。系统开发所使用的技术也都是自身所具有的，也是当下广泛应用的技术之一。</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系统的开发环境和配置都是可以自行安装的，系统使用Java开发工具，使用比较成熟的Mysql数据库进行对系统前台及后台的数据交互，根据技术语言对数据库，结合需求进行修改维护，可以使得网站运行更具有稳定性和安全性，从而完成实现网站的开发。</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（1）硬件可行性分析</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系统管理及信息分析的设计对于所使用的计算机没有什么硬性的要求，计算机只要可以正常的使用进行代码的编写及页面设计就可行，主要是对于服务器有些要求，对于平台搭建完成要上传的服务器是有一定的要求的，服务器必须选择安全性比较高的，然后就是在打开网站必须顺畅，不能停顿太长时间；性价比高；安全性高。</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（2）软件可行性分析</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开发整个系统使用的是云计算，流量的可扩展性和基于流量的智能调整云计算的优点就是流量的可扩展性和基于流量的智能调整，保障了数据信息能够得到及时的备份，整个系统可以安全有效的运行。 </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因此，我们从两个方面进行了可行性研究，可以看出系统的开发没有问题。</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3.2经济可行性</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在斗车交易系统开发之前所做的市场调研及与其相关的其他管理系统，都是没有任何费用的。所有的调查研究都是通过开发者自己的努力，所有的工作也都是自己亲力亲为的。在碰到自己比较难以解决的问题时，大多数是通过指导老师和同学的帮助进行相关问题的解决。所以对于斗车交易系统的开发在经济上是完全可行的，没有任何费用支出的。 </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使用比较成熟的技术，系统是基于Java的开发，采用Mysql数据库。所以系统在开发人力、财力方面的要求不高，具有经济可行性。</a:t>
            </a:r>
            <a:endParaRPr lang="zh-CN" sz="1600" b="0">
              <a:solidFill>
                <a:srgbClr val="00000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结    论</a:t>
            </a:r>
            <a:endParaRPr lang="zh-CN" altLang="en-US" sz="2400" b="1" dirty="0"/>
          </a:p>
        </p:txBody>
      </p:sp>
      <p:sp>
        <p:nvSpPr>
          <p:cNvPr id="3" name="文本框 2"/>
          <p:cNvSpPr txBox="1"/>
          <p:nvPr/>
        </p:nvSpPr>
        <p:spPr>
          <a:xfrm>
            <a:off x="339727" y="1124744"/>
            <a:ext cx="8634730" cy="5631180"/>
          </a:xfrm>
          <a:prstGeom prst="rect">
            <a:avLst/>
          </a:prstGeom>
          <a:noFill/>
        </p:spPr>
        <p:txBody>
          <a:bodyPr wrap="square" rtlCol="0">
            <a:spAutoFit/>
          </a:bodyPr>
          <a:lstStyle/>
          <a:p>
            <a:r>
              <a:rPr lang="zh-CN" altLang="en-US" dirty="0"/>
              <a:t>本系统通过对java和Mysql数据库的简介，从硬件和软件两反面说明了斗车交易系统的可行性，本文结论及研究成果如下：实现了java与Mysql相结合构建的斗车交易系统  ，网站可以响应式展示。通过本次斗车交易系统的研究与实现，我感到学海无涯，学习是没有终点的，而且实践出真知，只有多动手才能尽快掌握它，经验对系统的开发非常重要，经验不足，就难免会有许多考虑不周之处。比如要有美观的界面，更完善的功能，才能吸引更多的用户 。</a:t>
            </a:r>
            <a:endParaRPr lang="zh-CN" altLang="en-US" dirty="0"/>
          </a:p>
          <a:p>
            <a:r>
              <a:rPr lang="zh-CN" altLang="en-US" dirty="0"/>
              <a:t>由于在此之前对于java知识没有深入了解，所以从一开始就碰到许多困难，例如一开始的页面显示不规范、数据库连接有问题已经无法实现参数的传递等等，不过通过在网上寻找有关资料以及同学的帮助下最后都得到了解决，在此过程中，我不仅学到了很多知识，也提高了自己解决问题的能力，尤其是学会如何从大量的信息中筛选出所需有用的信息，同时我更加深刻的体会到了，虽然书本上的大部分知识都是有价值，正确的，但实际上每个人编程的思路和对数据处理的方法、思想都是不同的，这就要求我们一定要通过实践才能找到解决问题的方案。在此次毕业设计活动中，我不断的提高了自己，也得到了宝贵的经验，我相信这些对我以后的发展都会有很大帮助。</a:t>
            </a:r>
            <a:endParaRPr lang="zh-CN" altLang="en-US" dirty="0"/>
          </a:p>
          <a:p>
            <a:r>
              <a:rPr lang="zh-CN" altLang="en-US" dirty="0"/>
              <a:t>通过这次斗车交易系统的开发，我参考了很多相关系统的例子，取长补短，吸取了其他系统的长处，逐步对该系统进行了完善，但是该系统还是有很多的不足之处，有待以后进一步学习。</a:t>
            </a:r>
            <a:endParaRPr lang="zh-CN" altLang="en-US" dirty="0"/>
          </a:p>
          <a:p>
            <a:r>
              <a:rPr lang="zh-CN" altLang="en-US" dirty="0"/>
              <a:t>实践证明，斗车交易系统有着非常好的发展前景，经过测试运行，系统各项功能都十分完善，界面漂亮，使用方便，操作容易，在技术理论上已经成熟。</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3916</Words>
  <Application>WPS 演示</Application>
  <PresentationFormat>全屏显示(4:3)</PresentationFormat>
  <Paragraphs>111</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Times New Roman</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351</cp:revision>
  <dcterms:created xsi:type="dcterms:W3CDTF">2013-10-30T09:04:00Z</dcterms:created>
  <dcterms:modified xsi:type="dcterms:W3CDTF">2021-03-31T10:30:17Z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ECA5155B0FCD49FB9B19A74770BC9D13</vt:lpwstr>
  </property>
</Properties>
</file>