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Default Extension="vsdx" ContentType="application/vnd.ms-visio.drawing"/>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77" r:id="rId4"/>
    <p:sldId id="266" r:id="rId5"/>
    <p:sldId id="280" r:id="rId6"/>
    <p:sldId id="278" r:id="rId7"/>
    <p:sldId id="276" r:id="rId8"/>
    <p:sldId id="273" r:id="rId9"/>
    <p:sldId id="267" r:id="rId10"/>
    <p:sldId id="268" r:id="rId11"/>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7" d="100"/>
          <a:sy n="67" d="100"/>
        </p:scale>
        <p:origin x="-564"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53" name="Freeform 2"/>
          <p:cNvSpPr/>
          <p:nvPr/>
        </p:nvSpPr>
        <p:spPr bwMode="auto">
          <a:xfrm>
            <a:off x="4760913" y="20638"/>
            <a:ext cx="4438650" cy="4038600"/>
          </a:xfrm>
          <a:custGeom>
            <a:avLst/>
            <a:gdLst/>
            <a:ahLst/>
            <a:cxnLst>
              <a:cxn ang="0">
                <a:pos x="23" y="4"/>
              </a:cxn>
              <a:cxn ang="0">
                <a:pos x="11" y="71"/>
              </a:cxn>
              <a:cxn ang="0">
                <a:pos x="25" y="393"/>
              </a:cxn>
              <a:cxn ang="0">
                <a:pos x="54" y="457"/>
              </a:cxn>
              <a:cxn ang="0">
                <a:pos x="158" y="482"/>
              </a:cxn>
              <a:cxn ang="0">
                <a:pos x="204" y="495"/>
              </a:cxn>
              <a:cxn ang="0">
                <a:pos x="520" y="475"/>
              </a:cxn>
              <a:cxn ang="0">
                <a:pos x="533" y="167"/>
              </a:cxn>
              <a:cxn ang="0">
                <a:pos x="369" y="16"/>
              </a:cxn>
              <a:cxn ang="0">
                <a:pos x="249" y="29"/>
              </a:cxn>
              <a:cxn ang="0">
                <a:pos x="198" y="11"/>
              </a:cxn>
              <a:cxn ang="0">
                <a:pos x="151" y="2"/>
              </a:cxn>
              <a:cxn ang="0">
                <a:pos x="23" y="4"/>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2051" name="Group 3"/>
          <p:cNvGrpSpPr/>
          <p:nvPr/>
        </p:nvGrpSpPr>
        <p:grpSpPr>
          <a:xfrm>
            <a:off x="4572000" y="28575"/>
            <a:ext cx="4756150" cy="4338638"/>
            <a:chOff x="2918" y="18"/>
            <a:chExt cx="2958" cy="2699"/>
          </a:xfrm>
        </p:grpSpPr>
        <p:sp>
          <p:nvSpPr>
            <p:cNvPr id="255" name="Freeform 4"/>
            <p:cNvSpPr/>
            <p:nvPr/>
          </p:nvSpPr>
          <p:spPr bwMode="auto">
            <a:xfrm>
              <a:off x="3060" y="18"/>
              <a:ext cx="490" cy="187"/>
            </a:xfrm>
            <a:custGeom>
              <a:avLst/>
              <a:gdLst/>
              <a:ahLst/>
              <a:cxnLst>
                <a:cxn ang="0">
                  <a:pos x="71" y="25"/>
                </a:cxn>
                <a:cxn ang="0">
                  <a:pos x="91" y="20"/>
                </a:cxn>
                <a:cxn ang="0">
                  <a:pos x="92" y="17"/>
                </a:cxn>
                <a:cxn ang="0">
                  <a:pos x="88" y="0"/>
                </a:cxn>
                <a:cxn ang="0">
                  <a:pos x="25" y="0"/>
                </a:cxn>
                <a:cxn ang="0">
                  <a:pos x="10" y="22"/>
                </a:cxn>
                <a:cxn ang="0">
                  <a:pos x="71" y="25"/>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6" name="Freeform 5"/>
            <p:cNvSpPr>
              <a:spLocks noEditPoints="1"/>
            </p:cNvSpPr>
            <p:nvPr/>
          </p:nvSpPr>
          <p:spPr bwMode="auto">
            <a:xfrm>
              <a:off x="2918" y="18"/>
              <a:ext cx="2958" cy="2699"/>
            </a:xfrm>
            <a:custGeom>
              <a:avLst/>
              <a:gdLst/>
              <a:ahLst/>
              <a:cxnLst>
                <a:cxn ang="0">
                  <a:pos x="504" y="1"/>
                </a:cxn>
                <a:cxn ang="0">
                  <a:pos x="157" y="0"/>
                </a:cxn>
                <a:cxn ang="0">
                  <a:pos x="225" y="21"/>
                </a:cxn>
                <a:cxn ang="0">
                  <a:pos x="174" y="39"/>
                </a:cxn>
                <a:cxn ang="0">
                  <a:pos x="207" y="71"/>
                </a:cxn>
                <a:cxn ang="0">
                  <a:pos x="74" y="60"/>
                </a:cxn>
                <a:cxn ang="0">
                  <a:pos x="26" y="63"/>
                </a:cxn>
                <a:cxn ang="0">
                  <a:pos x="199" y="487"/>
                </a:cxn>
                <a:cxn ang="0">
                  <a:pos x="144" y="341"/>
                </a:cxn>
                <a:cxn ang="0">
                  <a:pos x="105" y="376"/>
                </a:cxn>
                <a:cxn ang="0">
                  <a:pos x="94" y="435"/>
                </a:cxn>
                <a:cxn ang="0">
                  <a:pos x="124" y="265"/>
                </a:cxn>
                <a:cxn ang="0">
                  <a:pos x="153" y="228"/>
                </a:cxn>
                <a:cxn ang="0">
                  <a:pos x="209" y="237"/>
                </a:cxn>
                <a:cxn ang="0">
                  <a:pos x="188" y="306"/>
                </a:cxn>
                <a:cxn ang="0">
                  <a:pos x="192" y="395"/>
                </a:cxn>
                <a:cxn ang="0">
                  <a:pos x="515" y="483"/>
                </a:cxn>
                <a:cxn ang="0">
                  <a:pos x="454" y="427"/>
                </a:cxn>
                <a:cxn ang="0">
                  <a:pos x="425" y="345"/>
                </a:cxn>
                <a:cxn ang="0">
                  <a:pos x="396" y="270"/>
                </a:cxn>
                <a:cxn ang="0">
                  <a:pos x="460" y="256"/>
                </a:cxn>
                <a:cxn ang="0">
                  <a:pos x="407" y="223"/>
                </a:cxn>
                <a:cxn ang="0">
                  <a:pos x="439" y="226"/>
                </a:cxn>
                <a:cxn ang="0">
                  <a:pos x="438" y="209"/>
                </a:cxn>
                <a:cxn ang="0">
                  <a:pos x="376" y="211"/>
                </a:cxn>
                <a:cxn ang="0">
                  <a:pos x="357" y="343"/>
                </a:cxn>
                <a:cxn ang="0">
                  <a:pos x="347" y="230"/>
                </a:cxn>
                <a:cxn ang="0">
                  <a:pos x="331" y="182"/>
                </a:cxn>
                <a:cxn ang="0">
                  <a:pos x="347" y="136"/>
                </a:cxn>
                <a:cxn ang="0">
                  <a:pos x="339" y="99"/>
                </a:cxn>
                <a:cxn ang="0">
                  <a:pos x="331" y="62"/>
                </a:cxn>
                <a:cxn ang="0">
                  <a:pos x="369" y="103"/>
                </a:cxn>
                <a:cxn ang="0">
                  <a:pos x="415" y="47"/>
                </a:cxn>
                <a:cxn ang="0">
                  <a:pos x="409" y="95"/>
                </a:cxn>
                <a:cxn ang="0">
                  <a:pos x="401" y="130"/>
                </a:cxn>
                <a:cxn ang="0">
                  <a:pos x="401" y="181"/>
                </a:cxn>
                <a:cxn ang="0">
                  <a:pos x="558" y="181"/>
                </a:cxn>
                <a:cxn ang="0">
                  <a:pos x="554" y="76"/>
                </a:cxn>
                <a:cxn ang="0">
                  <a:pos x="249" y="69"/>
                </a:cxn>
                <a:cxn ang="0">
                  <a:pos x="293" y="93"/>
                </a:cxn>
                <a:cxn ang="0">
                  <a:pos x="171" y="195"/>
                </a:cxn>
                <a:cxn ang="0">
                  <a:pos x="69" y="98"/>
                </a:cxn>
                <a:cxn ang="0">
                  <a:pos x="191" y="106"/>
                </a:cxn>
                <a:cxn ang="0">
                  <a:pos x="220" y="105"/>
                </a:cxn>
                <a:cxn ang="0">
                  <a:pos x="302" y="121"/>
                </a:cxn>
                <a:cxn ang="0">
                  <a:pos x="276" y="256"/>
                </a:cxn>
                <a:cxn ang="0">
                  <a:pos x="260" y="137"/>
                </a:cxn>
                <a:cxn ang="0">
                  <a:pos x="171" y="195"/>
                </a:cxn>
                <a:cxn ang="0">
                  <a:pos x="223" y="225"/>
                </a:cxn>
                <a:cxn ang="0">
                  <a:pos x="247" y="158"/>
                </a:cxn>
                <a:cxn ang="0">
                  <a:pos x="326" y="292"/>
                </a:cxn>
                <a:cxn ang="0">
                  <a:pos x="215" y="321"/>
                </a:cxn>
                <a:cxn ang="0">
                  <a:pos x="309" y="277"/>
                </a:cxn>
                <a:cxn ang="0">
                  <a:pos x="318" y="133"/>
                </a:cxn>
                <a:cxn ang="0">
                  <a:pos x="313" y="213"/>
                </a:cxn>
                <a:cxn ang="0">
                  <a:pos x="299" y="144"/>
                </a:cxn>
                <a:cxn ang="0">
                  <a:pos x="507" y="179"/>
                </a:cxn>
                <a:cxn ang="0">
                  <a:pos x="461" y="162"/>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7" name="Freeform 6"/>
            <p:cNvSpPr/>
            <p:nvPr/>
          </p:nvSpPr>
          <p:spPr bwMode="auto">
            <a:xfrm>
              <a:off x="3621" y="1287"/>
              <a:ext cx="238" cy="283"/>
            </a:xfrm>
            <a:custGeom>
              <a:avLst/>
              <a:gdLst/>
              <a:ahLst/>
              <a:cxnLst>
                <a:cxn ang="0">
                  <a:pos x="40" y="15"/>
                </a:cxn>
                <a:cxn ang="0">
                  <a:pos x="27" y="56"/>
                </a:cxn>
                <a:cxn ang="0">
                  <a:pos x="40" y="15"/>
                </a:cxn>
              </a:cxnLst>
              <a:rect l="0" t="0" r="r" b="b"/>
              <a:pathLst>
                <a:path w="47" h="56">
                  <a:moveTo>
                    <a:pt x="40" y="15"/>
                  </a:moveTo>
                  <a:cubicBezTo>
                    <a:pt x="37" y="0"/>
                    <a:pt x="0" y="23"/>
                    <a:pt x="27" y="56"/>
                  </a:cubicBezTo>
                  <a:cubicBezTo>
                    <a:pt x="27" y="56"/>
                    <a:pt x="47" y="49"/>
                    <a:pt x="40" y="15"/>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8" name="Freeform 7"/>
            <p:cNvSpPr/>
            <p:nvPr/>
          </p:nvSpPr>
          <p:spPr bwMode="auto">
            <a:xfrm>
              <a:off x="3403" y="1403"/>
              <a:ext cx="208" cy="379"/>
            </a:xfrm>
            <a:custGeom>
              <a:avLst/>
              <a:gdLst/>
              <a:ahLst/>
              <a:cxnLst>
                <a:cxn ang="0">
                  <a:pos x="19" y="27"/>
                </a:cxn>
                <a:cxn ang="0">
                  <a:pos x="12" y="69"/>
                </a:cxn>
                <a:cxn ang="0">
                  <a:pos x="40" y="45"/>
                </a:cxn>
                <a:cxn ang="0">
                  <a:pos x="37" y="24"/>
                </a:cxn>
                <a:cxn ang="0">
                  <a:pos x="19" y="27"/>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9" name="Freeform 8"/>
            <p:cNvSpPr/>
            <p:nvPr/>
          </p:nvSpPr>
          <p:spPr bwMode="auto">
            <a:xfrm>
              <a:off x="3272" y="645"/>
              <a:ext cx="664" cy="318"/>
            </a:xfrm>
            <a:custGeom>
              <a:avLst/>
              <a:gdLst/>
              <a:ahLst/>
              <a:cxnLst>
                <a:cxn ang="0">
                  <a:pos x="112" y="4"/>
                </a:cxn>
                <a:cxn ang="0">
                  <a:pos x="24" y="4"/>
                </a:cxn>
                <a:cxn ang="0">
                  <a:pos x="2" y="25"/>
                </a:cxn>
                <a:cxn ang="0">
                  <a:pos x="60" y="58"/>
                </a:cxn>
                <a:cxn ang="0">
                  <a:pos x="96" y="54"/>
                </a:cxn>
                <a:cxn ang="0">
                  <a:pos x="113" y="53"/>
                </a:cxn>
                <a:cxn ang="0">
                  <a:pos x="112" y="4"/>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0" name="Freeform 9"/>
            <p:cNvSpPr/>
            <p:nvPr/>
          </p:nvSpPr>
          <p:spPr bwMode="auto">
            <a:xfrm>
              <a:off x="4046" y="1545"/>
              <a:ext cx="506" cy="516"/>
            </a:xfrm>
            <a:custGeom>
              <a:avLst/>
              <a:gdLst/>
              <a:ahLst/>
              <a:cxnLst>
                <a:cxn ang="0">
                  <a:pos x="67" y="5"/>
                </a:cxn>
                <a:cxn ang="0">
                  <a:pos x="31" y="5"/>
                </a:cxn>
                <a:cxn ang="0">
                  <a:pos x="12" y="57"/>
                </a:cxn>
                <a:cxn ang="0">
                  <a:pos x="79" y="62"/>
                </a:cxn>
                <a:cxn ang="0">
                  <a:pos x="67" y="5"/>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1" name="Freeform 10"/>
            <p:cNvSpPr/>
            <p:nvPr/>
          </p:nvSpPr>
          <p:spPr bwMode="auto">
            <a:xfrm>
              <a:off x="5173" y="1024"/>
              <a:ext cx="501" cy="96"/>
            </a:xfrm>
            <a:custGeom>
              <a:avLst/>
              <a:gdLst/>
              <a:ahLst/>
              <a:cxnLst>
                <a:cxn ang="0">
                  <a:pos x="15" y="0"/>
                </a:cxn>
                <a:cxn ang="0">
                  <a:pos x="40" y="15"/>
                </a:cxn>
                <a:cxn ang="0">
                  <a:pos x="15" y="0"/>
                </a:cxn>
              </a:cxnLst>
              <a:rect l="0" t="0" r="r" b="b"/>
              <a:pathLst>
                <a:path w="99" h="19">
                  <a:moveTo>
                    <a:pt x="15" y="0"/>
                  </a:moveTo>
                  <a:cubicBezTo>
                    <a:pt x="0" y="0"/>
                    <a:pt x="19" y="19"/>
                    <a:pt x="40" y="15"/>
                  </a:cubicBezTo>
                  <a:cubicBezTo>
                    <a:pt x="99" y="1"/>
                    <a:pt x="15" y="0"/>
                    <a:pt x="15" y="0"/>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2" name="Freeform 11"/>
            <p:cNvSpPr/>
            <p:nvPr/>
          </p:nvSpPr>
          <p:spPr bwMode="auto">
            <a:xfrm>
              <a:off x="5340" y="1004"/>
              <a:ext cx="385" cy="237"/>
            </a:xfrm>
            <a:custGeom>
              <a:avLst/>
              <a:gdLst/>
              <a:ahLst/>
              <a:cxnLst>
                <a:cxn ang="0">
                  <a:pos x="21" y="37"/>
                </a:cxn>
                <a:cxn ang="0">
                  <a:pos x="70" y="17"/>
                </a:cxn>
                <a:cxn ang="0">
                  <a:pos x="48" y="3"/>
                </a:cxn>
                <a:cxn ang="0">
                  <a:pos x="19" y="32"/>
                </a:cxn>
                <a:cxn ang="0">
                  <a:pos x="21" y="37"/>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3" name="Freeform 12"/>
            <p:cNvSpPr/>
            <p:nvPr/>
          </p:nvSpPr>
          <p:spPr bwMode="auto">
            <a:xfrm>
              <a:off x="5325" y="1201"/>
              <a:ext cx="415" cy="187"/>
            </a:xfrm>
            <a:custGeom>
              <a:avLst/>
              <a:gdLst/>
              <a:ahLst/>
              <a:cxnLst>
                <a:cxn ang="0">
                  <a:pos x="72" y="6"/>
                </a:cxn>
                <a:cxn ang="0">
                  <a:pos x="24" y="17"/>
                </a:cxn>
                <a:cxn ang="0">
                  <a:pos x="17" y="26"/>
                </a:cxn>
                <a:cxn ang="0">
                  <a:pos x="76" y="23"/>
                </a:cxn>
                <a:cxn ang="0">
                  <a:pos x="82" y="20"/>
                </a:cxn>
                <a:cxn ang="0">
                  <a:pos x="82" y="0"/>
                </a:cxn>
                <a:cxn ang="0">
                  <a:pos x="72" y="6"/>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4" name="Freeform 13"/>
            <p:cNvSpPr/>
            <p:nvPr/>
          </p:nvSpPr>
          <p:spPr bwMode="auto">
            <a:xfrm>
              <a:off x="5001" y="1378"/>
              <a:ext cx="698" cy="167"/>
            </a:xfrm>
            <a:custGeom>
              <a:avLst/>
              <a:gdLst/>
              <a:ahLst/>
              <a:cxnLst>
                <a:cxn ang="0">
                  <a:pos x="21" y="1"/>
                </a:cxn>
                <a:cxn ang="0">
                  <a:pos x="8" y="14"/>
                </a:cxn>
                <a:cxn ang="0">
                  <a:pos x="57" y="22"/>
                </a:cxn>
                <a:cxn ang="0">
                  <a:pos x="117" y="23"/>
                </a:cxn>
                <a:cxn ang="0">
                  <a:pos x="114" y="8"/>
                </a:cxn>
                <a:cxn ang="0">
                  <a:pos x="82" y="3"/>
                </a:cxn>
                <a:cxn ang="0">
                  <a:pos x="21" y="1"/>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5" name="Freeform 14"/>
            <p:cNvSpPr/>
            <p:nvPr/>
          </p:nvSpPr>
          <p:spPr bwMode="auto">
            <a:xfrm>
              <a:off x="5077" y="1540"/>
              <a:ext cx="567" cy="146"/>
            </a:xfrm>
            <a:custGeom>
              <a:avLst/>
              <a:gdLst/>
              <a:ahLst/>
              <a:cxnLst>
                <a:cxn ang="0">
                  <a:pos x="98" y="19"/>
                </a:cxn>
                <a:cxn ang="0">
                  <a:pos x="103" y="4"/>
                </a:cxn>
                <a:cxn ang="0">
                  <a:pos x="74" y="10"/>
                </a:cxn>
                <a:cxn ang="0">
                  <a:pos x="36" y="6"/>
                </a:cxn>
                <a:cxn ang="0">
                  <a:pos x="2" y="4"/>
                </a:cxn>
                <a:cxn ang="0">
                  <a:pos x="98" y="19"/>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6" name="Freeform 15"/>
            <p:cNvSpPr/>
            <p:nvPr/>
          </p:nvSpPr>
          <p:spPr bwMode="auto">
            <a:xfrm>
              <a:off x="5042" y="1656"/>
              <a:ext cx="584" cy="480"/>
            </a:xfrm>
            <a:custGeom>
              <a:avLst/>
              <a:gdLst/>
              <a:ahLst/>
              <a:cxnLst>
                <a:cxn ang="0">
                  <a:pos x="3" y="53"/>
                </a:cxn>
                <a:cxn ang="0">
                  <a:pos x="26" y="54"/>
                </a:cxn>
                <a:cxn ang="0">
                  <a:pos x="50" y="77"/>
                </a:cxn>
                <a:cxn ang="0">
                  <a:pos x="59" y="84"/>
                </a:cxn>
                <a:cxn ang="0">
                  <a:pos x="81" y="52"/>
                </a:cxn>
                <a:cxn ang="0">
                  <a:pos x="111" y="52"/>
                </a:cxn>
                <a:cxn ang="0">
                  <a:pos x="79" y="27"/>
                </a:cxn>
                <a:cxn ang="0">
                  <a:pos x="37" y="16"/>
                </a:cxn>
                <a:cxn ang="0">
                  <a:pos x="12" y="41"/>
                </a:cxn>
                <a:cxn ang="0">
                  <a:pos x="3" y="53"/>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7" name="Freeform 16"/>
            <p:cNvSpPr/>
            <p:nvPr/>
          </p:nvSpPr>
          <p:spPr bwMode="auto">
            <a:xfrm>
              <a:off x="5421" y="1464"/>
              <a:ext cx="329" cy="854"/>
            </a:xfrm>
            <a:custGeom>
              <a:avLst/>
              <a:gdLst/>
              <a:ahLst/>
              <a:cxnLst>
                <a:cxn ang="0">
                  <a:pos x="51" y="40"/>
                </a:cxn>
                <a:cxn ang="0">
                  <a:pos x="22" y="49"/>
                </a:cxn>
                <a:cxn ang="0">
                  <a:pos x="22" y="59"/>
                </a:cxn>
                <a:cxn ang="0">
                  <a:pos x="50" y="90"/>
                </a:cxn>
                <a:cxn ang="0">
                  <a:pos x="34" y="118"/>
                </a:cxn>
                <a:cxn ang="0">
                  <a:pos x="0" y="148"/>
                </a:cxn>
                <a:cxn ang="0">
                  <a:pos x="17" y="155"/>
                </a:cxn>
                <a:cxn ang="0">
                  <a:pos x="47" y="166"/>
                </a:cxn>
                <a:cxn ang="0">
                  <a:pos x="63" y="162"/>
                </a:cxn>
                <a:cxn ang="0">
                  <a:pos x="65" y="0"/>
                </a:cxn>
                <a:cxn ang="0">
                  <a:pos x="51" y="40"/>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2052" name="Group 17"/>
          <p:cNvGrpSpPr/>
          <p:nvPr/>
        </p:nvGrpSpPr>
        <p:grpSpPr>
          <a:xfrm>
            <a:off x="554038" y="36513"/>
            <a:ext cx="7891462" cy="6821487"/>
            <a:chOff x="349" y="23"/>
            <a:chExt cx="4971" cy="4297"/>
          </a:xfrm>
        </p:grpSpPr>
        <p:sp>
          <p:nvSpPr>
            <p:cNvPr id="269" name="Rectangle 18"/>
            <p:cNvSpPr>
              <a:spLocks noChangeArrowheads="1"/>
            </p:cNvSpPr>
            <p:nvPr/>
          </p:nvSpPr>
          <p:spPr bwMode="auto">
            <a:xfrm>
              <a:off x="384" y="23"/>
              <a:ext cx="21"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0" name="Freeform 19"/>
            <p:cNvSpPr>
              <a:spLocks noEditPoints="1"/>
            </p:cNvSpPr>
            <p:nvPr/>
          </p:nvSpPr>
          <p:spPr bwMode="auto">
            <a:xfrm>
              <a:off x="384"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1" name="Freeform 20"/>
            <p:cNvSpPr>
              <a:spLocks noEditPoints="1"/>
            </p:cNvSpPr>
            <p:nvPr/>
          </p:nvSpPr>
          <p:spPr bwMode="auto">
            <a:xfrm>
              <a:off x="384"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2" name="Freeform 21"/>
            <p:cNvSpPr>
              <a:spLocks noEditPoints="1"/>
            </p:cNvSpPr>
            <p:nvPr/>
          </p:nvSpPr>
          <p:spPr bwMode="auto">
            <a:xfrm>
              <a:off x="384"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3" name="Freeform 22"/>
            <p:cNvSpPr>
              <a:spLocks noEditPoints="1"/>
            </p:cNvSpPr>
            <p:nvPr/>
          </p:nvSpPr>
          <p:spPr bwMode="auto">
            <a:xfrm>
              <a:off x="384"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4" name="Freeform 23"/>
            <p:cNvSpPr>
              <a:spLocks noEditPoints="1"/>
            </p:cNvSpPr>
            <p:nvPr/>
          </p:nvSpPr>
          <p:spPr bwMode="auto">
            <a:xfrm>
              <a:off x="384"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5" name="Freeform 24"/>
            <p:cNvSpPr>
              <a:spLocks noEditPoints="1"/>
            </p:cNvSpPr>
            <p:nvPr/>
          </p:nvSpPr>
          <p:spPr bwMode="auto">
            <a:xfrm>
              <a:off x="384"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6" name="Freeform 25"/>
            <p:cNvSpPr>
              <a:spLocks noEditPoints="1"/>
            </p:cNvSpPr>
            <p:nvPr/>
          </p:nvSpPr>
          <p:spPr bwMode="auto">
            <a:xfrm>
              <a:off x="384"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7" name="Freeform 26"/>
            <p:cNvSpPr>
              <a:spLocks noEditPoints="1"/>
            </p:cNvSpPr>
            <p:nvPr/>
          </p:nvSpPr>
          <p:spPr bwMode="auto">
            <a:xfrm>
              <a:off x="384"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8" name="Freeform 27"/>
            <p:cNvSpPr>
              <a:spLocks noEditPoints="1"/>
            </p:cNvSpPr>
            <p:nvPr/>
          </p:nvSpPr>
          <p:spPr bwMode="auto">
            <a:xfrm>
              <a:off x="384"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9" name="Freeform 28"/>
            <p:cNvSpPr>
              <a:spLocks noEditPoints="1"/>
            </p:cNvSpPr>
            <p:nvPr/>
          </p:nvSpPr>
          <p:spPr bwMode="auto">
            <a:xfrm>
              <a:off x="384"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0" name="Rectangle 29"/>
            <p:cNvSpPr>
              <a:spLocks noChangeArrowheads="1"/>
            </p:cNvSpPr>
            <p:nvPr/>
          </p:nvSpPr>
          <p:spPr bwMode="auto">
            <a:xfrm>
              <a:off x="384" y="4269"/>
              <a:ext cx="21"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1" name="Rectangle 30"/>
            <p:cNvSpPr>
              <a:spLocks noChangeArrowheads="1"/>
            </p:cNvSpPr>
            <p:nvPr/>
          </p:nvSpPr>
          <p:spPr bwMode="auto">
            <a:xfrm>
              <a:off x="829" y="23"/>
              <a:ext cx="21"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2" name="Freeform 31"/>
            <p:cNvSpPr>
              <a:spLocks noEditPoints="1"/>
            </p:cNvSpPr>
            <p:nvPr/>
          </p:nvSpPr>
          <p:spPr bwMode="auto">
            <a:xfrm>
              <a:off x="82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3" name="Freeform 32"/>
            <p:cNvSpPr>
              <a:spLocks noEditPoints="1"/>
            </p:cNvSpPr>
            <p:nvPr/>
          </p:nvSpPr>
          <p:spPr bwMode="auto">
            <a:xfrm>
              <a:off x="82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4" name="Freeform 33"/>
            <p:cNvSpPr>
              <a:spLocks noEditPoints="1"/>
            </p:cNvSpPr>
            <p:nvPr/>
          </p:nvSpPr>
          <p:spPr bwMode="auto">
            <a:xfrm>
              <a:off x="82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5" name="Freeform 34"/>
            <p:cNvSpPr>
              <a:spLocks noEditPoints="1"/>
            </p:cNvSpPr>
            <p:nvPr/>
          </p:nvSpPr>
          <p:spPr bwMode="auto">
            <a:xfrm>
              <a:off x="82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6" name="Freeform 35"/>
            <p:cNvSpPr>
              <a:spLocks noEditPoints="1"/>
            </p:cNvSpPr>
            <p:nvPr/>
          </p:nvSpPr>
          <p:spPr bwMode="auto">
            <a:xfrm>
              <a:off x="82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7" name="Freeform 36"/>
            <p:cNvSpPr>
              <a:spLocks noEditPoints="1"/>
            </p:cNvSpPr>
            <p:nvPr/>
          </p:nvSpPr>
          <p:spPr bwMode="auto">
            <a:xfrm>
              <a:off x="82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8" name="Freeform 37"/>
            <p:cNvSpPr>
              <a:spLocks noEditPoints="1"/>
            </p:cNvSpPr>
            <p:nvPr/>
          </p:nvSpPr>
          <p:spPr bwMode="auto">
            <a:xfrm>
              <a:off x="82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9" name="Freeform 38"/>
            <p:cNvSpPr>
              <a:spLocks noEditPoints="1"/>
            </p:cNvSpPr>
            <p:nvPr/>
          </p:nvSpPr>
          <p:spPr bwMode="auto">
            <a:xfrm>
              <a:off x="82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0" name="Freeform 39"/>
            <p:cNvSpPr>
              <a:spLocks noEditPoints="1"/>
            </p:cNvSpPr>
            <p:nvPr/>
          </p:nvSpPr>
          <p:spPr bwMode="auto">
            <a:xfrm>
              <a:off x="82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1" name="Freeform 40"/>
            <p:cNvSpPr>
              <a:spLocks noEditPoints="1"/>
            </p:cNvSpPr>
            <p:nvPr/>
          </p:nvSpPr>
          <p:spPr bwMode="auto">
            <a:xfrm>
              <a:off x="82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2" name="Rectangle 41"/>
            <p:cNvSpPr>
              <a:spLocks noChangeArrowheads="1"/>
            </p:cNvSpPr>
            <p:nvPr/>
          </p:nvSpPr>
          <p:spPr bwMode="auto">
            <a:xfrm>
              <a:off x="829" y="4269"/>
              <a:ext cx="21"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3" name="Rectangle 42"/>
            <p:cNvSpPr>
              <a:spLocks noChangeArrowheads="1"/>
            </p:cNvSpPr>
            <p:nvPr/>
          </p:nvSpPr>
          <p:spPr bwMode="auto">
            <a:xfrm>
              <a:off x="1279" y="23"/>
              <a:ext cx="21"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4" name="Freeform 43"/>
            <p:cNvSpPr>
              <a:spLocks noEditPoints="1"/>
            </p:cNvSpPr>
            <p:nvPr/>
          </p:nvSpPr>
          <p:spPr bwMode="auto">
            <a:xfrm>
              <a:off x="127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5" name="Freeform 44"/>
            <p:cNvSpPr>
              <a:spLocks noEditPoints="1"/>
            </p:cNvSpPr>
            <p:nvPr/>
          </p:nvSpPr>
          <p:spPr bwMode="auto">
            <a:xfrm>
              <a:off x="127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6" name="Freeform 45"/>
            <p:cNvSpPr>
              <a:spLocks noEditPoints="1"/>
            </p:cNvSpPr>
            <p:nvPr/>
          </p:nvSpPr>
          <p:spPr bwMode="auto">
            <a:xfrm>
              <a:off x="127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7" name="Freeform 46"/>
            <p:cNvSpPr>
              <a:spLocks noEditPoints="1"/>
            </p:cNvSpPr>
            <p:nvPr/>
          </p:nvSpPr>
          <p:spPr bwMode="auto">
            <a:xfrm>
              <a:off x="127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8" name="Freeform 47"/>
            <p:cNvSpPr>
              <a:spLocks noEditPoints="1"/>
            </p:cNvSpPr>
            <p:nvPr/>
          </p:nvSpPr>
          <p:spPr bwMode="auto">
            <a:xfrm>
              <a:off x="127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9" name="Freeform 48"/>
            <p:cNvSpPr>
              <a:spLocks noEditPoints="1"/>
            </p:cNvSpPr>
            <p:nvPr/>
          </p:nvSpPr>
          <p:spPr bwMode="auto">
            <a:xfrm>
              <a:off x="127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0" name="Freeform 49"/>
            <p:cNvSpPr>
              <a:spLocks noEditPoints="1"/>
            </p:cNvSpPr>
            <p:nvPr/>
          </p:nvSpPr>
          <p:spPr bwMode="auto">
            <a:xfrm>
              <a:off x="127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1" name="Freeform 50"/>
            <p:cNvSpPr>
              <a:spLocks noEditPoints="1"/>
            </p:cNvSpPr>
            <p:nvPr/>
          </p:nvSpPr>
          <p:spPr bwMode="auto">
            <a:xfrm>
              <a:off x="127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2" name="Freeform 51"/>
            <p:cNvSpPr>
              <a:spLocks noEditPoints="1"/>
            </p:cNvSpPr>
            <p:nvPr/>
          </p:nvSpPr>
          <p:spPr bwMode="auto">
            <a:xfrm>
              <a:off x="127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3" name="Freeform 52"/>
            <p:cNvSpPr>
              <a:spLocks noEditPoints="1"/>
            </p:cNvSpPr>
            <p:nvPr/>
          </p:nvSpPr>
          <p:spPr bwMode="auto">
            <a:xfrm>
              <a:off x="127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4" name="Rectangle 53"/>
            <p:cNvSpPr>
              <a:spLocks noChangeArrowheads="1"/>
            </p:cNvSpPr>
            <p:nvPr/>
          </p:nvSpPr>
          <p:spPr bwMode="auto">
            <a:xfrm>
              <a:off x="1279" y="4269"/>
              <a:ext cx="21"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5" name="Rectangle 54"/>
            <p:cNvSpPr>
              <a:spLocks noChangeArrowheads="1"/>
            </p:cNvSpPr>
            <p:nvPr/>
          </p:nvSpPr>
          <p:spPr bwMode="auto">
            <a:xfrm>
              <a:off x="1724" y="23"/>
              <a:ext cx="21"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6" name="Freeform 55"/>
            <p:cNvSpPr>
              <a:spLocks noEditPoints="1"/>
            </p:cNvSpPr>
            <p:nvPr/>
          </p:nvSpPr>
          <p:spPr bwMode="auto">
            <a:xfrm>
              <a:off x="1724"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 name="Freeform 56"/>
            <p:cNvSpPr>
              <a:spLocks noEditPoints="1"/>
            </p:cNvSpPr>
            <p:nvPr/>
          </p:nvSpPr>
          <p:spPr bwMode="auto">
            <a:xfrm>
              <a:off x="1724"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8" name="Freeform 57"/>
            <p:cNvSpPr>
              <a:spLocks noEditPoints="1"/>
            </p:cNvSpPr>
            <p:nvPr/>
          </p:nvSpPr>
          <p:spPr bwMode="auto">
            <a:xfrm>
              <a:off x="1724"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9" name="Freeform 58"/>
            <p:cNvSpPr>
              <a:spLocks noEditPoints="1"/>
            </p:cNvSpPr>
            <p:nvPr/>
          </p:nvSpPr>
          <p:spPr bwMode="auto">
            <a:xfrm>
              <a:off x="1724"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0" name="Freeform 59"/>
            <p:cNvSpPr>
              <a:spLocks noEditPoints="1"/>
            </p:cNvSpPr>
            <p:nvPr/>
          </p:nvSpPr>
          <p:spPr bwMode="auto">
            <a:xfrm>
              <a:off x="1724"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1" name="Freeform 60"/>
            <p:cNvSpPr>
              <a:spLocks noEditPoints="1"/>
            </p:cNvSpPr>
            <p:nvPr/>
          </p:nvSpPr>
          <p:spPr bwMode="auto">
            <a:xfrm>
              <a:off x="1724"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2" name="Freeform 61"/>
            <p:cNvSpPr>
              <a:spLocks noEditPoints="1"/>
            </p:cNvSpPr>
            <p:nvPr/>
          </p:nvSpPr>
          <p:spPr bwMode="auto">
            <a:xfrm>
              <a:off x="1724"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3" name="Freeform 62"/>
            <p:cNvSpPr>
              <a:spLocks noEditPoints="1"/>
            </p:cNvSpPr>
            <p:nvPr/>
          </p:nvSpPr>
          <p:spPr bwMode="auto">
            <a:xfrm>
              <a:off x="1724"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4" name="Freeform 63"/>
            <p:cNvSpPr>
              <a:spLocks noEditPoints="1"/>
            </p:cNvSpPr>
            <p:nvPr/>
          </p:nvSpPr>
          <p:spPr bwMode="auto">
            <a:xfrm>
              <a:off x="1724"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5" name="Freeform 64"/>
            <p:cNvSpPr>
              <a:spLocks noEditPoints="1"/>
            </p:cNvSpPr>
            <p:nvPr/>
          </p:nvSpPr>
          <p:spPr bwMode="auto">
            <a:xfrm>
              <a:off x="1724"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6" name="Rectangle 65"/>
            <p:cNvSpPr>
              <a:spLocks noChangeArrowheads="1"/>
            </p:cNvSpPr>
            <p:nvPr/>
          </p:nvSpPr>
          <p:spPr bwMode="auto">
            <a:xfrm>
              <a:off x="1724" y="4269"/>
              <a:ext cx="21"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7" name="Rectangle 66"/>
            <p:cNvSpPr>
              <a:spLocks noChangeArrowheads="1"/>
            </p:cNvSpPr>
            <p:nvPr/>
          </p:nvSpPr>
          <p:spPr bwMode="auto">
            <a:xfrm>
              <a:off x="2169" y="23"/>
              <a:ext cx="21"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8" name="Freeform 67"/>
            <p:cNvSpPr>
              <a:spLocks noEditPoints="1"/>
            </p:cNvSpPr>
            <p:nvPr/>
          </p:nvSpPr>
          <p:spPr bwMode="auto">
            <a:xfrm>
              <a:off x="216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9" name="Freeform 68"/>
            <p:cNvSpPr>
              <a:spLocks noEditPoints="1"/>
            </p:cNvSpPr>
            <p:nvPr/>
          </p:nvSpPr>
          <p:spPr bwMode="auto">
            <a:xfrm>
              <a:off x="216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0" name="Freeform 69"/>
            <p:cNvSpPr>
              <a:spLocks noEditPoints="1"/>
            </p:cNvSpPr>
            <p:nvPr/>
          </p:nvSpPr>
          <p:spPr bwMode="auto">
            <a:xfrm>
              <a:off x="216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1" name="Freeform 70"/>
            <p:cNvSpPr>
              <a:spLocks noEditPoints="1"/>
            </p:cNvSpPr>
            <p:nvPr/>
          </p:nvSpPr>
          <p:spPr bwMode="auto">
            <a:xfrm>
              <a:off x="216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2" name="Freeform 71"/>
            <p:cNvSpPr>
              <a:spLocks noEditPoints="1"/>
            </p:cNvSpPr>
            <p:nvPr/>
          </p:nvSpPr>
          <p:spPr bwMode="auto">
            <a:xfrm>
              <a:off x="216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3" name="Freeform 72"/>
            <p:cNvSpPr>
              <a:spLocks noEditPoints="1"/>
            </p:cNvSpPr>
            <p:nvPr/>
          </p:nvSpPr>
          <p:spPr bwMode="auto">
            <a:xfrm>
              <a:off x="216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4" name="Freeform 73"/>
            <p:cNvSpPr>
              <a:spLocks noEditPoints="1"/>
            </p:cNvSpPr>
            <p:nvPr/>
          </p:nvSpPr>
          <p:spPr bwMode="auto">
            <a:xfrm>
              <a:off x="216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5" name="Freeform 74"/>
            <p:cNvSpPr>
              <a:spLocks noEditPoints="1"/>
            </p:cNvSpPr>
            <p:nvPr/>
          </p:nvSpPr>
          <p:spPr bwMode="auto">
            <a:xfrm>
              <a:off x="216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6" name="Freeform 75"/>
            <p:cNvSpPr>
              <a:spLocks noEditPoints="1"/>
            </p:cNvSpPr>
            <p:nvPr/>
          </p:nvSpPr>
          <p:spPr bwMode="auto">
            <a:xfrm>
              <a:off x="216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7" name="Freeform 76"/>
            <p:cNvSpPr>
              <a:spLocks noEditPoints="1"/>
            </p:cNvSpPr>
            <p:nvPr/>
          </p:nvSpPr>
          <p:spPr bwMode="auto">
            <a:xfrm>
              <a:off x="216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8" name="Rectangle 77"/>
            <p:cNvSpPr>
              <a:spLocks noChangeArrowheads="1"/>
            </p:cNvSpPr>
            <p:nvPr/>
          </p:nvSpPr>
          <p:spPr bwMode="auto">
            <a:xfrm>
              <a:off x="2169" y="4269"/>
              <a:ext cx="21"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9" name="Rectangle 78"/>
            <p:cNvSpPr>
              <a:spLocks noChangeArrowheads="1"/>
            </p:cNvSpPr>
            <p:nvPr/>
          </p:nvSpPr>
          <p:spPr bwMode="auto">
            <a:xfrm>
              <a:off x="2620" y="23"/>
              <a:ext cx="20"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0" name="Freeform 79"/>
            <p:cNvSpPr>
              <a:spLocks noEditPoints="1"/>
            </p:cNvSpPr>
            <p:nvPr/>
          </p:nvSpPr>
          <p:spPr bwMode="auto">
            <a:xfrm>
              <a:off x="262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1" name="Freeform 80"/>
            <p:cNvSpPr>
              <a:spLocks noEditPoints="1"/>
            </p:cNvSpPr>
            <p:nvPr/>
          </p:nvSpPr>
          <p:spPr bwMode="auto">
            <a:xfrm>
              <a:off x="262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2" name="Freeform 81"/>
            <p:cNvSpPr>
              <a:spLocks noEditPoints="1"/>
            </p:cNvSpPr>
            <p:nvPr/>
          </p:nvSpPr>
          <p:spPr bwMode="auto">
            <a:xfrm>
              <a:off x="262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3" name="Freeform 82"/>
            <p:cNvSpPr>
              <a:spLocks noEditPoints="1"/>
            </p:cNvSpPr>
            <p:nvPr/>
          </p:nvSpPr>
          <p:spPr bwMode="auto">
            <a:xfrm>
              <a:off x="262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4" name="Freeform 83"/>
            <p:cNvSpPr>
              <a:spLocks noEditPoints="1"/>
            </p:cNvSpPr>
            <p:nvPr/>
          </p:nvSpPr>
          <p:spPr bwMode="auto">
            <a:xfrm>
              <a:off x="262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5" name="Freeform 84"/>
            <p:cNvSpPr>
              <a:spLocks noEditPoints="1"/>
            </p:cNvSpPr>
            <p:nvPr/>
          </p:nvSpPr>
          <p:spPr bwMode="auto">
            <a:xfrm>
              <a:off x="262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6" name="Freeform 85"/>
            <p:cNvSpPr>
              <a:spLocks noEditPoints="1"/>
            </p:cNvSpPr>
            <p:nvPr/>
          </p:nvSpPr>
          <p:spPr bwMode="auto">
            <a:xfrm>
              <a:off x="262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7" name="Freeform 86"/>
            <p:cNvSpPr>
              <a:spLocks noEditPoints="1"/>
            </p:cNvSpPr>
            <p:nvPr/>
          </p:nvSpPr>
          <p:spPr bwMode="auto">
            <a:xfrm>
              <a:off x="262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8" name="Freeform 87"/>
            <p:cNvSpPr>
              <a:spLocks noEditPoints="1"/>
            </p:cNvSpPr>
            <p:nvPr/>
          </p:nvSpPr>
          <p:spPr bwMode="auto">
            <a:xfrm>
              <a:off x="262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9" name="Freeform 88"/>
            <p:cNvSpPr>
              <a:spLocks noEditPoints="1"/>
            </p:cNvSpPr>
            <p:nvPr/>
          </p:nvSpPr>
          <p:spPr bwMode="auto">
            <a:xfrm>
              <a:off x="262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0" name="Rectangle 89"/>
            <p:cNvSpPr>
              <a:spLocks noChangeArrowheads="1"/>
            </p:cNvSpPr>
            <p:nvPr/>
          </p:nvSpPr>
          <p:spPr bwMode="auto">
            <a:xfrm>
              <a:off x="2620" y="4269"/>
              <a:ext cx="20"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1" name="Rectangle 90"/>
            <p:cNvSpPr>
              <a:spLocks noChangeArrowheads="1"/>
            </p:cNvSpPr>
            <p:nvPr/>
          </p:nvSpPr>
          <p:spPr bwMode="auto">
            <a:xfrm>
              <a:off x="3065" y="23"/>
              <a:ext cx="20"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2" name="Freeform 91"/>
            <p:cNvSpPr>
              <a:spLocks noEditPoints="1"/>
            </p:cNvSpPr>
            <p:nvPr/>
          </p:nvSpPr>
          <p:spPr bwMode="auto">
            <a:xfrm>
              <a:off x="3065"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3" name="Freeform 92"/>
            <p:cNvSpPr>
              <a:spLocks noEditPoints="1"/>
            </p:cNvSpPr>
            <p:nvPr/>
          </p:nvSpPr>
          <p:spPr bwMode="auto">
            <a:xfrm>
              <a:off x="3065"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4" name="Freeform 93"/>
            <p:cNvSpPr>
              <a:spLocks noEditPoints="1"/>
            </p:cNvSpPr>
            <p:nvPr/>
          </p:nvSpPr>
          <p:spPr bwMode="auto">
            <a:xfrm>
              <a:off x="3065"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5" name="Freeform 94"/>
            <p:cNvSpPr>
              <a:spLocks noEditPoints="1"/>
            </p:cNvSpPr>
            <p:nvPr/>
          </p:nvSpPr>
          <p:spPr bwMode="auto">
            <a:xfrm>
              <a:off x="3065"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6" name="Freeform 95"/>
            <p:cNvSpPr>
              <a:spLocks noEditPoints="1"/>
            </p:cNvSpPr>
            <p:nvPr/>
          </p:nvSpPr>
          <p:spPr bwMode="auto">
            <a:xfrm>
              <a:off x="3065"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7" name="Freeform 96"/>
            <p:cNvSpPr>
              <a:spLocks noEditPoints="1"/>
            </p:cNvSpPr>
            <p:nvPr/>
          </p:nvSpPr>
          <p:spPr bwMode="auto">
            <a:xfrm>
              <a:off x="3065"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8" name="Freeform 97"/>
            <p:cNvSpPr>
              <a:spLocks noEditPoints="1"/>
            </p:cNvSpPr>
            <p:nvPr/>
          </p:nvSpPr>
          <p:spPr bwMode="auto">
            <a:xfrm>
              <a:off x="3065"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9" name="Freeform 98"/>
            <p:cNvSpPr>
              <a:spLocks noEditPoints="1"/>
            </p:cNvSpPr>
            <p:nvPr/>
          </p:nvSpPr>
          <p:spPr bwMode="auto">
            <a:xfrm>
              <a:off x="3065"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0" name="Freeform 99"/>
            <p:cNvSpPr>
              <a:spLocks noEditPoints="1"/>
            </p:cNvSpPr>
            <p:nvPr/>
          </p:nvSpPr>
          <p:spPr bwMode="auto">
            <a:xfrm>
              <a:off x="3065"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1" name="Freeform 100"/>
            <p:cNvSpPr>
              <a:spLocks noEditPoints="1"/>
            </p:cNvSpPr>
            <p:nvPr/>
          </p:nvSpPr>
          <p:spPr bwMode="auto">
            <a:xfrm>
              <a:off x="3065"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2" name="Rectangle 101"/>
            <p:cNvSpPr>
              <a:spLocks noChangeArrowheads="1"/>
            </p:cNvSpPr>
            <p:nvPr/>
          </p:nvSpPr>
          <p:spPr bwMode="auto">
            <a:xfrm>
              <a:off x="3065" y="4269"/>
              <a:ext cx="20"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3" name="Rectangle 102"/>
            <p:cNvSpPr>
              <a:spLocks noChangeArrowheads="1"/>
            </p:cNvSpPr>
            <p:nvPr/>
          </p:nvSpPr>
          <p:spPr bwMode="auto">
            <a:xfrm>
              <a:off x="3510" y="23"/>
              <a:ext cx="20"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4" name="Freeform 103"/>
            <p:cNvSpPr>
              <a:spLocks noEditPoints="1"/>
            </p:cNvSpPr>
            <p:nvPr/>
          </p:nvSpPr>
          <p:spPr bwMode="auto">
            <a:xfrm>
              <a:off x="351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5" name="Freeform 104"/>
            <p:cNvSpPr>
              <a:spLocks noEditPoints="1"/>
            </p:cNvSpPr>
            <p:nvPr/>
          </p:nvSpPr>
          <p:spPr bwMode="auto">
            <a:xfrm>
              <a:off x="351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6" name="Freeform 105"/>
            <p:cNvSpPr>
              <a:spLocks noEditPoints="1"/>
            </p:cNvSpPr>
            <p:nvPr/>
          </p:nvSpPr>
          <p:spPr bwMode="auto">
            <a:xfrm>
              <a:off x="351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7" name="Freeform 106"/>
            <p:cNvSpPr>
              <a:spLocks noEditPoints="1"/>
            </p:cNvSpPr>
            <p:nvPr/>
          </p:nvSpPr>
          <p:spPr bwMode="auto">
            <a:xfrm>
              <a:off x="351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 name="Freeform 107"/>
            <p:cNvSpPr>
              <a:spLocks noEditPoints="1"/>
            </p:cNvSpPr>
            <p:nvPr/>
          </p:nvSpPr>
          <p:spPr bwMode="auto">
            <a:xfrm>
              <a:off x="351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 name="Freeform 108"/>
            <p:cNvSpPr>
              <a:spLocks noEditPoints="1"/>
            </p:cNvSpPr>
            <p:nvPr/>
          </p:nvSpPr>
          <p:spPr bwMode="auto">
            <a:xfrm>
              <a:off x="351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 name="Freeform 109"/>
            <p:cNvSpPr>
              <a:spLocks noEditPoints="1"/>
            </p:cNvSpPr>
            <p:nvPr/>
          </p:nvSpPr>
          <p:spPr bwMode="auto">
            <a:xfrm>
              <a:off x="351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1" name="Freeform 110"/>
            <p:cNvSpPr>
              <a:spLocks noEditPoints="1"/>
            </p:cNvSpPr>
            <p:nvPr/>
          </p:nvSpPr>
          <p:spPr bwMode="auto">
            <a:xfrm>
              <a:off x="351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2" name="Freeform 111"/>
            <p:cNvSpPr>
              <a:spLocks noEditPoints="1"/>
            </p:cNvSpPr>
            <p:nvPr/>
          </p:nvSpPr>
          <p:spPr bwMode="auto">
            <a:xfrm>
              <a:off x="351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3" name="Freeform 112"/>
            <p:cNvSpPr>
              <a:spLocks noEditPoints="1"/>
            </p:cNvSpPr>
            <p:nvPr/>
          </p:nvSpPr>
          <p:spPr bwMode="auto">
            <a:xfrm>
              <a:off x="351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4" name="Rectangle 113"/>
            <p:cNvSpPr>
              <a:spLocks noChangeArrowheads="1"/>
            </p:cNvSpPr>
            <p:nvPr/>
          </p:nvSpPr>
          <p:spPr bwMode="auto">
            <a:xfrm>
              <a:off x="3510" y="4269"/>
              <a:ext cx="20"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5" name="Rectangle 114"/>
            <p:cNvSpPr>
              <a:spLocks noChangeArrowheads="1"/>
            </p:cNvSpPr>
            <p:nvPr/>
          </p:nvSpPr>
          <p:spPr bwMode="auto">
            <a:xfrm>
              <a:off x="3960" y="23"/>
              <a:ext cx="20"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6" name="Freeform 115"/>
            <p:cNvSpPr>
              <a:spLocks noEditPoints="1"/>
            </p:cNvSpPr>
            <p:nvPr/>
          </p:nvSpPr>
          <p:spPr bwMode="auto">
            <a:xfrm>
              <a:off x="396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7" name="Freeform 116"/>
            <p:cNvSpPr>
              <a:spLocks noEditPoints="1"/>
            </p:cNvSpPr>
            <p:nvPr/>
          </p:nvSpPr>
          <p:spPr bwMode="auto">
            <a:xfrm>
              <a:off x="396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8" name="Freeform 117"/>
            <p:cNvSpPr>
              <a:spLocks noEditPoints="1"/>
            </p:cNvSpPr>
            <p:nvPr/>
          </p:nvSpPr>
          <p:spPr bwMode="auto">
            <a:xfrm>
              <a:off x="396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9" name="Freeform 118"/>
            <p:cNvSpPr>
              <a:spLocks noEditPoints="1"/>
            </p:cNvSpPr>
            <p:nvPr/>
          </p:nvSpPr>
          <p:spPr bwMode="auto">
            <a:xfrm>
              <a:off x="396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0" name="Freeform 119"/>
            <p:cNvSpPr>
              <a:spLocks noEditPoints="1"/>
            </p:cNvSpPr>
            <p:nvPr/>
          </p:nvSpPr>
          <p:spPr bwMode="auto">
            <a:xfrm>
              <a:off x="396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1" name="Freeform 120"/>
            <p:cNvSpPr>
              <a:spLocks noEditPoints="1"/>
            </p:cNvSpPr>
            <p:nvPr/>
          </p:nvSpPr>
          <p:spPr bwMode="auto">
            <a:xfrm>
              <a:off x="396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2" name="Freeform 121"/>
            <p:cNvSpPr>
              <a:spLocks noEditPoints="1"/>
            </p:cNvSpPr>
            <p:nvPr/>
          </p:nvSpPr>
          <p:spPr bwMode="auto">
            <a:xfrm>
              <a:off x="396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3" name="Freeform 122"/>
            <p:cNvSpPr>
              <a:spLocks noEditPoints="1"/>
            </p:cNvSpPr>
            <p:nvPr/>
          </p:nvSpPr>
          <p:spPr bwMode="auto">
            <a:xfrm>
              <a:off x="396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4" name="Freeform 123"/>
            <p:cNvSpPr>
              <a:spLocks noEditPoints="1"/>
            </p:cNvSpPr>
            <p:nvPr/>
          </p:nvSpPr>
          <p:spPr bwMode="auto">
            <a:xfrm>
              <a:off x="396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5" name="Freeform 124"/>
            <p:cNvSpPr>
              <a:spLocks noEditPoints="1"/>
            </p:cNvSpPr>
            <p:nvPr/>
          </p:nvSpPr>
          <p:spPr bwMode="auto">
            <a:xfrm>
              <a:off x="396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6" name="Rectangle 125"/>
            <p:cNvSpPr>
              <a:spLocks noChangeArrowheads="1"/>
            </p:cNvSpPr>
            <p:nvPr/>
          </p:nvSpPr>
          <p:spPr bwMode="auto">
            <a:xfrm>
              <a:off x="3960" y="4269"/>
              <a:ext cx="20"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7" name="Rectangle 126"/>
            <p:cNvSpPr>
              <a:spLocks noChangeArrowheads="1"/>
            </p:cNvSpPr>
            <p:nvPr/>
          </p:nvSpPr>
          <p:spPr bwMode="auto">
            <a:xfrm>
              <a:off x="4405" y="23"/>
              <a:ext cx="20"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8" name="Freeform 127"/>
            <p:cNvSpPr>
              <a:spLocks noEditPoints="1"/>
            </p:cNvSpPr>
            <p:nvPr/>
          </p:nvSpPr>
          <p:spPr bwMode="auto">
            <a:xfrm>
              <a:off x="4405"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9" name="Freeform 128"/>
            <p:cNvSpPr>
              <a:spLocks noEditPoints="1"/>
            </p:cNvSpPr>
            <p:nvPr/>
          </p:nvSpPr>
          <p:spPr bwMode="auto">
            <a:xfrm>
              <a:off x="4405"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0" name="Freeform 129"/>
            <p:cNvSpPr>
              <a:spLocks noEditPoints="1"/>
            </p:cNvSpPr>
            <p:nvPr/>
          </p:nvSpPr>
          <p:spPr bwMode="auto">
            <a:xfrm>
              <a:off x="4405"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1" name="Freeform 130"/>
            <p:cNvSpPr>
              <a:spLocks noEditPoints="1"/>
            </p:cNvSpPr>
            <p:nvPr/>
          </p:nvSpPr>
          <p:spPr bwMode="auto">
            <a:xfrm>
              <a:off x="4405"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2" name="Freeform 131"/>
            <p:cNvSpPr>
              <a:spLocks noEditPoints="1"/>
            </p:cNvSpPr>
            <p:nvPr/>
          </p:nvSpPr>
          <p:spPr bwMode="auto">
            <a:xfrm>
              <a:off x="4405"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3" name="Freeform 132"/>
            <p:cNvSpPr>
              <a:spLocks noEditPoints="1"/>
            </p:cNvSpPr>
            <p:nvPr/>
          </p:nvSpPr>
          <p:spPr bwMode="auto">
            <a:xfrm>
              <a:off x="4405"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4" name="Freeform 133"/>
            <p:cNvSpPr>
              <a:spLocks noEditPoints="1"/>
            </p:cNvSpPr>
            <p:nvPr/>
          </p:nvSpPr>
          <p:spPr bwMode="auto">
            <a:xfrm>
              <a:off x="4405"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5" name="Freeform 134"/>
            <p:cNvSpPr>
              <a:spLocks noEditPoints="1"/>
            </p:cNvSpPr>
            <p:nvPr/>
          </p:nvSpPr>
          <p:spPr bwMode="auto">
            <a:xfrm>
              <a:off x="4405"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6" name="Freeform 135"/>
            <p:cNvSpPr>
              <a:spLocks noEditPoints="1"/>
            </p:cNvSpPr>
            <p:nvPr/>
          </p:nvSpPr>
          <p:spPr bwMode="auto">
            <a:xfrm>
              <a:off x="4405"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7" name="Freeform 136"/>
            <p:cNvSpPr>
              <a:spLocks noEditPoints="1"/>
            </p:cNvSpPr>
            <p:nvPr/>
          </p:nvSpPr>
          <p:spPr bwMode="auto">
            <a:xfrm>
              <a:off x="4405"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8" name="Rectangle 137"/>
            <p:cNvSpPr>
              <a:spLocks noChangeArrowheads="1"/>
            </p:cNvSpPr>
            <p:nvPr/>
          </p:nvSpPr>
          <p:spPr bwMode="auto">
            <a:xfrm>
              <a:off x="4405" y="4269"/>
              <a:ext cx="20"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9" name="Rectangle 138"/>
            <p:cNvSpPr>
              <a:spLocks noChangeArrowheads="1"/>
            </p:cNvSpPr>
            <p:nvPr/>
          </p:nvSpPr>
          <p:spPr bwMode="auto">
            <a:xfrm>
              <a:off x="4850" y="23"/>
              <a:ext cx="20"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0" name="Freeform 139"/>
            <p:cNvSpPr>
              <a:spLocks noEditPoints="1"/>
            </p:cNvSpPr>
            <p:nvPr/>
          </p:nvSpPr>
          <p:spPr bwMode="auto">
            <a:xfrm>
              <a:off x="485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1" name="Freeform 140"/>
            <p:cNvSpPr>
              <a:spLocks noEditPoints="1"/>
            </p:cNvSpPr>
            <p:nvPr/>
          </p:nvSpPr>
          <p:spPr bwMode="auto">
            <a:xfrm>
              <a:off x="485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2" name="Freeform 141"/>
            <p:cNvSpPr>
              <a:spLocks noEditPoints="1"/>
            </p:cNvSpPr>
            <p:nvPr/>
          </p:nvSpPr>
          <p:spPr bwMode="auto">
            <a:xfrm>
              <a:off x="485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3" name="Freeform 142"/>
            <p:cNvSpPr>
              <a:spLocks noEditPoints="1"/>
            </p:cNvSpPr>
            <p:nvPr/>
          </p:nvSpPr>
          <p:spPr bwMode="auto">
            <a:xfrm>
              <a:off x="485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4" name="Freeform 143"/>
            <p:cNvSpPr>
              <a:spLocks noEditPoints="1"/>
            </p:cNvSpPr>
            <p:nvPr/>
          </p:nvSpPr>
          <p:spPr bwMode="auto">
            <a:xfrm>
              <a:off x="485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5" name="Freeform 144"/>
            <p:cNvSpPr>
              <a:spLocks noEditPoints="1"/>
            </p:cNvSpPr>
            <p:nvPr/>
          </p:nvSpPr>
          <p:spPr bwMode="auto">
            <a:xfrm>
              <a:off x="485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6" name="Freeform 145"/>
            <p:cNvSpPr>
              <a:spLocks noEditPoints="1"/>
            </p:cNvSpPr>
            <p:nvPr/>
          </p:nvSpPr>
          <p:spPr bwMode="auto">
            <a:xfrm>
              <a:off x="485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7" name="Freeform 146"/>
            <p:cNvSpPr>
              <a:spLocks noEditPoints="1"/>
            </p:cNvSpPr>
            <p:nvPr/>
          </p:nvSpPr>
          <p:spPr bwMode="auto">
            <a:xfrm>
              <a:off x="485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8" name="Freeform 147"/>
            <p:cNvSpPr>
              <a:spLocks noEditPoints="1"/>
            </p:cNvSpPr>
            <p:nvPr/>
          </p:nvSpPr>
          <p:spPr bwMode="auto">
            <a:xfrm>
              <a:off x="485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9" name="Freeform 148"/>
            <p:cNvSpPr>
              <a:spLocks noEditPoints="1"/>
            </p:cNvSpPr>
            <p:nvPr/>
          </p:nvSpPr>
          <p:spPr bwMode="auto">
            <a:xfrm>
              <a:off x="485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0" name="Rectangle 149"/>
            <p:cNvSpPr>
              <a:spLocks noChangeArrowheads="1"/>
            </p:cNvSpPr>
            <p:nvPr/>
          </p:nvSpPr>
          <p:spPr bwMode="auto">
            <a:xfrm>
              <a:off x="4850" y="4269"/>
              <a:ext cx="20"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1" name="Rectangle 150"/>
            <p:cNvSpPr>
              <a:spLocks noChangeArrowheads="1"/>
            </p:cNvSpPr>
            <p:nvPr/>
          </p:nvSpPr>
          <p:spPr bwMode="auto">
            <a:xfrm>
              <a:off x="5300" y="23"/>
              <a:ext cx="20"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2" name="Freeform 151"/>
            <p:cNvSpPr>
              <a:spLocks noEditPoints="1"/>
            </p:cNvSpPr>
            <p:nvPr/>
          </p:nvSpPr>
          <p:spPr bwMode="auto">
            <a:xfrm>
              <a:off x="530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3" name="Freeform 152"/>
            <p:cNvSpPr>
              <a:spLocks noEditPoints="1"/>
            </p:cNvSpPr>
            <p:nvPr/>
          </p:nvSpPr>
          <p:spPr bwMode="auto">
            <a:xfrm>
              <a:off x="530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4" name="Freeform 153"/>
            <p:cNvSpPr>
              <a:spLocks noEditPoints="1"/>
            </p:cNvSpPr>
            <p:nvPr/>
          </p:nvSpPr>
          <p:spPr bwMode="auto">
            <a:xfrm>
              <a:off x="530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5" name="Freeform 154"/>
            <p:cNvSpPr>
              <a:spLocks noEditPoints="1"/>
            </p:cNvSpPr>
            <p:nvPr/>
          </p:nvSpPr>
          <p:spPr bwMode="auto">
            <a:xfrm>
              <a:off x="530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6" name="Freeform 155"/>
            <p:cNvSpPr>
              <a:spLocks noEditPoints="1"/>
            </p:cNvSpPr>
            <p:nvPr/>
          </p:nvSpPr>
          <p:spPr bwMode="auto">
            <a:xfrm>
              <a:off x="530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7" name="Freeform 156"/>
            <p:cNvSpPr>
              <a:spLocks noEditPoints="1"/>
            </p:cNvSpPr>
            <p:nvPr/>
          </p:nvSpPr>
          <p:spPr bwMode="auto">
            <a:xfrm>
              <a:off x="530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8" name="Freeform 157"/>
            <p:cNvSpPr>
              <a:spLocks noEditPoints="1"/>
            </p:cNvSpPr>
            <p:nvPr/>
          </p:nvSpPr>
          <p:spPr bwMode="auto">
            <a:xfrm>
              <a:off x="530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9" name="Freeform 158"/>
            <p:cNvSpPr>
              <a:spLocks noEditPoints="1"/>
            </p:cNvSpPr>
            <p:nvPr/>
          </p:nvSpPr>
          <p:spPr bwMode="auto">
            <a:xfrm>
              <a:off x="530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0" name="Freeform 159"/>
            <p:cNvSpPr>
              <a:spLocks noEditPoints="1"/>
            </p:cNvSpPr>
            <p:nvPr/>
          </p:nvSpPr>
          <p:spPr bwMode="auto">
            <a:xfrm>
              <a:off x="530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1" name="Freeform 160"/>
            <p:cNvSpPr>
              <a:spLocks noEditPoints="1"/>
            </p:cNvSpPr>
            <p:nvPr/>
          </p:nvSpPr>
          <p:spPr bwMode="auto">
            <a:xfrm>
              <a:off x="530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2" name="Rectangle 161"/>
            <p:cNvSpPr>
              <a:spLocks noChangeArrowheads="1"/>
            </p:cNvSpPr>
            <p:nvPr/>
          </p:nvSpPr>
          <p:spPr bwMode="auto">
            <a:xfrm>
              <a:off x="5300" y="4269"/>
              <a:ext cx="20"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3" name="Freeform 162"/>
            <p:cNvSpPr/>
            <p:nvPr/>
          </p:nvSpPr>
          <p:spPr bwMode="auto">
            <a:xfrm>
              <a:off x="349" y="3304"/>
              <a:ext cx="20" cy="10"/>
            </a:xfrm>
            <a:custGeom>
              <a:avLst/>
              <a:gdLst/>
              <a:ahLst/>
              <a:cxnLst>
                <a:cxn ang="0">
                  <a:pos x="0" y="1"/>
                </a:cxn>
                <a:cxn ang="0">
                  <a:pos x="0" y="1"/>
                </a:cxn>
              </a:cxnLst>
              <a:rect l="0" t="0" r="r" b="b"/>
              <a:pathLst>
                <a:path w="4" h="2">
                  <a:moveTo>
                    <a:pt x="0" y="1"/>
                  </a:moveTo>
                  <a:cubicBezTo>
                    <a:pt x="1" y="2"/>
                    <a:pt x="4" y="0"/>
                    <a:pt x="0" y="1"/>
                  </a:cubicBez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2053" name="Group 168"/>
          <p:cNvGrpSpPr/>
          <p:nvPr/>
        </p:nvGrpSpPr>
        <p:grpSpPr>
          <a:xfrm>
            <a:off x="152400" y="4724400"/>
            <a:ext cx="1685925" cy="1557338"/>
            <a:chOff x="96" y="2784"/>
            <a:chExt cx="1062" cy="981"/>
          </a:xfrm>
        </p:grpSpPr>
        <p:sp>
          <p:nvSpPr>
            <p:cNvPr id="415" name="Freeform 169"/>
            <p:cNvSpPr/>
            <p:nvPr/>
          </p:nvSpPr>
          <p:spPr bwMode="auto">
            <a:xfrm>
              <a:off x="121" y="2784"/>
              <a:ext cx="207" cy="81"/>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6" name="Freeform 170"/>
            <p:cNvSpPr>
              <a:spLocks noEditPoints="1"/>
            </p:cNvSpPr>
            <p:nvPr/>
          </p:nvSpPr>
          <p:spPr bwMode="auto">
            <a:xfrm>
              <a:off x="96" y="2789"/>
              <a:ext cx="1062" cy="976"/>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7" name="Freeform 171"/>
            <p:cNvSpPr/>
            <p:nvPr/>
          </p:nvSpPr>
          <p:spPr bwMode="auto">
            <a:xfrm>
              <a:off x="348" y="3254"/>
              <a:ext cx="86" cy="102"/>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8" name="Freeform 172"/>
            <p:cNvSpPr/>
            <p:nvPr/>
          </p:nvSpPr>
          <p:spPr bwMode="auto">
            <a:xfrm>
              <a:off x="267" y="3295"/>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9" name="Freeform 173"/>
            <p:cNvSpPr/>
            <p:nvPr/>
          </p:nvSpPr>
          <p:spPr bwMode="auto">
            <a:xfrm>
              <a:off x="222" y="3022"/>
              <a:ext cx="243" cy="116"/>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0" name="Freeform 174"/>
            <p:cNvSpPr/>
            <p:nvPr/>
          </p:nvSpPr>
          <p:spPr bwMode="auto">
            <a:xfrm>
              <a:off x="500" y="3345"/>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1" name="Freeform 175"/>
            <p:cNvSpPr/>
            <p:nvPr/>
          </p:nvSpPr>
          <p:spPr bwMode="auto">
            <a:xfrm>
              <a:off x="905" y="3158"/>
              <a:ext cx="177" cy="36"/>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2" name="Freeform 176"/>
            <p:cNvSpPr/>
            <p:nvPr/>
          </p:nvSpPr>
          <p:spPr bwMode="auto">
            <a:xfrm>
              <a:off x="965" y="3153"/>
              <a:ext cx="137" cy="81"/>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3" name="Freeform 177"/>
            <p:cNvSpPr/>
            <p:nvPr/>
          </p:nvSpPr>
          <p:spPr bwMode="auto">
            <a:xfrm>
              <a:off x="960" y="3204"/>
              <a:ext cx="177" cy="86"/>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4" name="Freeform 178"/>
            <p:cNvSpPr/>
            <p:nvPr/>
          </p:nvSpPr>
          <p:spPr bwMode="auto">
            <a:xfrm>
              <a:off x="844" y="3285"/>
              <a:ext cx="248"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5" name="Freeform 179"/>
            <p:cNvSpPr/>
            <p:nvPr/>
          </p:nvSpPr>
          <p:spPr bwMode="auto">
            <a:xfrm>
              <a:off x="869" y="3340"/>
              <a:ext cx="203" cy="56"/>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6" name="Freeform 180"/>
            <p:cNvSpPr/>
            <p:nvPr/>
          </p:nvSpPr>
          <p:spPr bwMode="auto">
            <a:xfrm>
              <a:off x="859" y="3386"/>
              <a:ext cx="207" cy="172"/>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7" name="Freeform 181"/>
            <p:cNvSpPr/>
            <p:nvPr/>
          </p:nvSpPr>
          <p:spPr bwMode="auto">
            <a:xfrm>
              <a:off x="996" y="3305"/>
              <a:ext cx="126" cy="318"/>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7027" name="Rectangle 163"/>
          <p:cNvSpPr>
            <a:spLocks noGrp="1" noRot="1" noChangeArrowheads="1"/>
          </p:cNvSpPr>
          <p:nvPr>
            <p:ph type="ctrTitle"/>
          </p:nvPr>
        </p:nvSpPr>
        <p:spPr>
          <a:xfrm>
            <a:off x="685800" y="2057400"/>
            <a:ext cx="7772400" cy="1143000"/>
          </a:xfrm>
        </p:spPr>
        <p:txBody>
          <a:bodyPr/>
          <a:lstStyle>
            <a:lvl1pPr>
              <a:defRPr/>
            </a:lvl1pPr>
          </a:lstStyle>
          <a:p>
            <a:r>
              <a:rPr lang="zh-CN" altLang="en-US"/>
              <a:t>单击此处编辑母版标题样式</a:t>
            </a:r>
          </a:p>
        </p:txBody>
      </p:sp>
      <p:sp>
        <p:nvSpPr>
          <p:cNvPr id="37031" name="Rectangle 167"/>
          <p:cNvSpPr>
            <a:spLocks noGrp="1" noRot="1" noChangeArrowheads="1"/>
          </p:cNvSpPr>
          <p:nvPr>
            <p:ph type="subTitle" idx="1"/>
          </p:nvPr>
        </p:nvSpPr>
        <p:spPr>
          <a:xfrm>
            <a:off x="1371600" y="3505200"/>
            <a:ext cx="6400800" cy="1752600"/>
          </a:xfrm>
        </p:spPr>
        <p:txBody>
          <a:bodyPr/>
          <a:lstStyle>
            <a:lvl1pPr marL="0" indent="0" algn="ctr">
              <a:buFont typeface="Wingdings" panose="05000000000000000000" pitchFamily="2" charset="2"/>
              <a:buNone/>
              <a:defRPr/>
            </a:lvl1pPr>
          </a:lstStyle>
          <a:p>
            <a:r>
              <a:rPr lang="zh-CN" altLang="en-US"/>
              <a:t>单击此处编辑母版副标题样式</a:t>
            </a:r>
          </a:p>
        </p:txBody>
      </p:sp>
      <p:sp>
        <p:nvSpPr>
          <p:cNvPr id="428" name="Rectangle 164"/>
          <p:cNvSpPr>
            <a:spLocks noGrp="1" noChangeArrowheads="1"/>
          </p:cNvSpPr>
          <p:nvPr>
            <p:ph type="dt" sz="half" idx="2"/>
          </p:nvPr>
        </p:nvSpPr>
        <p:spPr bwMode="auto">
          <a:xfrm>
            <a:off x="301625" y="6248400"/>
            <a:ext cx="2289175"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9" name="Rectangle 165"/>
          <p:cNvSpPr>
            <a:spLocks noGrp="1" noChangeArrowheads="1"/>
          </p:cNvSpPr>
          <p:nvPr>
            <p:ph type="ftr" sz="quarter" idx="3"/>
          </p:nvPr>
        </p:nvSpPr>
        <p:spPr bwMode="auto">
          <a:xfrm>
            <a:off x="3124200" y="6248400"/>
            <a:ext cx="28956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30" name="Rectangle 166"/>
          <p:cNvSpPr>
            <a:spLocks noGrp="1" noChangeArrowheads="1"/>
          </p:cNvSpPr>
          <p:nvPr>
            <p:ph type="sldNum" sz="quarter" idx="4"/>
          </p:nvPr>
        </p:nvSpPr>
        <p:spPr bwMode="auto">
          <a:xfrm>
            <a:off x="6553200" y="6248400"/>
            <a:ext cx="2289175" cy="476250"/>
          </a:xfrm>
          <a:prstGeom prst="rect">
            <a:avLst/>
          </a:prstGeom>
          <a:ln>
            <a:miter lim="800000"/>
          </a:ln>
        </p:spPr>
        <p:txBody>
          <a:bodyPr vert="horz" wrap="square" lIns="91440" tIns="45720" rIns="91440" bIns="45720" numCol="1" anchor="t" anchorCtr="0" compatLnSpc="1"/>
          <a:lstStyle/>
          <a:p>
            <a:pPr algn="r">
              <a:buNone/>
            </a:pPr>
            <a:fld id="{9A0DB2DC-4C9A-4742-B13C-FB6460FD3503}" type="slidenum">
              <a:rPr lang="en-US" altLang="zh-CN" dirty="0"/>
              <a:pPr algn="r">
                <a:buNone/>
              </a:pPr>
              <a:t>‹#›</a:t>
            </a:fld>
            <a:endParaRPr lang="en-US"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4013" y="228600"/>
            <a:ext cx="2135187"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98450" y="228600"/>
            <a:ext cx="6253163" cy="5870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625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p:nvPr/>
        </p:nvGrpSpPr>
        <p:grpSpPr>
          <a:xfrm>
            <a:off x="566738" y="0"/>
            <a:ext cx="7891462" cy="6821488"/>
            <a:chOff x="349" y="23"/>
            <a:chExt cx="4971" cy="4297"/>
          </a:xfrm>
        </p:grpSpPr>
        <p:sp>
          <p:nvSpPr>
            <p:cNvPr id="35843" name="Rectangle 3"/>
            <p:cNvSpPr>
              <a:spLocks noChangeArrowheads="1"/>
            </p:cNvSpPr>
            <p:nvPr/>
          </p:nvSpPr>
          <p:spPr bwMode="auto">
            <a:xfrm>
              <a:off x="384" y="23"/>
              <a:ext cx="21"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44" name="Freeform 4"/>
            <p:cNvSpPr>
              <a:spLocks noEditPoints="1"/>
            </p:cNvSpPr>
            <p:nvPr/>
          </p:nvSpPr>
          <p:spPr bwMode="auto">
            <a:xfrm>
              <a:off x="384"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45" name="Freeform 5"/>
            <p:cNvSpPr>
              <a:spLocks noEditPoints="1"/>
            </p:cNvSpPr>
            <p:nvPr/>
          </p:nvSpPr>
          <p:spPr bwMode="auto">
            <a:xfrm>
              <a:off x="384"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46" name="Freeform 6"/>
            <p:cNvSpPr>
              <a:spLocks noEditPoints="1"/>
            </p:cNvSpPr>
            <p:nvPr/>
          </p:nvSpPr>
          <p:spPr bwMode="auto">
            <a:xfrm>
              <a:off x="384"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47" name="Freeform 7"/>
            <p:cNvSpPr>
              <a:spLocks noEditPoints="1"/>
            </p:cNvSpPr>
            <p:nvPr/>
          </p:nvSpPr>
          <p:spPr bwMode="auto">
            <a:xfrm>
              <a:off x="384"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48" name="Freeform 8"/>
            <p:cNvSpPr>
              <a:spLocks noEditPoints="1"/>
            </p:cNvSpPr>
            <p:nvPr/>
          </p:nvSpPr>
          <p:spPr bwMode="auto">
            <a:xfrm>
              <a:off x="384"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49" name="Freeform 9"/>
            <p:cNvSpPr>
              <a:spLocks noEditPoints="1"/>
            </p:cNvSpPr>
            <p:nvPr/>
          </p:nvSpPr>
          <p:spPr bwMode="auto">
            <a:xfrm>
              <a:off x="384"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0" name="Freeform 10"/>
            <p:cNvSpPr>
              <a:spLocks noEditPoints="1"/>
            </p:cNvSpPr>
            <p:nvPr/>
          </p:nvSpPr>
          <p:spPr bwMode="auto">
            <a:xfrm>
              <a:off x="384"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1" name="Freeform 11"/>
            <p:cNvSpPr>
              <a:spLocks noEditPoints="1"/>
            </p:cNvSpPr>
            <p:nvPr/>
          </p:nvSpPr>
          <p:spPr bwMode="auto">
            <a:xfrm>
              <a:off x="384"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2" name="Freeform 12"/>
            <p:cNvSpPr>
              <a:spLocks noEditPoints="1"/>
            </p:cNvSpPr>
            <p:nvPr/>
          </p:nvSpPr>
          <p:spPr bwMode="auto">
            <a:xfrm>
              <a:off x="384"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3" name="Freeform 13"/>
            <p:cNvSpPr>
              <a:spLocks noEditPoints="1"/>
            </p:cNvSpPr>
            <p:nvPr/>
          </p:nvSpPr>
          <p:spPr bwMode="auto">
            <a:xfrm>
              <a:off x="384"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4" name="Rectangle 14"/>
            <p:cNvSpPr>
              <a:spLocks noChangeArrowheads="1"/>
            </p:cNvSpPr>
            <p:nvPr/>
          </p:nvSpPr>
          <p:spPr bwMode="auto">
            <a:xfrm>
              <a:off x="384" y="4269"/>
              <a:ext cx="21"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5" name="Rectangle 15"/>
            <p:cNvSpPr>
              <a:spLocks noChangeArrowheads="1"/>
            </p:cNvSpPr>
            <p:nvPr/>
          </p:nvSpPr>
          <p:spPr bwMode="auto">
            <a:xfrm>
              <a:off x="829" y="23"/>
              <a:ext cx="21"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6" name="Freeform 16"/>
            <p:cNvSpPr>
              <a:spLocks noEditPoints="1"/>
            </p:cNvSpPr>
            <p:nvPr/>
          </p:nvSpPr>
          <p:spPr bwMode="auto">
            <a:xfrm>
              <a:off x="82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7" name="Freeform 17"/>
            <p:cNvSpPr>
              <a:spLocks noEditPoints="1"/>
            </p:cNvSpPr>
            <p:nvPr/>
          </p:nvSpPr>
          <p:spPr bwMode="auto">
            <a:xfrm>
              <a:off x="82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8" name="Freeform 18"/>
            <p:cNvSpPr>
              <a:spLocks noEditPoints="1"/>
            </p:cNvSpPr>
            <p:nvPr/>
          </p:nvSpPr>
          <p:spPr bwMode="auto">
            <a:xfrm>
              <a:off x="82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9" name="Freeform 19"/>
            <p:cNvSpPr>
              <a:spLocks noEditPoints="1"/>
            </p:cNvSpPr>
            <p:nvPr/>
          </p:nvSpPr>
          <p:spPr bwMode="auto">
            <a:xfrm>
              <a:off x="82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0" name="Freeform 20"/>
            <p:cNvSpPr>
              <a:spLocks noEditPoints="1"/>
            </p:cNvSpPr>
            <p:nvPr/>
          </p:nvSpPr>
          <p:spPr bwMode="auto">
            <a:xfrm>
              <a:off x="82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1" name="Freeform 21"/>
            <p:cNvSpPr>
              <a:spLocks noEditPoints="1"/>
            </p:cNvSpPr>
            <p:nvPr/>
          </p:nvSpPr>
          <p:spPr bwMode="auto">
            <a:xfrm>
              <a:off x="82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2" name="Freeform 22"/>
            <p:cNvSpPr>
              <a:spLocks noEditPoints="1"/>
            </p:cNvSpPr>
            <p:nvPr/>
          </p:nvSpPr>
          <p:spPr bwMode="auto">
            <a:xfrm>
              <a:off x="82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3" name="Freeform 23"/>
            <p:cNvSpPr>
              <a:spLocks noEditPoints="1"/>
            </p:cNvSpPr>
            <p:nvPr/>
          </p:nvSpPr>
          <p:spPr bwMode="auto">
            <a:xfrm>
              <a:off x="82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4" name="Freeform 24"/>
            <p:cNvSpPr>
              <a:spLocks noEditPoints="1"/>
            </p:cNvSpPr>
            <p:nvPr/>
          </p:nvSpPr>
          <p:spPr bwMode="auto">
            <a:xfrm>
              <a:off x="82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5" name="Freeform 25"/>
            <p:cNvSpPr>
              <a:spLocks noEditPoints="1"/>
            </p:cNvSpPr>
            <p:nvPr/>
          </p:nvSpPr>
          <p:spPr bwMode="auto">
            <a:xfrm>
              <a:off x="82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6" name="Rectangle 26"/>
            <p:cNvSpPr>
              <a:spLocks noChangeArrowheads="1"/>
            </p:cNvSpPr>
            <p:nvPr/>
          </p:nvSpPr>
          <p:spPr bwMode="auto">
            <a:xfrm>
              <a:off x="829" y="4269"/>
              <a:ext cx="21"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7" name="Rectangle 27"/>
            <p:cNvSpPr>
              <a:spLocks noChangeArrowheads="1"/>
            </p:cNvSpPr>
            <p:nvPr/>
          </p:nvSpPr>
          <p:spPr bwMode="auto">
            <a:xfrm>
              <a:off x="1279" y="23"/>
              <a:ext cx="21"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8" name="Freeform 28"/>
            <p:cNvSpPr>
              <a:spLocks noEditPoints="1"/>
            </p:cNvSpPr>
            <p:nvPr/>
          </p:nvSpPr>
          <p:spPr bwMode="auto">
            <a:xfrm>
              <a:off x="127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9" name="Freeform 29"/>
            <p:cNvSpPr>
              <a:spLocks noEditPoints="1"/>
            </p:cNvSpPr>
            <p:nvPr/>
          </p:nvSpPr>
          <p:spPr bwMode="auto">
            <a:xfrm>
              <a:off x="127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0" name="Freeform 30"/>
            <p:cNvSpPr>
              <a:spLocks noEditPoints="1"/>
            </p:cNvSpPr>
            <p:nvPr/>
          </p:nvSpPr>
          <p:spPr bwMode="auto">
            <a:xfrm>
              <a:off x="127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1" name="Freeform 31"/>
            <p:cNvSpPr>
              <a:spLocks noEditPoints="1"/>
            </p:cNvSpPr>
            <p:nvPr/>
          </p:nvSpPr>
          <p:spPr bwMode="auto">
            <a:xfrm>
              <a:off x="127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2" name="Freeform 32"/>
            <p:cNvSpPr>
              <a:spLocks noEditPoints="1"/>
            </p:cNvSpPr>
            <p:nvPr/>
          </p:nvSpPr>
          <p:spPr bwMode="auto">
            <a:xfrm>
              <a:off x="127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3" name="Freeform 33"/>
            <p:cNvSpPr>
              <a:spLocks noEditPoints="1"/>
            </p:cNvSpPr>
            <p:nvPr/>
          </p:nvSpPr>
          <p:spPr bwMode="auto">
            <a:xfrm>
              <a:off x="127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4" name="Freeform 34"/>
            <p:cNvSpPr>
              <a:spLocks noEditPoints="1"/>
            </p:cNvSpPr>
            <p:nvPr/>
          </p:nvSpPr>
          <p:spPr bwMode="auto">
            <a:xfrm>
              <a:off x="127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5" name="Freeform 35"/>
            <p:cNvSpPr>
              <a:spLocks noEditPoints="1"/>
            </p:cNvSpPr>
            <p:nvPr/>
          </p:nvSpPr>
          <p:spPr bwMode="auto">
            <a:xfrm>
              <a:off x="127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6" name="Freeform 36"/>
            <p:cNvSpPr>
              <a:spLocks noEditPoints="1"/>
            </p:cNvSpPr>
            <p:nvPr/>
          </p:nvSpPr>
          <p:spPr bwMode="auto">
            <a:xfrm>
              <a:off x="127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7" name="Freeform 37"/>
            <p:cNvSpPr>
              <a:spLocks noEditPoints="1"/>
            </p:cNvSpPr>
            <p:nvPr/>
          </p:nvSpPr>
          <p:spPr bwMode="auto">
            <a:xfrm>
              <a:off x="127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8" name="Rectangle 38"/>
            <p:cNvSpPr>
              <a:spLocks noChangeArrowheads="1"/>
            </p:cNvSpPr>
            <p:nvPr/>
          </p:nvSpPr>
          <p:spPr bwMode="auto">
            <a:xfrm>
              <a:off x="1279" y="4269"/>
              <a:ext cx="21"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9" name="Rectangle 39"/>
            <p:cNvSpPr>
              <a:spLocks noChangeArrowheads="1"/>
            </p:cNvSpPr>
            <p:nvPr/>
          </p:nvSpPr>
          <p:spPr bwMode="auto">
            <a:xfrm>
              <a:off x="1724" y="23"/>
              <a:ext cx="21"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0" name="Freeform 40"/>
            <p:cNvSpPr>
              <a:spLocks noEditPoints="1"/>
            </p:cNvSpPr>
            <p:nvPr/>
          </p:nvSpPr>
          <p:spPr bwMode="auto">
            <a:xfrm>
              <a:off x="1724"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1" name="Freeform 41"/>
            <p:cNvSpPr>
              <a:spLocks noEditPoints="1"/>
            </p:cNvSpPr>
            <p:nvPr/>
          </p:nvSpPr>
          <p:spPr bwMode="auto">
            <a:xfrm>
              <a:off x="1724"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2" name="Freeform 42"/>
            <p:cNvSpPr>
              <a:spLocks noEditPoints="1"/>
            </p:cNvSpPr>
            <p:nvPr/>
          </p:nvSpPr>
          <p:spPr bwMode="auto">
            <a:xfrm>
              <a:off x="1724"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3" name="Freeform 43"/>
            <p:cNvSpPr>
              <a:spLocks noEditPoints="1"/>
            </p:cNvSpPr>
            <p:nvPr/>
          </p:nvSpPr>
          <p:spPr bwMode="auto">
            <a:xfrm>
              <a:off x="1724"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4" name="Freeform 44"/>
            <p:cNvSpPr>
              <a:spLocks noEditPoints="1"/>
            </p:cNvSpPr>
            <p:nvPr/>
          </p:nvSpPr>
          <p:spPr bwMode="auto">
            <a:xfrm>
              <a:off x="1724"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5" name="Freeform 45"/>
            <p:cNvSpPr>
              <a:spLocks noEditPoints="1"/>
            </p:cNvSpPr>
            <p:nvPr/>
          </p:nvSpPr>
          <p:spPr bwMode="auto">
            <a:xfrm>
              <a:off x="1724"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6" name="Freeform 46"/>
            <p:cNvSpPr>
              <a:spLocks noEditPoints="1"/>
            </p:cNvSpPr>
            <p:nvPr/>
          </p:nvSpPr>
          <p:spPr bwMode="auto">
            <a:xfrm>
              <a:off x="1724"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7" name="Freeform 47"/>
            <p:cNvSpPr>
              <a:spLocks noEditPoints="1"/>
            </p:cNvSpPr>
            <p:nvPr/>
          </p:nvSpPr>
          <p:spPr bwMode="auto">
            <a:xfrm>
              <a:off x="1724"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8" name="Freeform 48"/>
            <p:cNvSpPr>
              <a:spLocks noEditPoints="1"/>
            </p:cNvSpPr>
            <p:nvPr/>
          </p:nvSpPr>
          <p:spPr bwMode="auto">
            <a:xfrm>
              <a:off x="1724"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9" name="Freeform 49"/>
            <p:cNvSpPr>
              <a:spLocks noEditPoints="1"/>
            </p:cNvSpPr>
            <p:nvPr/>
          </p:nvSpPr>
          <p:spPr bwMode="auto">
            <a:xfrm>
              <a:off x="1724"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0" name="Rectangle 50"/>
            <p:cNvSpPr>
              <a:spLocks noChangeArrowheads="1"/>
            </p:cNvSpPr>
            <p:nvPr/>
          </p:nvSpPr>
          <p:spPr bwMode="auto">
            <a:xfrm>
              <a:off x="1724" y="4269"/>
              <a:ext cx="21"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1" name="Rectangle 51"/>
            <p:cNvSpPr>
              <a:spLocks noChangeArrowheads="1"/>
            </p:cNvSpPr>
            <p:nvPr/>
          </p:nvSpPr>
          <p:spPr bwMode="auto">
            <a:xfrm>
              <a:off x="2169" y="23"/>
              <a:ext cx="21"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2" name="Freeform 52"/>
            <p:cNvSpPr>
              <a:spLocks noEditPoints="1"/>
            </p:cNvSpPr>
            <p:nvPr/>
          </p:nvSpPr>
          <p:spPr bwMode="auto">
            <a:xfrm>
              <a:off x="216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3" name="Freeform 53"/>
            <p:cNvSpPr>
              <a:spLocks noEditPoints="1"/>
            </p:cNvSpPr>
            <p:nvPr/>
          </p:nvSpPr>
          <p:spPr bwMode="auto">
            <a:xfrm>
              <a:off x="216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4" name="Freeform 54"/>
            <p:cNvSpPr>
              <a:spLocks noEditPoints="1"/>
            </p:cNvSpPr>
            <p:nvPr/>
          </p:nvSpPr>
          <p:spPr bwMode="auto">
            <a:xfrm>
              <a:off x="216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5" name="Freeform 55"/>
            <p:cNvSpPr>
              <a:spLocks noEditPoints="1"/>
            </p:cNvSpPr>
            <p:nvPr/>
          </p:nvSpPr>
          <p:spPr bwMode="auto">
            <a:xfrm>
              <a:off x="216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6" name="Freeform 56"/>
            <p:cNvSpPr>
              <a:spLocks noEditPoints="1"/>
            </p:cNvSpPr>
            <p:nvPr/>
          </p:nvSpPr>
          <p:spPr bwMode="auto">
            <a:xfrm>
              <a:off x="216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7" name="Freeform 57"/>
            <p:cNvSpPr>
              <a:spLocks noEditPoints="1"/>
            </p:cNvSpPr>
            <p:nvPr/>
          </p:nvSpPr>
          <p:spPr bwMode="auto">
            <a:xfrm>
              <a:off x="216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8" name="Freeform 58"/>
            <p:cNvSpPr>
              <a:spLocks noEditPoints="1"/>
            </p:cNvSpPr>
            <p:nvPr/>
          </p:nvSpPr>
          <p:spPr bwMode="auto">
            <a:xfrm>
              <a:off x="216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9" name="Freeform 59"/>
            <p:cNvSpPr>
              <a:spLocks noEditPoints="1"/>
            </p:cNvSpPr>
            <p:nvPr/>
          </p:nvSpPr>
          <p:spPr bwMode="auto">
            <a:xfrm>
              <a:off x="216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0" name="Freeform 60"/>
            <p:cNvSpPr>
              <a:spLocks noEditPoints="1"/>
            </p:cNvSpPr>
            <p:nvPr/>
          </p:nvSpPr>
          <p:spPr bwMode="auto">
            <a:xfrm>
              <a:off x="216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1" name="Freeform 61"/>
            <p:cNvSpPr>
              <a:spLocks noEditPoints="1"/>
            </p:cNvSpPr>
            <p:nvPr/>
          </p:nvSpPr>
          <p:spPr bwMode="auto">
            <a:xfrm>
              <a:off x="216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2" name="Rectangle 62"/>
            <p:cNvSpPr>
              <a:spLocks noChangeArrowheads="1"/>
            </p:cNvSpPr>
            <p:nvPr/>
          </p:nvSpPr>
          <p:spPr bwMode="auto">
            <a:xfrm>
              <a:off x="2169" y="4269"/>
              <a:ext cx="21"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3" name="Rectangle 63"/>
            <p:cNvSpPr>
              <a:spLocks noChangeArrowheads="1"/>
            </p:cNvSpPr>
            <p:nvPr/>
          </p:nvSpPr>
          <p:spPr bwMode="auto">
            <a:xfrm>
              <a:off x="2620" y="23"/>
              <a:ext cx="20"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4" name="Freeform 64"/>
            <p:cNvSpPr>
              <a:spLocks noEditPoints="1"/>
            </p:cNvSpPr>
            <p:nvPr/>
          </p:nvSpPr>
          <p:spPr bwMode="auto">
            <a:xfrm>
              <a:off x="262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5" name="Freeform 65"/>
            <p:cNvSpPr>
              <a:spLocks noEditPoints="1"/>
            </p:cNvSpPr>
            <p:nvPr/>
          </p:nvSpPr>
          <p:spPr bwMode="auto">
            <a:xfrm>
              <a:off x="262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6" name="Freeform 66"/>
            <p:cNvSpPr>
              <a:spLocks noEditPoints="1"/>
            </p:cNvSpPr>
            <p:nvPr/>
          </p:nvSpPr>
          <p:spPr bwMode="auto">
            <a:xfrm>
              <a:off x="262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7" name="Freeform 67"/>
            <p:cNvSpPr>
              <a:spLocks noEditPoints="1"/>
            </p:cNvSpPr>
            <p:nvPr/>
          </p:nvSpPr>
          <p:spPr bwMode="auto">
            <a:xfrm>
              <a:off x="262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8" name="Freeform 68"/>
            <p:cNvSpPr>
              <a:spLocks noEditPoints="1"/>
            </p:cNvSpPr>
            <p:nvPr/>
          </p:nvSpPr>
          <p:spPr bwMode="auto">
            <a:xfrm>
              <a:off x="262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9" name="Freeform 69"/>
            <p:cNvSpPr>
              <a:spLocks noEditPoints="1"/>
            </p:cNvSpPr>
            <p:nvPr/>
          </p:nvSpPr>
          <p:spPr bwMode="auto">
            <a:xfrm>
              <a:off x="262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0" name="Freeform 70"/>
            <p:cNvSpPr>
              <a:spLocks noEditPoints="1"/>
            </p:cNvSpPr>
            <p:nvPr/>
          </p:nvSpPr>
          <p:spPr bwMode="auto">
            <a:xfrm>
              <a:off x="262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1" name="Freeform 71"/>
            <p:cNvSpPr>
              <a:spLocks noEditPoints="1"/>
            </p:cNvSpPr>
            <p:nvPr/>
          </p:nvSpPr>
          <p:spPr bwMode="auto">
            <a:xfrm>
              <a:off x="262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2" name="Freeform 72"/>
            <p:cNvSpPr>
              <a:spLocks noEditPoints="1"/>
            </p:cNvSpPr>
            <p:nvPr/>
          </p:nvSpPr>
          <p:spPr bwMode="auto">
            <a:xfrm>
              <a:off x="262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3" name="Freeform 73"/>
            <p:cNvSpPr>
              <a:spLocks noEditPoints="1"/>
            </p:cNvSpPr>
            <p:nvPr/>
          </p:nvSpPr>
          <p:spPr bwMode="auto">
            <a:xfrm>
              <a:off x="262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4" name="Rectangle 74"/>
            <p:cNvSpPr>
              <a:spLocks noChangeArrowheads="1"/>
            </p:cNvSpPr>
            <p:nvPr/>
          </p:nvSpPr>
          <p:spPr bwMode="auto">
            <a:xfrm>
              <a:off x="2620" y="4269"/>
              <a:ext cx="20"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5" name="Rectangle 75"/>
            <p:cNvSpPr>
              <a:spLocks noChangeArrowheads="1"/>
            </p:cNvSpPr>
            <p:nvPr/>
          </p:nvSpPr>
          <p:spPr bwMode="auto">
            <a:xfrm>
              <a:off x="3065" y="23"/>
              <a:ext cx="20"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6" name="Freeform 76"/>
            <p:cNvSpPr>
              <a:spLocks noEditPoints="1"/>
            </p:cNvSpPr>
            <p:nvPr/>
          </p:nvSpPr>
          <p:spPr bwMode="auto">
            <a:xfrm>
              <a:off x="3065"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7" name="Freeform 77"/>
            <p:cNvSpPr>
              <a:spLocks noEditPoints="1"/>
            </p:cNvSpPr>
            <p:nvPr/>
          </p:nvSpPr>
          <p:spPr bwMode="auto">
            <a:xfrm>
              <a:off x="3065"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8" name="Freeform 78"/>
            <p:cNvSpPr>
              <a:spLocks noEditPoints="1"/>
            </p:cNvSpPr>
            <p:nvPr/>
          </p:nvSpPr>
          <p:spPr bwMode="auto">
            <a:xfrm>
              <a:off x="3065"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9" name="Freeform 79"/>
            <p:cNvSpPr>
              <a:spLocks noEditPoints="1"/>
            </p:cNvSpPr>
            <p:nvPr/>
          </p:nvSpPr>
          <p:spPr bwMode="auto">
            <a:xfrm>
              <a:off x="3065"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0" name="Freeform 80"/>
            <p:cNvSpPr>
              <a:spLocks noEditPoints="1"/>
            </p:cNvSpPr>
            <p:nvPr/>
          </p:nvSpPr>
          <p:spPr bwMode="auto">
            <a:xfrm>
              <a:off x="3065"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1" name="Freeform 81"/>
            <p:cNvSpPr>
              <a:spLocks noEditPoints="1"/>
            </p:cNvSpPr>
            <p:nvPr/>
          </p:nvSpPr>
          <p:spPr bwMode="auto">
            <a:xfrm>
              <a:off x="3065"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2" name="Freeform 82"/>
            <p:cNvSpPr>
              <a:spLocks noEditPoints="1"/>
            </p:cNvSpPr>
            <p:nvPr/>
          </p:nvSpPr>
          <p:spPr bwMode="auto">
            <a:xfrm>
              <a:off x="3065"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3" name="Freeform 83"/>
            <p:cNvSpPr>
              <a:spLocks noEditPoints="1"/>
            </p:cNvSpPr>
            <p:nvPr/>
          </p:nvSpPr>
          <p:spPr bwMode="auto">
            <a:xfrm>
              <a:off x="3065"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4" name="Freeform 84"/>
            <p:cNvSpPr>
              <a:spLocks noEditPoints="1"/>
            </p:cNvSpPr>
            <p:nvPr/>
          </p:nvSpPr>
          <p:spPr bwMode="auto">
            <a:xfrm>
              <a:off x="3065"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5" name="Freeform 85"/>
            <p:cNvSpPr>
              <a:spLocks noEditPoints="1"/>
            </p:cNvSpPr>
            <p:nvPr/>
          </p:nvSpPr>
          <p:spPr bwMode="auto">
            <a:xfrm>
              <a:off x="3065"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6" name="Rectangle 86"/>
            <p:cNvSpPr>
              <a:spLocks noChangeArrowheads="1"/>
            </p:cNvSpPr>
            <p:nvPr/>
          </p:nvSpPr>
          <p:spPr bwMode="auto">
            <a:xfrm>
              <a:off x="3065" y="4269"/>
              <a:ext cx="20"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7" name="Rectangle 87"/>
            <p:cNvSpPr>
              <a:spLocks noChangeArrowheads="1"/>
            </p:cNvSpPr>
            <p:nvPr/>
          </p:nvSpPr>
          <p:spPr bwMode="auto">
            <a:xfrm>
              <a:off x="3510" y="23"/>
              <a:ext cx="20"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8" name="Freeform 88"/>
            <p:cNvSpPr>
              <a:spLocks noEditPoints="1"/>
            </p:cNvSpPr>
            <p:nvPr/>
          </p:nvSpPr>
          <p:spPr bwMode="auto">
            <a:xfrm>
              <a:off x="351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9" name="Freeform 89"/>
            <p:cNvSpPr>
              <a:spLocks noEditPoints="1"/>
            </p:cNvSpPr>
            <p:nvPr/>
          </p:nvSpPr>
          <p:spPr bwMode="auto">
            <a:xfrm>
              <a:off x="351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0" name="Freeform 90"/>
            <p:cNvSpPr>
              <a:spLocks noEditPoints="1"/>
            </p:cNvSpPr>
            <p:nvPr/>
          </p:nvSpPr>
          <p:spPr bwMode="auto">
            <a:xfrm>
              <a:off x="351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1" name="Freeform 91"/>
            <p:cNvSpPr>
              <a:spLocks noEditPoints="1"/>
            </p:cNvSpPr>
            <p:nvPr/>
          </p:nvSpPr>
          <p:spPr bwMode="auto">
            <a:xfrm>
              <a:off x="351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2" name="Freeform 92"/>
            <p:cNvSpPr>
              <a:spLocks noEditPoints="1"/>
            </p:cNvSpPr>
            <p:nvPr/>
          </p:nvSpPr>
          <p:spPr bwMode="auto">
            <a:xfrm>
              <a:off x="351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3" name="Freeform 93"/>
            <p:cNvSpPr>
              <a:spLocks noEditPoints="1"/>
            </p:cNvSpPr>
            <p:nvPr/>
          </p:nvSpPr>
          <p:spPr bwMode="auto">
            <a:xfrm>
              <a:off x="351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4" name="Freeform 94"/>
            <p:cNvSpPr>
              <a:spLocks noEditPoints="1"/>
            </p:cNvSpPr>
            <p:nvPr/>
          </p:nvSpPr>
          <p:spPr bwMode="auto">
            <a:xfrm>
              <a:off x="351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5" name="Freeform 95"/>
            <p:cNvSpPr>
              <a:spLocks noEditPoints="1"/>
            </p:cNvSpPr>
            <p:nvPr/>
          </p:nvSpPr>
          <p:spPr bwMode="auto">
            <a:xfrm>
              <a:off x="351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6" name="Freeform 96"/>
            <p:cNvSpPr>
              <a:spLocks noEditPoints="1"/>
            </p:cNvSpPr>
            <p:nvPr/>
          </p:nvSpPr>
          <p:spPr bwMode="auto">
            <a:xfrm>
              <a:off x="351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7" name="Freeform 97"/>
            <p:cNvSpPr>
              <a:spLocks noEditPoints="1"/>
            </p:cNvSpPr>
            <p:nvPr/>
          </p:nvSpPr>
          <p:spPr bwMode="auto">
            <a:xfrm>
              <a:off x="351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8" name="Rectangle 98"/>
            <p:cNvSpPr>
              <a:spLocks noChangeArrowheads="1"/>
            </p:cNvSpPr>
            <p:nvPr/>
          </p:nvSpPr>
          <p:spPr bwMode="auto">
            <a:xfrm>
              <a:off x="3510" y="4269"/>
              <a:ext cx="20"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9" name="Rectangle 99"/>
            <p:cNvSpPr>
              <a:spLocks noChangeArrowheads="1"/>
            </p:cNvSpPr>
            <p:nvPr/>
          </p:nvSpPr>
          <p:spPr bwMode="auto">
            <a:xfrm>
              <a:off x="3960" y="23"/>
              <a:ext cx="20"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0" name="Freeform 100"/>
            <p:cNvSpPr>
              <a:spLocks noEditPoints="1"/>
            </p:cNvSpPr>
            <p:nvPr/>
          </p:nvSpPr>
          <p:spPr bwMode="auto">
            <a:xfrm>
              <a:off x="396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1" name="Freeform 101"/>
            <p:cNvSpPr>
              <a:spLocks noEditPoints="1"/>
            </p:cNvSpPr>
            <p:nvPr/>
          </p:nvSpPr>
          <p:spPr bwMode="auto">
            <a:xfrm>
              <a:off x="396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2" name="Freeform 102"/>
            <p:cNvSpPr>
              <a:spLocks noEditPoints="1"/>
            </p:cNvSpPr>
            <p:nvPr/>
          </p:nvSpPr>
          <p:spPr bwMode="auto">
            <a:xfrm>
              <a:off x="396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3" name="Freeform 103"/>
            <p:cNvSpPr>
              <a:spLocks noEditPoints="1"/>
            </p:cNvSpPr>
            <p:nvPr/>
          </p:nvSpPr>
          <p:spPr bwMode="auto">
            <a:xfrm>
              <a:off x="396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4" name="Freeform 104"/>
            <p:cNvSpPr>
              <a:spLocks noEditPoints="1"/>
            </p:cNvSpPr>
            <p:nvPr/>
          </p:nvSpPr>
          <p:spPr bwMode="auto">
            <a:xfrm>
              <a:off x="396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5" name="Freeform 105"/>
            <p:cNvSpPr>
              <a:spLocks noEditPoints="1"/>
            </p:cNvSpPr>
            <p:nvPr/>
          </p:nvSpPr>
          <p:spPr bwMode="auto">
            <a:xfrm>
              <a:off x="396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6" name="Freeform 106"/>
            <p:cNvSpPr>
              <a:spLocks noEditPoints="1"/>
            </p:cNvSpPr>
            <p:nvPr/>
          </p:nvSpPr>
          <p:spPr bwMode="auto">
            <a:xfrm>
              <a:off x="396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7" name="Freeform 107"/>
            <p:cNvSpPr>
              <a:spLocks noEditPoints="1"/>
            </p:cNvSpPr>
            <p:nvPr/>
          </p:nvSpPr>
          <p:spPr bwMode="auto">
            <a:xfrm>
              <a:off x="396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8" name="Freeform 108"/>
            <p:cNvSpPr>
              <a:spLocks noEditPoints="1"/>
            </p:cNvSpPr>
            <p:nvPr/>
          </p:nvSpPr>
          <p:spPr bwMode="auto">
            <a:xfrm>
              <a:off x="396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9" name="Freeform 109"/>
            <p:cNvSpPr>
              <a:spLocks noEditPoints="1"/>
            </p:cNvSpPr>
            <p:nvPr/>
          </p:nvSpPr>
          <p:spPr bwMode="auto">
            <a:xfrm>
              <a:off x="396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0" name="Rectangle 110"/>
            <p:cNvSpPr>
              <a:spLocks noChangeArrowheads="1"/>
            </p:cNvSpPr>
            <p:nvPr/>
          </p:nvSpPr>
          <p:spPr bwMode="auto">
            <a:xfrm>
              <a:off x="3960" y="4269"/>
              <a:ext cx="20"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1" name="Rectangle 111"/>
            <p:cNvSpPr>
              <a:spLocks noChangeArrowheads="1"/>
            </p:cNvSpPr>
            <p:nvPr/>
          </p:nvSpPr>
          <p:spPr bwMode="auto">
            <a:xfrm>
              <a:off x="4405" y="23"/>
              <a:ext cx="20"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2" name="Freeform 112"/>
            <p:cNvSpPr>
              <a:spLocks noEditPoints="1"/>
            </p:cNvSpPr>
            <p:nvPr/>
          </p:nvSpPr>
          <p:spPr bwMode="auto">
            <a:xfrm>
              <a:off x="4405"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3" name="Freeform 113"/>
            <p:cNvSpPr>
              <a:spLocks noEditPoints="1"/>
            </p:cNvSpPr>
            <p:nvPr/>
          </p:nvSpPr>
          <p:spPr bwMode="auto">
            <a:xfrm>
              <a:off x="4405"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4" name="Freeform 114"/>
            <p:cNvSpPr>
              <a:spLocks noEditPoints="1"/>
            </p:cNvSpPr>
            <p:nvPr/>
          </p:nvSpPr>
          <p:spPr bwMode="auto">
            <a:xfrm>
              <a:off x="4405"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5" name="Freeform 115"/>
            <p:cNvSpPr>
              <a:spLocks noEditPoints="1"/>
            </p:cNvSpPr>
            <p:nvPr/>
          </p:nvSpPr>
          <p:spPr bwMode="auto">
            <a:xfrm>
              <a:off x="4405"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6" name="Freeform 116"/>
            <p:cNvSpPr>
              <a:spLocks noEditPoints="1"/>
            </p:cNvSpPr>
            <p:nvPr/>
          </p:nvSpPr>
          <p:spPr bwMode="auto">
            <a:xfrm>
              <a:off x="4405"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7" name="Freeform 117"/>
            <p:cNvSpPr>
              <a:spLocks noEditPoints="1"/>
            </p:cNvSpPr>
            <p:nvPr/>
          </p:nvSpPr>
          <p:spPr bwMode="auto">
            <a:xfrm>
              <a:off x="4405"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8" name="Freeform 118"/>
            <p:cNvSpPr>
              <a:spLocks noEditPoints="1"/>
            </p:cNvSpPr>
            <p:nvPr/>
          </p:nvSpPr>
          <p:spPr bwMode="auto">
            <a:xfrm>
              <a:off x="4405"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9" name="Freeform 119"/>
            <p:cNvSpPr>
              <a:spLocks noEditPoints="1"/>
            </p:cNvSpPr>
            <p:nvPr/>
          </p:nvSpPr>
          <p:spPr bwMode="auto">
            <a:xfrm>
              <a:off x="4405"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0" name="Freeform 120"/>
            <p:cNvSpPr>
              <a:spLocks noEditPoints="1"/>
            </p:cNvSpPr>
            <p:nvPr/>
          </p:nvSpPr>
          <p:spPr bwMode="auto">
            <a:xfrm>
              <a:off x="4405"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1" name="Freeform 121"/>
            <p:cNvSpPr>
              <a:spLocks noEditPoints="1"/>
            </p:cNvSpPr>
            <p:nvPr/>
          </p:nvSpPr>
          <p:spPr bwMode="auto">
            <a:xfrm>
              <a:off x="4405"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2" name="Rectangle 122"/>
            <p:cNvSpPr>
              <a:spLocks noChangeArrowheads="1"/>
            </p:cNvSpPr>
            <p:nvPr/>
          </p:nvSpPr>
          <p:spPr bwMode="auto">
            <a:xfrm>
              <a:off x="4405" y="4269"/>
              <a:ext cx="20"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3" name="Rectangle 123"/>
            <p:cNvSpPr>
              <a:spLocks noChangeArrowheads="1"/>
            </p:cNvSpPr>
            <p:nvPr/>
          </p:nvSpPr>
          <p:spPr bwMode="auto">
            <a:xfrm>
              <a:off x="4850" y="23"/>
              <a:ext cx="20"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4" name="Freeform 124"/>
            <p:cNvSpPr>
              <a:spLocks noEditPoints="1"/>
            </p:cNvSpPr>
            <p:nvPr/>
          </p:nvSpPr>
          <p:spPr bwMode="auto">
            <a:xfrm>
              <a:off x="485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5" name="Freeform 125"/>
            <p:cNvSpPr>
              <a:spLocks noEditPoints="1"/>
            </p:cNvSpPr>
            <p:nvPr/>
          </p:nvSpPr>
          <p:spPr bwMode="auto">
            <a:xfrm>
              <a:off x="485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6" name="Freeform 126"/>
            <p:cNvSpPr>
              <a:spLocks noEditPoints="1"/>
            </p:cNvSpPr>
            <p:nvPr/>
          </p:nvSpPr>
          <p:spPr bwMode="auto">
            <a:xfrm>
              <a:off x="485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7" name="Freeform 127"/>
            <p:cNvSpPr>
              <a:spLocks noEditPoints="1"/>
            </p:cNvSpPr>
            <p:nvPr/>
          </p:nvSpPr>
          <p:spPr bwMode="auto">
            <a:xfrm>
              <a:off x="485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8" name="Freeform 128"/>
            <p:cNvSpPr>
              <a:spLocks noEditPoints="1"/>
            </p:cNvSpPr>
            <p:nvPr/>
          </p:nvSpPr>
          <p:spPr bwMode="auto">
            <a:xfrm>
              <a:off x="485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9" name="Freeform 129"/>
            <p:cNvSpPr>
              <a:spLocks noEditPoints="1"/>
            </p:cNvSpPr>
            <p:nvPr/>
          </p:nvSpPr>
          <p:spPr bwMode="auto">
            <a:xfrm>
              <a:off x="485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0" name="Freeform 130"/>
            <p:cNvSpPr>
              <a:spLocks noEditPoints="1"/>
            </p:cNvSpPr>
            <p:nvPr/>
          </p:nvSpPr>
          <p:spPr bwMode="auto">
            <a:xfrm>
              <a:off x="485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1" name="Freeform 131"/>
            <p:cNvSpPr>
              <a:spLocks noEditPoints="1"/>
            </p:cNvSpPr>
            <p:nvPr/>
          </p:nvSpPr>
          <p:spPr bwMode="auto">
            <a:xfrm>
              <a:off x="485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2" name="Freeform 132"/>
            <p:cNvSpPr>
              <a:spLocks noEditPoints="1"/>
            </p:cNvSpPr>
            <p:nvPr/>
          </p:nvSpPr>
          <p:spPr bwMode="auto">
            <a:xfrm>
              <a:off x="485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3" name="Freeform 133"/>
            <p:cNvSpPr>
              <a:spLocks noEditPoints="1"/>
            </p:cNvSpPr>
            <p:nvPr/>
          </p:nvSpPr>
          <p:spPr bwMode="auto">
            <a:xfrm>
              <a:off x="485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4" name="Rectangle 134"/>
            <p:cNvSpPr>
              <a:spLocks noChangeArrowheads="1"/>
            </p:cNvSpPr>
            <p:nvPr/>
          </p:nvSpPr>
          <p:spPr bwMode="auto">
            <a:xfrm>
              <a:off x="4850" y="4269"/>
              <a:ext cx="20"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5" name="Rectangle 135"/>
            <p:cNvSpPr>
              <a:spLocks noChangeArrowheads="1"/>
            </p:cNvSpPr>
            <p:nvPr/>
          </p:nvSpPr>
          <p:spPr bwMode="auto">
            <a:xfrm>
              <a:off x="5300" y="23"/>
              <a:ext cx="20"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6" name="Freeform 136"/>
            <p:cNvSpPr>
              <a:spLocks noEditPoints="1"/>
            </p:cNvSpPr>
            <p:nvPr/>
          </p:nvSpPr>
          <p:spPr bwMode="auto">
            <a:xfrm>
              <a:off x="530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7" name="Freeform 137"/>
            <p:cNvSpPr>
              <a:spLocks noEditPoints="1"/>
            </p:cNvSpPr>
            <p:nvPr/>
          </p:nvSpPr>
          <p:spPr bwMode="auto">
            <a:xfrm>
              <a:off x="530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8" name="Freeform 138"/>
            <p:cNvSpPr>
              <a:spLocks noEditPoints="1"/>
            </p:cNvSpPr>
            <p:nvPr/>
          </p:nvSpPr>
          <p:spPr bwMode="auto">
            <a:xfrm>
              <a:off x="530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9" name="Freeform 139"/>
            <p:cNvSpPr>
              <a:spLocks noEditPoints="1"/>
            </p:cNvSpPr>
            <p:nvPr/>
          </p:nvSpPr>
          <p:spPr bwMode="auto">
            <a:xfrm>
              <a:off x="530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0" name="Freeform 140"/>
            <p:cNvSpPr>
              <a:spLocks noEditPoints="1"/>
            </p:cNvSpPr>
            <p:nvPr/>
          </p:nvSpPr>
          <p:spPr bwMode="auto">
            <a:xfrm>
              <a:off x="530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1" name="Freeform 141"/>
            <p:cNvSpPr>
              <a:spLocks noEditPoints="1"/>
            </p:cNvSpPr>
            <p:nvPr/>
          </p:nvSpPr>
          <p:spPr bwMode="auto">
            <a:xfrm>
              <a:off x="530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2" name="Freeform 142"/>
            <p:cNvSpPr>
              <a:spLocks noEditPoints="1"/>
            </p:cNvSpPr>
            <p:nvPr/>
          </p:nvSpPr>
          <p:spPr bwMode="auto">
            <a:xfrm>
              <a:off x="530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3" name="Freeform 143"/>
            <p:cNvSpPr>
              <a:spLocks noEditPoints="1"/>
            </p:cNvSpPr>
            <p:nvPr/>
          </p:nvSpPr>
          <p:spPr bwMode="auto">
            <a:xfrm>
              <a:off x="530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4" name="Freeform 144"/>
            <p:cNvSpPr>
              <a:spLocks noEditPoints="1"/>
            </p:cNvSpPr>
            <p:nvPr/>
          </p:nvSpPr>
          <p:spPr bwMode="auto">
            <a:xfrm>
              <a:off x="530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5" name="Freeform 145"/>
            <p:cNvSpPr>
              <a:spLocks noEditPoints="1"/>
            </p:cNvSpPr>
            <p:nvPr/>
          </p:nvSpPr>
          <p:spPr bwMode="auto">
            <a:xfrm>
              <a:off x="530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6" name="Rectangle 146"/>
            <p:cNvSpPr>
              <a:spLocks noChangeArrowheads="1"/>
            </p:cNvSpPr>
            <p:nvPr/>
          </p:nvSpPr>
          <p:spPr bwMode="auto">
            <a:xfrm>
              <a:off x="5300" y="4269"/>
              <a:ext cx="20"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7" name="Freeform 147"/>
            <p:cNvSpPr/>
            <p:nvPr/>
          </p:nvSpPr>
          <p:spPr bwMode="auto">
            <a:xfrm>
              <a:off x="349" y="3304"/>
              <a:ext cx="20" cy="10"/>
            </a:xfrm>
            <a:custGeom>
              <a:avLst/>
              <a:gdLst/>
              <a:ahLst/>
              <a:cxnLst>
                <a:cxn ang="0">
                  <a:pos x="0" y="1"/>
                </a:cxn>
                <a:cxn ang="0">
                  <a:pos x="0" y="1"/>
                </a:cxn>
              </a:cxnLst>
              <a:rect l="0" t="0" r="r" b="b"/>
              <a:pathLst>
                <a:path w="4" h="2">
                  <a:moveTo>
                    <a:pt x="0" y="1"/>
                  </a:moveTo>
                  <a:cubicBezTo>
                    <a:pt x="1" y="2"/>
                    <a:pt x="4" y="0"/>
                    <a:pt x="0" y="1"/>
                  </a:cubicBez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1027" name="Group 148"/>
          <p:cNvGrpSpPr/>
          <p:nvPr/>
        </p:nvGrpSpPr>
        <p:grpSpPr>
          <a:xfrm>
            <a:off x="1066800" y="3444875"/>
            <a:ext cx="533400" cy="492125"/>
            <a:chOff x="96" y="2784"/>
            <a:chExt cx="1062" cy="981"/>
          </a:xfrm>
        </p:grpSpPr>
        <p:sp>
          <p:nvSpPr>
            <p:cNvPr id="35989" name="Freeform 149"/>
            <p:cNvSpPr/>
            <p:nvPr/>
          </p:nvSpPr>
          <p:spPr bwMode="auto">
            <a:xfrm>
              <a:off x="121" y="2784"/>
              <a:ext cx="205" cy="82"/>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0" name="Freeform 150"/>
            <p:cNvSpPr>
              <a:spLocks noEditPoints="1"/>
            </p:cNvSpPr>
            <p:nvPr/>
          </p:nvSpPr>
          <p:spPr bwMode="auto">
            <a:xfrm>
              <a:off x="96" y="2790"/>
              <a:ext cx="1062" cy="975"/>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1" name="Freeform 151"/>
            <p:cNvSpPr/>
            <p:nvPr/>
          </p:nvSpPr>
          <p:spPr bwMode="auto">
            <a:xfrm>
              <a:off x="349" y="3256"/>
              <a:ext cx="85" cy="101"/>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2" name="Freeform 152"/>
            <p:cNvSpPr/>
            <p:nvPr/>
          </p:nvSpPr>
          <p:spPr bwMode="auto">
            <a:xfrm>
              <a:off x="267" y="3293"/>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3" name="Freeform 153"/>
            <p:cNvSpPr/>
            <p:nvPr/>
          </p:nvSpPr>
          <p:spPr bwMode="auto">
            <a:xfrm>
              <a:off x="222" y="3021"/>
              <a:ext cx="243" cy="117"/>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4" name="Freeform 154"/>
            <p:cNvSpPr/>
            <p:nvPr/>
          </p:nvSpPr>
          <p:spPr bwMode="auto">
            <a:xfrm>
              <a:off x="501" y="3344"/>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5" name="Freeform 155"/>
            <p:cNvSpPr/>
            <p:nvPr/>
          </p:nvSpPr>
          <p:spPr bwMode="auto">
            <a:xfrm>
              <a:off x="905" y="3157"/>
              <a:ext cx="177" cy="38"/>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6" name="Freeform 156"/>
            <p:cNvSpPr/>
            <p:nvPr/>
          </p:nvSpPr>
          <p:spPr bwMode="auto">
            <a:xfrm>
              <a:off x="965" y="3154"/>
              <a:ext cx="136" cy="79"/>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7" name="Freeform 157"/>
            <p:cNvSpPr/>
            <p:nvPr/>
          </p:nvSpPr>
          <p:spPr bwMode="auto">
            <a:xfrm>
              <a:off x="959" y="3205"/>
              <a:ext cx="177" cy="85"/>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8" name="Freeform 158"/>
            <p:cNvSpPr/>
            <p:nvPr/>
          </p:nvSpPr>
          <p:spPr bwMode="auto">
            <a:xfrm>
              <a:off x="845" y="3284"/>
              <a:ext cx="247"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9" name="Freeform 159"/>
            <p:cNvSpPr/>
            <p:nvPr/>
          </p:nvSpPr>
          <p:spPr bwMode="auto">
            <a:xfrm>
              <a:off x="870" y="3341"/>
              <a:ext cx="202" cy="54"/>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0" name="Freeform 160"/>
            <p:cNvSpPr/>
            <p:nvPr/>
          </p:nvSpPr>
          <p:spPr bwMode="auto">
            <a:xfrm>
              <a:off x="858" y="3385"/>
              <a:ext cx="209" cy="174"/>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1" name="Freeform 161"/>
            <p:cNvSpPr/>
            <p:nvPr/>
          </p:nvSpPr>
          <p:spPr bwMode="auto">
            <a:xfrm>
              <a:off x="997" y="3306"/>
              <a:ext cx="126" cy="316"/>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1028" name="Group 162"/>
          <p:cNvGrpSpPr/>
          <p:nvPr/>
        </p:nvGrpSpPr>
        <p:grpSpPr>
          <a:xfrm>
            <a:off x="1066800" y="4552950"/>
            <a:ext cx="533400" cy="492125"/>
            <a:chOff x="96" y="2784"/>
            <a:chExt cx="1062" cy="981"/>
          </a:xfrm>
        </p:grpSpPr>
        <p:sp>
          <p:nvSpPr>
            <p:cNvPr id="36003" name="Freeform 163"/>
            <p:cNvSpPr/>
            <p:nvPr/>
          </p:nvSpPr>
          <p:spPr bwMode="auto">
            <a:xfrm>
              <a:off x="121" y="2784"/>
              <a:ext cx="205" cy="82"/>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4" name="Freeform 164"/>
            <p:cNvSpPr>
              <a:spLocks noEditPoints="1"/>
            </p:cNvSpPr>
            <p:nvPr/>
          </p:nvSpPr>
          <p:spPr bwMode="auto">
            <a:xfrm>
              <a:off x="96" y="2790"/>
              <a:ext cx="1062" cy="975"/>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5" name="Freeform 165"/>
            <p:cNvSpPr/>
            <p:nvPr/>
          </p:nvSpPr>
          <p:spPr bwMode="auto">
            <a:xfrm>
              <a:off x="349" y="3256"/>
              <a:ext cx="85" cy="101"/>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6" name="Freeform 166"/>
            <p:cNvSpPr/>
            <p:nvPr/>
          </p:nvSpPr>
          <p:spPr bwMode="auto">
            <a:xfrm>
              <a:off x="267" y="3293"/>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7" name="Freeform 167"/>
            <p:cNvSpPr/>
            <p:nvPr/>
          </p:nvSpPr>
          <p:spPr bwMode="auto">
            <a:xfrm>
              <a:off x="222" y="3021"/>
              <a:ext cx="243" cy="117"/>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8" name="Freeform 168"/>
            <p:cNvSpPr/>
            <p:nvPr/>
          </p:nvSpPr>
          <p:spPr bwMode="auto">
            <a:xfrm>
              <a:off x="501" y="3344"/>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9" name="Freeform 169"/>
            <p:cNvSpPr/>
            <p:nvPr/>
          </p:nvSpPr>
          <p:spPr bwMode="auto">
            <a:xfrm>
              <a:off x="905" y="3157"/>
              <a:ext cx="177" cy="38"/>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0" name="Freeform 170"/>
            <p:cNvSpPr/>
            <p:nvPr/>
          </p:nvSpPr>
          <p:spPr bwMode="auto">
            <a:xfrm>
              <a:off x="965" y="3154"/>
              <a:ext cx="136" cy="79"/>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1" name="Freeform 171"/>
            <p:cNvSpPr/>
            <p:nvPr/>
          </p:nvSpPr>
          <p:spPr bwMode="auto">
            <a:xfrm>
              <a:off x="959" y="3205"/>
              <a:ext cx="177" cy="85"/>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2" name="Freeform 172"/>
            <p:cNvSpPr/>
            <p:nvPr/>
          </p:nvSpPr>
          <p:spPr bwMode="auto">
            <a:xfrm>
              <a:off x="845" y="3284"/>
              <a:ext cx="247"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3" name="Freeform 173"/>
            <p:cNvSpPr/>
            <p:nvPr/>
          </p:nvSpPr>
          <p:spPr bwMode="auto">
            <a:xfrm>
              <a:off x="870" y="3341"/>
              <a:ext cx="202" cy="54"/>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4" name="Freeform 174"/>
            <p:cNvSpPr/>
            <p:nvPr/>
          </p:nvSpPr>
          <p:spPr bwMode="auto">
            <a:xfrm>
              <a:off x="858" y="3385"/>
              <a:ext cx="209" cy="174"/>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5" name="Freeform 175"/>
            <p:cNvSpPr/>
            <p:nvPr/>
          </p:nvSpPr>
          <p:spPr bwMode="auto">
            <a:xfrm>
              <a:off x="997" y="3306"/>
              <a:ext cx="126" cy="316"/>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1029" name="Group 176"/>
          <p:cNvGrpSpPr/>
          <p:nvPr/>
        </p:nvGrpSpPr>
        <p:grpSpPr>
          <a:xfrm>
            <a:off x="1066800" y="5562600"/>
            <a:ext cx="533400" cy="492125"/>
            <a:chOff x="96" y="2784"/>
            <a:chExt cx="1062" cy="981"/>
          </a:xfrm>
        </p:grpSpPr>
        <p:sp>
          <p:nvSpPr>
            <p:cNvPr id="36017" name="Freeform 177"/>
            <p:cNvSpPr/>
            <p:nvPr/>
          </p:nvSpPr>
          <p:spPr bwMode="auto">
            <a:xfrm>
              <a:off x="121" y="2784"/>
              <a:ext cx="205" cy="82"/>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8" name="Freeform 178"/>
            <p:cNvSpPr>
              <a:spLocks noEditPoints="1"/>
            </p:cNvSpPr>
            <p:nvPr/>
          </p:nvSpPr>
          <p:spPr bwMode="auto">
            <a:xfrm>
              <a:off x="96" y="2790"/>
              <a:ext cx="1062" cy="975"/>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9" name="Freeform 179"/>
            <p:cNvSpPr/>
            <p:nvPr/>
          </p:nvSpPr>
          <p:spPr bwMode="auto">
            <a:xfrm>
              <a:off x="349" y="3256"/>
              <a:ext cx="85" cy="101"/>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0" name="Freeform 180"/>
            <p:cNvSpPr/>
            <p:nvPr/>
          </p:nvSpPr>
          <p:spPr bwMode="auto">
            <a:xfrm>
              <a:off x="267" y="3293"/>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1" name="Freeform 181"/>
            <p:cNvSpPr/>
            <p:nvPr/>
          </p:nvSpPr>
          <p:spPr bwMode="auto">
            <a:xfrm>
              <a:off x="222" y="3021"/>
              <a:ext cx="243" cy="117"/>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2" name="Freeform 182"/>
            <p:cNvSpPr/>
            <p:nvPr/>
          </p:nvSpPr>
          <p:spPr bwMode="auto">
            <a:xfrm>
              <a:off x="501" y="3344"/>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3" name="Freeform 183"/>
            <p:cNvSpPr/>
            <p:nvPr/>
          </p:nvSpPr>
          <p:spPr bwMode="auto">
            <a:xfrm>
              <a:off x="905" y="3157"/>
              <a:ext cx="177" cy="38"/>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4" name="Freeform 184"/>
            <p:cNvSpPr/>
            <p:nvPr/>
          </p:nvSpPr>
          <p:spPr bwMode="auto">
            <a:xfrm>
              <a:off x="965" y="3154"/>
              <a:ext cx="136" cy="79"/>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5" name="Freeform 185"/>
            <p:cNvSpPr/>
            <p:nvPr/>
          </p:nvSpPr>
          <p:spPr bwMode="auto">
            <a:xfrm>
              <a:off x="959" y="3205"/>
              <a:ext cx="177" cy="85"/>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6" name="Freeform 186"/>
            <p:cNvSpPr/>
            <p:nvPr/>
          </p:nvSpPr>
          <p:spPr bwMode="auto">
            <a:xfrm>
              <a:off x="845" y="3284"/>
              <a:ext cx="247"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7" name="Freeform 187"/>
            <p:cNvSpPr/>
            <p:nvPr/>
          </p:nvSpPr>
          <p:spPr bwMode="auto">
            <a:xfrm>
              <a:off x="870" y="3341"/>
              <a:ext cx="202" cy="54"/>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8" name="Freeform 188"/>
            <p:cNvSpPr/>
            <p:nvPr/>
          </p:nvSpPr>
          <p:spPr bwMode="auto">
            <a:xfrm>
              <a:off x="858" y="3385"/>
              <a:ext cx="209" cy="174"/>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9" name="Freeform 189"/>
            <p:cNvSpPr/>
            <p:nvPr/>
          </p:nvSpPr>
          <p:spPr bwMode="auto">
            <a:xfrm>
              <a:off x="997" y="3306"/>
              <a:ext cx="126" cy="316"/>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1030" name="Group 190"/>
          <p:cNvGrpSpPr/>
          <p:nvPr/>
        </p:nvGrpSpPr>
        <p:grpSpPr>
          <a:xfrm>
            <a:off x="381000" y="3962400"/>
            <a:ext cx="533400" cy="492125"/>
            <a:chOff x="96" y="2784"/>
            <a:chExt cx="1062" cy="981"/>
          </a:xfrm>
        </p:grpSpPr>
        <p:sp>
          <p:nvSpPr>
            <p:cNvPr id="36031" name="Freeform 191"/>
            <p:cNvSpPr/>
            <p:nvPr/>
          </p:nvSpPr>
          <p:spPr bwMode="auto">
            <a:xfrm>
              <a:off x="121" y="2784"/>
              <a:ext cx="205" cy="82"/>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2" name="Freeform 192"/>
            <p:cNvSpPr>
              <a:spLocks noEditPoints="1"/>
            </p:cNvSpPr>
            <p:nvPr/>
          </p:nvSpPr>
          <p:spPr bwMode="auto">
            <a:xfrm>
              <a:off x="96" y="2790"/>
              <a:ext cx="1062" cy="975"/>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3" name="Freeform 193"/>
            <p:cNvSpPr/>
            <p:nvPr/>
          </p:nvSpPr>
          <p:spPr bwMode="auto">
            <a:xfrm>
              <a:off x="349" y="3256"/>
              <a:ext cx="85" cy="101"/>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4" name="Freeform 194"/>
            <p:cNvSpPr/>
            <p:nvPr/>
          </p:nvSpPr>
          <p:spPr bwMode="auto">
            <a:xfrm>
              <a:off x="267" y="3293"/>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5" name="Freeform 195"/>
            <p:cNvSpPr/>
            <p:nvPr/>
          </p:nvSpPr>
          <p:spPr bwMode="auto">
            <a:xfrm>
              <a:off x="222" y="3021"/>
              <a:ext cx="243" cy="117"/>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6" name="Freeform 196"/>
            <p:cNvSpPr/>
            <p:nvPr/>
          </p:nvSpPr>
          <p:spPr bwMode="auto">
            <a:xfrm>
              <a:off x="501" y="3344"/>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7" name="Freeform 197"/>
            <p:cNvSpPr/>
            <p:nvPr/>
          </p:nvSpPr>
          <p:spPr bwMode="auto">
            <a:xfrm>
              <a:off x="905" y="3157"/>
              <a:ext cx="177" cy="38"/>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8" name="Freeform 198"/>
            <p:cNvSpPr/>
            <p:nvPr/>
          </p:nvSpPr>
          <p:spPr bwMode="auto">
            <a:xfrm>
              <a:off x="965" y="3154"/>
              <a:ext cx="136" cy="79"/>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9" name="Freeform 199"/>
            <p:cNvSpPr/>
            <p:nvPr/>
          </p:nvSpPr>
          <p:spPr bwMode="auto">
            <a:xfrm>
              <a:off x="959" y="3205"/>
              <a:ext cx="177" cy="85"/>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0" name="Freeform 200"/>
            <p:cNvSpPr/>
            <p:nvPr/>
          </p:nvSpPr>
          <p:spPr bwMode="auto">
            <a:xfrm>
              <a:off x="845" y="3284"/>
              <a:ext cx="247"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1" name="Freeform 201"/>
            <p:cNvSpPr/>
            <p:nvPr/>
          </p:nvSpPr>
          <p:spPr bwMode="auto">
            <a:xfrm>
              <a:off x="870" y="3341"/>
              <a:ext cx="202" cy="54"/>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2" name="Freeform 202"/>
            <p:cNvSpPr/>
            <p:nvPr/>
          </p:nvSpPr>
          <p:spPr bwMode="auto">
            <a:xfrm>
              <a:off x="858" y="3385"/>
              <a:ext cx="209" cy="174"/>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3" name="Freeform 203"/>
            <p:cNvSpPr/>
            <p:nvPr/>
          </p:nvSpPr>
          <p:spPr bwMode="auto">
            <a:xfrm>
              <a:off x="997" y="3306"/>
              <a:ext cx="126" cy="316"/>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1031" name="Group 204"/>
          <p:cNvGrpSpPr/>
          <p:nvPr/>
        </p:nvGrpSpPr>
        <p:grpSpPr>
          <a:xfrm>
            <a:off x="381000" y="5070475"/>
            <a:ext cx="533400" cy="492125"/>
            <a:chOff x="96" y="2784"/>
            <a:chExt cx="1062" cy="981"/>
          </a:xfrm>
        </p:grpSpPr>
        <p:sp>
          <p:nvSpPr>
            <p:cNvPr id="36045" name="Freeform 205"/>
            <p:cNvSpPr/>
            <p:nvPr/>
          </p:nvSpPr>
          <p:spPr bwMode="auto">
            <a:xfrm>
              <a:off x="121" y="2784"/>
              <a:ext cx="205" cy="82"/>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6" name="Freeform 206"/>
            <p:cNvSpPr>
              <a:spLocks noEditPoints="1"/>
            </p:cNvSpPr>
            <p:nvPr/>
          </p:nvSpPr>
          <p:spPr bwMode="auto">
            <a:xfrm>
              <a:off x="96" y="2790"/>
              <a:ext cx="1062" cy="975"/>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7" name="Freeform 207"/>
            <p:cNvSpPr/>
            <p:nvPr/>
          </p:nvSpPr>
          <p:spPr bwMode="auto">
            <a:xfrm>
              <a:off x="349" y="3256"/>
              <a:ext cx="85" cy="101"/>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8" name="Freeform 208"/>
            <p:cNvSpPr/>
            <p:nvPr/>
          </p:nvSpPr>
          <p:spPr bwMode="auto">
            <a:xfrm>
              <a:off x="267" y="3293"/>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9" name="Freeform 209"/>
            <p:cNvSpPr/>
            <p:nvPr/>
          </p:nvSpPr>
          <p:spPr bwMode="auto">
            <a:xfrm>
              <a:off x="222" y="3021"/>
              <a:ext cx="243" cy="117"/>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0" name="Freeform 210"/>
            <p:cNvSpPr/>
            <p:nvPr/>
          </p:nvSpPr>
          <p:spPr bwMode="auto">
            <a:xfrm>
              <a:off x="501" y="3344"/>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1" name="Freeform 211"/>
            <p:cNvSpPr/>
            <p:nvPr/>
          </p:nvSpPr>
          <p:spPr bwMode="auto">
            <a:xfrm>
              <a:off x="905" y="3157"/>
              <a:ext cx="177" cy="38"/>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2" name="Freeform 212"/>
            <p:cNvSpPr/>
            <p:nvPr/>
          </p:nvSpPr>
          <p:spPr bwMode="auto">
            <a:xfrm>
              <a:off x="965" y="3154"/>
              <a:ext cx="136" cy="79"/>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3" name="Freeform 213"/>
            <p:cNvSpPr/>
            <p:nvPr/>
          </p:nvSpPr>
          <p:spPr bwMode="auto">
            <a:xfrm>
              <a:off x="959" y="3205"/>
              <a:ext cx="177" cy="85"/>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4" name="Freeform 214"/>
            <p:cNvSpPr/>
            <p:nvPr/>
          </p:nvSpPr>
          <p:spPr bwMode="auto">
            <a:xfrm>
              <a:off x="845" y="3284"/>
              <a:ext cx="247"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5" name="Freeform 215"/>
            <p:cNvSpPr/>
            <p:nvPr/>
          </p:nvSpPr>
          <p:spPr bwMode="auto">
            <a:xfrm>
              <a:off x="870" y="3341"/>
              <a:ext cx="202" cy="54"/>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6" name="Freeform 216"/>
            <p:cNvSpPr/>
            <p:nvPr/>
          </p:nvSpPr>
          <p:spPr bwMode="auto">
            <a:xfrm>
              <a:off x="858" y="3385"/>
              <a:ext cx="209" cy="174"/>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7" name="Freeform 217"/>
            <p:cNvSpPr/>
            <p:nvPr/>
          </p:nvSpPr>
          <p:spPr bwMode="auto">
            <a:xfrm>
              <a:off x="997" y="3306"/>
              <a:ext cx="126" cy="316"/>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1032" name="Group 218"/>
          <p:cNvGrpSpPr/>
          <p:nvPr/>
        </p:nvGrpSpPr>
        <p:grpSpPr>
          <a:xfrm>
            <a:off x="381000" y="6121400"/>
            <a:ext cx="533400" cy="492125"/>
            <a:chOff x="96" y="2784"/>
            <a:chExt cx="1062" cy="981"/>
          </a:xfrm>
        </p:grpSpPr>
        <p:sp>
          <p:nvSpPr>
            <p:cNvPr id="36059" name="Freeform 219"/>
            <p:cNvSpPr/>
            <p:nvPr/>
          </p:nvSpPr>
          <p:spPr bwMode="auto">
            <a:xfrm>
              <a:off x="121" y="2784"/>
              <a:ext cx="205" cy="82"/>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0" name="Freeform 220"/>
            <p:cNvSpPr>
              <a:spLocks noEditPoints="1"/>
            </p:cNvSpPr>
            <p:nvPr/>
          </p:nvSpPr>
          <p:spPr bwMode="auto">
            <a:xfrm>
              <a:off x="96" y="2790"/>
              <a:ext cx="1062" cy="975"/>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1" name="Freeform 221"/>
            <p:cNvSpPr/>
            <p:nvPr/>
          </p:nvSpPr>
          <p:spPr bwMode="auto">
            <a:xfrm>
              <a:off x="349" y="3256"/>
              <a:ext cx="85" cy="101"/>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2" name="Freeform 222"/>
            <p:cNvSpPr/>
            <p:nvPr/>
          </p:nvSpPr>
          <p:spPr bwMode="auto">
            <a:xfrm>
              <a:off x="267" y="3293"/>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3" name="Freeform 223"/>
            <p:cNvSpPr/>
            <p:nvPr/>
          </p:nvSpPr>
          <p:spPr bwMode="auto">
            <a:xfrm>
              <a:off x="222" y="3021"/>
              <a:ext cx="243" cy="117"/>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4" name="Freeform 224"/>
            <p:cNvSpPr/>
            <p:nvPr/>
          </p:nvSpPr>
          <p:spPr bwMode="auto">
            <a:xfrm>
              <a:off x="501" y="3344"/>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5" name="Freeform 225"/>
            <p:cNvSpPr/>
            <p:nvPr/>
          </p:nvSpPr>
          <p:spPr bwMode="auto">
            <a:xfrm>
              <a:off x="905" y="3157"/>
              <a:ext cx="177" cy="38"/>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6" name="Freeform 226"/>
            <p:cNvSpPr/>
            <p:nvPr/>
          </p:nvSpPr>
          <p:spPr bwMode="auto">
            <a:xfrm>
              <a:off x="965" y="3154"/>
              <a:ext cx="136" cy="79"/>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7" name="Freeform 227"/>
            <p:cNvSpPr/>
            <p:nvPr/>
          </p:nvSpPr>
          <p:spPr bwMode="auto">
            <a:xfrm>
              <a:off x="959" y="3205"/>
              <a:ext cx="177" cy="85"/>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8" name="Freeform 228"/>
            <p:cNvSpPr/>
            <p:nvPr/>
          </p:nvSpPr>
          <p:spPr bwMode="auto">
            <a:xfrm>
              <a:off x="845" y="3284"/>
              <a:ext cx="247"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9" name="Freeform 229"/>
            <p:cNvSpPr/>
            <p:nvPr/>
          </p:nvSpPr>
          <p:spPr bwMode="auto">
            <a:xfrm>
              <a:off x="870" y="3341"/>
              <a:ext cx="202" cy="54"/>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70" name="Freeform 230"/>
            <p:cNvSpPr/>
            <p:nvPr/>
          </p:nvSpPr>
          <p:spPr bwMode="auto">
            <a:xfrm>
              <a:off x="858" y="3385"/>
              <a:ext cx="209" cy="174"/>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71" name="Freeform 231"/>
            <p:cNvSpPr/>
            <p:nvPr/>
          </p:nvSpPr>
          <p:spPr bwMode="auto">
            <a:xfrm>
              <a:off x="997" y="3306"/>
              <a:ext cx="126" cy="316"/>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1033" name="Group 232"/>
          <p:cNvGrpSpPr/>
          <p:nvPr/>
        </p:nvGrpSpPr>
        <p:grpSpPr>
          <a:xfrm>
            <a:off x="6934200" y="-7937"/>
            <a:ext cx="2317750" cy="2063750"/>
            <a:chOff x="4080" y="-5"/>
            <a:chExt cx="1748" cy="1556"/>
          </a:xfrm>
        </p:grpSpPr>
        <p:sp>
          <p:nvSpPr>
            <p:cNvPr id="36073" name="Freeform 233"/>
            <p:cNvSpPr/>
            <p:nvPr/>
          </p:nvSpPr>
          <p:spPr bwMode="auto">
            <a:xfrm>
              <a:off x="4161" y="-5"/>
              <a:ext cx="1585" cy="1443"/>
            </a:xfrm>
            <a:custGeom>
              <a:avLst/>
              <a:gdLst/>
              <a:ahLst/>
              <a:cxnLst>
                <a:cxn ang="0">
                  <a:pos x="23" y="4"/>
                </a:cxn>
                <a:cxn ang="0">
                  <a:pos x="11" y="71"/>
                </a:cxn>
                <a:cxn ang="0">
                  <a:pos x="25" y="393"/>
                </a:cxn>
                <a:cxn ang="0">
                  <a:pos x="54" y="457"/>
                </a:cxn>
                <a:cxn ang="0">
                  <a:pos x="158" y="482"/>
                </a:cxn>
                <a:cxn ang="0">
                  <a:pos x="204" y="495"/>
                </a:cxn>
                <a:cxn ang="0">
                  <a:pos x="520" y="475"/>
                </a:cxn>
                <a:cxn ang="0">
                  <a:pos x="533" y="167"/>
                </a:cxn>
                <a:cxn ang="0">
                  <a:pos x="369" y="16"/>
                </a:cxn>
                <a:cxn ang="0">
                  <a:pos x="249" y="29"/>
                </a:cxn>
                <a:cxn ang="0">
                  <a:pos x="198" y="11"/>
                </a:cxn>
                <a:cxn ang="0">
                  <a:pos x="151" y="2"/>
                </a:cxn>
                <a:cxn ang="0">
                  <a:pos x="23" y="4"/>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1040" name="Group 234"/>
            <p:cNvGrpSpPr/>
            <p:nvPr userDrawn="1"/>
          </p:nvGrpSpPr>
          <p:grpSpPr>
            <a:xfrm>
              <a:off x="4080" y="0"/>
              <a:ext cx="1748" cy="1551"/>
              <a:chOff x="2918" y="18"/>
              <a:chExt cx="2958" cy="2699"/>
            </a:xfrm>
          </p:grpSpPr>
          <p:sp>
            <p:nvSpPr>
              <p:cNvPr id="36075" name="Freeform 235"/>
              <p:cNvSpPr/>
              <p:nvPr/>
            </p:nvSpPr>
            <p:spPr bwMode="auto">
              <a:xfrm>
                <a:off x="3060" y="18"/>
                <a:ext cx="490" cy="187"/>
              </a:xfrm>
              <a:custGeom>
                <a:avLst/>
                <a:gdLst/>
                <a:ahLst/>
                <a:cxnLst>
                  <a:cxn ang="0">
                    <a:pos x="71" y="25"/>
                  </a:cxn>
                  <a:cxn ang="0">
                    <a:pos x="91" y="20"/>
                  </a:cxn>
                  <a:cxn ang="0">
                    <a:pos x="92" y="17"/>
                  </a:cxn>
                  <a:cxn ang="0">
                    <a:pos x="88" y="0"/>
                  </a:cxn>
                  <a:cxn ang="0">
                    <a:pos x="25" y="0"/>
                  </a:cxn>
                  <a:cxn ang="0">
                    <a:pos x="10" y="22"/>
                  </a:cxn>
                  <a:cxn ang="0">
                    <a:pos x="71" y="25"/>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76" name="Freeform 236"/>
              <p:cNvSpPr>
                <a:spLocks noEditPoints="1"/>
              </p:cNvSpPr>
              <p:nvPr/>
            </p:nvSpPr>
            <p:spPr bwMode="auto">
              <a:xfrm>
                <a:off x="2918" y="18"/>
                <a:ext cx="2958" cy="2699"/>
              </a:xfrm>
              <a:custGeom>
                <a:avLst/>
                <a:gdLst/>
                <a:ahLst/>
                <a:cxnLst>
                  <a:cxn ang="0">
                    <a:pos x="504" y="1"/>
                  </a:cxn>
                  <a:cxn ang="0">
                    <a:pos x="157" y="0"/>
                  </a:cxn>
                  <a:cxn ang="0">
                    <a:pos x="225" y="21"/>
                  </a:cxn>
                  <a:cxn ang="0">
                    <a:pos x="174" y="39"/>
                  </a:cxn>
                  <a:cxn ang="0">
                    <a:pos x="207" y="71"/>
                  </a:cxn>
                  <a:cxn ang="0">
                    <a:pos x="74" y="60"/>
                  </a:cxn>
                  <a:cxn ang="0">
                    <a:pos x="26" y="63"/>
                  </a:cxn>
                  <a:cxn ang="0">
                    <a:pos x="199" y="487"/>
                  </a:cxn>
                  <a:cxn ang="0">
                    <a:pos x="144" y="341"/>
                  </a:cxn>
                  <a:cxn ang="0">
                    <a:pos x="105" y="376"/>
                  </a:cxn>
                  <a:cxn ang="0">
                    <a:pos x="94" y="435"/>
                  </a:cxn>
                  <a:cxn ang="0">
                    <a:pos x="124" y="265"/>
                  </a:cxn>
                  <a:cxn ang="0">
                    <a:pos x="153" y="228"/>
                  </a:cxn>
                  <a:cxn ang="0">
                    <a:pos x="209" y="237"/>
                  </a:cxn>
                  <a:cxn ang="0">
                    <a:pos x="188" y="306"/>
                  </a:cxn>
                  <a:cxn ang="0">
                    <a:pos x="192" y="395"/>
                  </a:cxn>
                  <a:cxn ang="0">
                    <a:pos x="515" y="483"/>
                  </a:cxn>
                  <a:cxn ang="0">
                    <a:pos x="454" y="427"/>
                  </a:cxn>
                  <a:cxn ang="0">
                    <a:pos x="425" y="345"/>
                  </a:cxn>
                  <a:cxn ang="0">
                    <a:pos x="396" y="270"/>
                  </a:cxn>
                  <a:cxn ang="0">
                    <a:pos x="460" y="256"/>
                  </a:cxn>
                  <a:cxn ang="0">
                    <a:pos x="407" y="223"/>
                  </a:cxn>
                  <a:cxn ang="0">
                    <a:pos x="439" y="226"/>
                  </a:cxn>
                  <a:cxn ang="0">
                    <a:pos x="438" y="209"/>
                  </a:cxn>
                  <a:cxn ang="0">
                    <a:pos x="376" y="211"/>
                  </a:cxn>
                  <a:cxn ang="0">
                    <a:pos x="357" y="343"/>
                  </a:cxn>
                  <a:cxn ang="0">
                    <a:pos x="347" y="230"/>
                  </a:cxn>
                  <a:cxn ang="0">
                    <a:pos x="331" y="182"/>
                  </a:cxn>
                  <a:cxn ang="0">
                    <a:pos x="347" y="136"/>
                  </a:cxn>
                  <a:cxn ang="0">
                    <a:pos x="339" y="99"/>
                  </a:cxn>
                  <a:cxn ang="0">
                    <a:pos x="331" y="62"/>
                  </a:cxn>
                  <a:cxn ang="0">
                    <a:pos x="369" y="103"/>
                  </a:cxn>
                  <a:cxn ang="0">
                    <a:pos x="415" y="47"/>
                  </a:cxn>
                  <a:cxn ang="0">
                    <a:pos x="409" y="95"/>
                  </a:cxn>
                  <a:cxn ang="0">
                    <a:pos x="401" y="130"/>
                  </a:cxn>
                  <a:cxn ang="0">
                    <a:pos x="401" y="181"/>
                  </a:cxn>
                  <a:cxn ang="0">
                    <a:pos x="558" y="181"/>
                  </a:cxn>
                  <a:cxn ang="0">
                    <a:pos x="554" y="76"/>
                  </a:cxn>
                  <a:cxn ang="0">
                    <a:pos x="249" y="69"/>
                  </a:cxn>
                  <a:cxn ang="0">
                    <a:pos x="293" y="93"/>
                  </a:cxn>
                  <a:cxn ang="0">
                    <a:pos x="171" y="195"/>
                  </a:cxn>
                  <a:cxn ang="0">
                    <a:pos x="69" y="98"/>
                  </a:cxn>
                  <a:cxn ang="0">
                    <a:pos x="191" y="106"/>
                  </a:cxn>
                  <a:cxn ang="0">
                    <a:pos x="220" y="105"/>
                  </a:cxn>
                  <a:cxn ang="0">
                    <a:pos x="302" y="121"/>
                  </a:cxn>
                  <a:cxn ang="0">
                    <a:pos x="276" y="256"/>
                  </a:cxn>
                  <a:cxn ang="0">
                    <a:pos x="260" y="137"/>
                  </a:cxn>
                  <a:cxn ang="0">
                    <a:pos x="171" y="195"/>
                  </a:cxn>
                  <a:cxn ang="0">
                    <a:pos x="223" y="225"/>
                  </a:cxn>
                  <a:cxn ang="0">
                    <a:pos x="247" y="158"/>
                  </a:cxn>
                  <a:cxn ang="0">
                    <a:pos x="326" y="292"/>
                  </a:cxn>
                  <a:cxn ang="0">
                    <a:pos x="215" y="321"/>
                  </a:cxn>
                  <a:cxn ang="0">
                    <a:pos x="309" y="277"/>
                  </a:cxn>
                  <a:cxn ang="0">
                    <a:pos x="318" y="133"/>
                  </a:cxn>
                  <a:cxn ang="0">
                    <a:pos x="313" y="213"/>
                  </a:cxn>
                  <a:cxn ang="0">
                    <a:pos x="299" y="144"/>
                  </a:cxn>
                  <a:cxn ang="0">
                    <a:pos x="507" y="179"/>
                  </a:cxn>
                  <a:cxn ang="0">
                    <a:pos x="461" y="162"/>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77" name="Freeform 237"/>
              <p:cNvSpPr/>
              <p:nvPr/>
            </p:nvSpPr>
            <p:spPr bwMode="auto">
              <a:xfrm>
                <a:off x="3621" y="1286"/>
                <a:ext cx="237" cy="283"/>
              </a:xfrm>
              <a:custGeom>
                <a:avLst/>
                <a:gdLst/>
                <a:ahLst/>
                <a:cxnLst>
                  <a:cxn ang="0">
                    <a:pos x="40" y="15"/>
                  </a:cxn>
                  <a:cxn ang="0">
                    <a:pos x="27" y="56"/>
                  </a:cxn>
                  <a:cxn ang="0">
                    <a:pos x="40" y="15"/>
                  </a:cxn>
                </a:cxnLst>
                <a:rect l="0" t="0" r="r" b="b"/>
                <a:pathLst>
                  <a:path w="47" h="56">
                    <a:moveTo>
                      <a:pt x="40" y="15"/>
                    </a:moveTo>
                    <a:cubicBezTo>
                      <a:pt x="37" y="0"/>
                      <a:pt x="0" y="23"/>
                      <a:pt x="27" y="56"/>
                    </a:cubicBezTo>
                    <a:cubicBezTo>
                      <a:pt x="27" y="56"/>
                      <a:pt x="47" y="49"/>
                      <a:pt x="40" y="15"/>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78" name="Freeform 238"/>
              <p:cNvSpPr/>
              <p:nvPr/>
            </p:nvSpPr>
            <p:spPr bwMode="auto">
              <a:xfrm>
                <a:off x="3402" y="1403"/>
                <a:ext cx="209" cy="379"/>
              </a:xfrm>
              <a:custGeom>
                <a:avLst/>
                <a:gdLst/>
                <a:ahLst/>
                <a:cxnLst>
                  <a:cxn ang="0">
                    <a:pos x="19" y="27"/>
                  </a:cxn>
                  <a:cxn ang="0">
                    <a:pos x="12" y="69"/>
                  </a:cxn>
                  <a:cxn ang="0">
                    <a:pos x="40" y="45"/>
                  </a:cxn>
                  <a:cxn ang="0">
                    <a:pos x="37" y="24"/>
                  </a:cxn>
                  <a:cxn ang="0">
                    <a:pos x="19" y="27"/>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79" name="Freeform 239"/>
              <p:cNvSpPr/>
              <p:nvPr/>
            </p:nvSpPr>
            <p:spPr bwMode="auto">
              <a:xfrm>
                <a:off x="3273" y="645"/>
                <a:ext cx="683" cy="319"/>
              </a:xfrm>
              <a:custGeom>
                <a:avLst/>
                <a:gdLst/>
                <a:ahLst/>
                <a:cxnLst>
                  <a:cxn ang="0">
                    <a:pos x="112" y="4"/>
                  </a:cxn>
                  <a:cxn ang="0">
                    <a:pos x="24" y="4"/>
                  </a:cxn>
                  <a:cxn ang="0">
                    <a:pos x="2" y="25"/>
                  </a:cxn>
                  <a:cxn ang="0">
                    <a:pos x="60" y="58"/>
                  </a:cxn>
                  <a:cxn ang="0">
                    <a:pos x="96" y="54"/>
                  </a:cxn>
                  <a:cxn ang="0">
                    <a:pos x="113" y="53"/>
                  </a:cxn>
                  <a:cxn ang="0">
                    <a:pos x="112" y="4"/>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0" name="Freeform 240"/>
              <p:cNvSpPr/>
              <p:nvPr/>
            </p:nvSpPr>
            <p:spPr bwMode="auto">
              <a:xfrm>
                <a:off x="4046" y="1544"/>
                <a:ext cx="490" cy="517"/>
              </a:xfrm>
              <a:custGeom>
                <a:avLst/>
                <a:gdLst/>
                <a:ahLst/>
                <a:cxnLst>
                  <a:cxn ang="0">
                    <a:pos x="67" y="5"/>
                  </a:cxn>
                  <a:cxn ang="0">
                    <a:pos x="31" y="5"/>
                  </a:cxn>
                  <a:cxn ang="0">
                    <a:pos x="12" y="57"/>
                  </a:cxn>
                  <a:cxn ang="0">
                    <a:pos x="79" y="62"/>
                  </a:cxn>
                  <a:cxn ang="0">
                    <a:pos x="67" y="5"/>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1" name="Freeform 241"/>
              <p:cNvSpPr/>
              <p:nvPr/>
            </p:nvSpPr>
            <p:spPr bwMode="auto">
              <a:xfrm>
                <a:off x="5173" y="1024"/>
                <a:ext cx="500" cy="96"/>
              </a:xfrm>
              <a:custGeom>
                <a:avLst/>
                <a:gdLst/>
                <a:ahLst/>
                <a:cxnLst>
                  <a:cxn ang="0">
                    <a:pos x="15" y="0"/>
                  </a:cxn>
                  <a:cxn ang="0">
                    <a:pos x="40" y="15"/>
                  </a:cxn>
                  <a:cxn ang="0">
                    <a:pos x="15" y="0"/>
                  </a:cxn>
                </a:cxnLst>
                <a:rect l="0" t="0" r="r" b="b"/>
                <a:pathLst>
                  <a:path w="99" h="19">
                    <a:moveTo>
                      <a:pt x="15" y="0"/>
                    </a:moveTo>
                    <a:cubicBezTo>
                      <a:pt x="0" y="0"/>
                      <a:pt x="19" y="19"/>
                      <a:pt x="40" y="15"/>
                    </a:cubicBezTo>
                    <a:cubicBezTo>
                      <a:pt x="99" y="1"/>
                      <a:pt x="15" y="0"/>
                      <a:pt x="15" y="0"/>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2" name="Freeform 242"/>
              <p:cNvSpPr/>
              <p:nvPr/>
            </p:nvSpPr>
            <p:spPr bwMode="auto">
              <a:xfrm>
                <a:off x="5339" y="1003"/>
                <a:ext cx="385" cy="237"/>
              </a:xfrm>
              <a:custGeom>
                <a:avLst/>
                <a:gdLst/>
                <a:ahLst/>
                <a:cxnLst>
                  <a:cxn ang="0">
                    <a:pos x="21" y="37"/>
                  </a:cxn>
                  <a:cxn ang="0">
                    <a:pos x="70" y="17"/>
                  </a:cxn>
                  <a:cxn ang="0">
                    <a:pos x="48" y="3"/>
                  </a:cxn>
                  <a:cxn ang="0">
                    <a:pos x="19" y="32"/>
                  </a:cxn>
                  <a:cxn ang="0">
                    <a:pos x="21" y="37"/>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3" name="Freeform 243"/>
              <p:cNvSpPr/>
              <p:nvPr/>
            </p:nvSpPr>
            <p:spPr bwMode="auto">
              <a:xfrm>
                <a:off x="5325" y="1201"/>
                <a:ext cx="415" cy="187"/>
              </a:xfrm>
              <a:custGeom>
                <a:avLst/>
                <a:gdLst/>
                <a:ahLst/>
                <a:cxnLst>
                  <a:cxn ang="0">
                    <a:pos x="72" y="6"/>
                  </a:cxn>
                  <a:cxn ang="0">
                    <a:pos x="24" y="17"/>
                  </a:cxn>
                  <a:cxn ang="0">
                    <a:pos x="17" y="26"/>
                  </a:cxn>
                  <a:cxn ang="0">
                    <a:pos x="76" y="23"/>
                  </a:cxn>
                  <a:cxn ang="0">
                    <a:pos x="82" y="20"/>
                  </a:cxn>
                  <a:cxn ang="0">
                    <a:pos x="82" y="0"/>
                  </a:cxn>
                  <a:cxn ang="0">
                    <a:pos x="72" y="6"/>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4" name="Freeform 244"/>
              <p:cNvSpPr/>
              <p:nvPr/>
            </p:nvSpPr>
            <p:spPr bwMode="auto">
              <a:xfrm>
                <a:off x="5001" y="1378"/>
                <a:ext cx="699" cy="167"/>
              </a:xfrm>
              <a:custGeom>
                <a:avLst/>
                <a:gdLst/>
                <a:ahLst/>
                <a:cxnLst>
                  <a:cxn ang="0">
                    <a:pos x="21" y="1"/>
                  </a:cxn>
                  <a:cxn ang="0">
                    <a:pos x="8" y="14"/>
                  </a:cxn>
                  <a:cxn ang="0">
                    <a:pos x="57" y="22"/>
                  </a:cxn>
                  <a:cxn ang="0">
                    <a:pos x="117" y="23"/>
                  </a:cxn>
                  <a:cxn ang="0">
                    <a:pos x="114" y="8"/>
                  </a:cxn>
                  <a:cxn ang="0">
                    <a:pos x="82" y="3"/>
                  </a:cxn>
                  <a:cxn ang="0">
                    <a:pos x="21" y="1"/>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5" name="Freeform 245"/>
              <p:cNvSpPr/>
              <p:nvPr/>
            </p:nvSpPr>
            <p:spPr bwMode="auto">
              <a:xfrm>
                <a:off x="5078" y="1540"/>
                <a:ext cx="565" cy="146"/>
              </a:xfrm>
              <a:custGeom>
                <a:avLst/>
                <a:gdLst/>
                <a:ahLst/>
                <a:cxnLst>
                  <a:cxn ang="0">
                    <a:pos x="98" y="19"/>
                  </a:cxn>
                  <a:cxn ang="0">
                    <a:pos x="103" y="4"/>
                  </a:cxn>
                  <a:cxn ang="0">
                    <a:pos x="74" y="10"/>
                  </a:cxn>
                  <a:cxn ang="0">
                    <a:pos x="36" y="6"/>
                  </a:cxn>
                  <a:cxn ang="0">
                    <a:pos x="2" y="4"/>
                  </a:cxn>
                  <a:cxn ang="0">
                    <a:pos x="98" y="19"/>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6" name="Freeform 246"/>
              <p:cNvSpPr/>
              <p:nvPr/>
            </p:nvSpPr>
            <p:spPr bwMode="auto">
              <a:xfrm>
                <a:off x="5041" y="1657"/>
                <a:ext cx="581" cy="479"/>
              </a:xfrm>
              <a:custGeom>
                <a:avLst/>
                <a:gdLst/>
                <a:ahLst/>
                <a:cxnLst>
                  <a:cxn ang="0">
                    <a:pos x="3" y="53"/>
                  </a:cxn>
                  <a:cxn ang="0">
                    <a:pos x="26" y="54"/>
                  </a:cxn>
                  <a:cxn ang="0">
                    <a:pos x="50" y="77"/>
                  </a:cxn>
                  <a:cxn ang="0">
                    <a:pos x="59" y="84"/>
                  </a:cxn>
                  <a:cxn ang="0">
                    <a:pos x="81" y="52"/>
                  </a:cxn>
                  <a:cxn ang="0">
                    <a:pos x="111" y="52"/>
                  </a:cxn>
                  <a:cxn ang="0">
                    <a:pos x="79" y="27"/>
                  </a:cxn>
                  <a:cxn ang="0">
                    <a:pos x="37" y="16"/>
                  </a:cxn>
                  <a:cxn ang="0">
                    <a:pos x="12" y="41"/>
                  </a:cxn>
                  <a:cxn ang="0">
                    <a:pos x="3" y="53"/>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7" name="Freeform 247"/>
              <p:cNvSpPr/>
              <p:nvPr/>
            </p:nvSpPr>
            <p:spPr bwMode="auto">
              <a:xfrm>
                <a:off x="5420" y="1463"/>
                <a:ext cx="330" cy="854"/>
              </a:xfrm>
              <a:custGeom>
                <a:avLst/>
                <a:gdLst/>
                <a:ahLst/>
                <a:cxnLst>
                  <a:cxn ang="0">
                    <a:pos x="51" y="40"/>
                  </a:cxn>
                  <a:cxn ang="0">
                    <a:pos x="22" y="49"/>
                  </a:cxn>
                  <a:cxn ang="0">
                    <a:pos x="22" y="59"/>
                  </a:cxn>
                  <a:cxn ang="0">
                    <a:pos x="50" y="90"/>
                  </a:cxn>
                  <a:cxn ang="0">
                    <a:pos x="34" y="118"/>
                  </a:cxn>
                  <a:cxn ang="0">
                    <a:pos x="0" y="148"/>
                  </a:cxn>
                  <a:cxn ang="0">
                    <a:pos x="17" y="155"/>
                  </a:cxn>
                  <a:cxn ang="0">
                    <a:pos x="47" y="166"/>
                  </a:cxn>
                  <a:cxn ang="0">
                    <a:pos x="63" y="162"/>
                  </a:cxn>
                  <a:cxn ang="0">
                    <a:pos x="65" y="0"/>
                  </a:cxn>
                  <a:cxn ang="0">
                    <a:pos x="51" y="40"/>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sp>
        <p:nvSpPr>
          <p:cNvPr id="1034" name="Rectangle 248"/>
          <p:cNvSpPr>
            <a:spLocks noGrp="1" noRot="1"/>
          </p:cNvSpPr>
          <p:nvPr>
            <p:ph type="title"/>
          </p:nvPr>
        </p:nvSpPr>
        <p:spPr>
          <a:xfrm>
            <a:off x="298450" y="228600"/>
            <a:ext cx="8540750" cy="1143000"/>
          </a:xfrm>
          <a:prstGeom prst="rect">
            <a:avLst/>
          </a:prstGeom>
          <a:noFill/>
          <a:ln w="9525">
            <a:noFill/>
          </a:ln>
        </p:spPr>
        <p:txBody>
          <a:bodyPr anchor="ctr"/>
          <a:lstStyle/>
          <a:p>
            <a:pPr lvl="0"/>
            <a:r>
              <a:rPr lang="zh-CN" altLang="en-US" dirty="0"/>
              <a:t>单击此处编辑母版标题样式</a:t>
            </a:r>
          </a:p>
        </p:txBody>
      </p:sp>
      <p:sp>
        <p:nvSpPr>
          <p:cNvPr id="1035" name="Rectangle 249"/>
          <p:cNvSpPr>
            <a:spLocks noGrp="1" noRot="1"/>
          </p:cNvSpPr>
          <p:nvPr>
            <p:ph type="body" idx="1"/>
          </p:nvPr>
        </p:nvSpPr>
        <p:spPr>
          <a:xfrm>
            <a:off x="609600" y="1600200"/>
            <a:ext cx="8153400" cy="4498975"/>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6090" name="Rectangle 250"/>
          <p:cNvSpPr>
            <a:spLocks noGrp="1" noChangeArrowheads="1"/>
          </p:cNvSpPr>
          <p:nvPr>
            <p:ph type="dt" sz="half" idx="2"/>
          </p:nvPr>
        </p:nvSpPr>
        <p:spPr bwMode="auto">
          <a:xfrm>
            <a:off x="298450" y="6245225"/>
            <a:ext cx="2289175" cy="476250"/>
          </a:xfrm>
          <a:prstGeom prst="rect">
            <a:avLst/>
          </a:prstGeom>
          <a:noFill/>
          <a:ln w="9525">
            <a:noFill/>
            <a:miter lim="800000"/>
          </a:ln>
          <a:effectLst/>
        </p:spPr>
        <p:txBody>
          <a:bodyPr vert="horz" wrap="square" lIns="91440" tIns="45720" rIns="91440" bIns="45720" numCol="1" anchor="t" anchorCtr="0" compatLnSpc="1"/>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91" name="Rectangle 251"/>
          <p:cNvSpPr>
            <a:spLocks noGrp="1" noChangeArrowheads="1"/>
          </p:cNvSpPr>
          <p:nvPr>
            <p:ph type="ftr" sz="quarter" idx="3"/>
          </p:nvPr>
        </p:nvSpPr>
        <p:spPr bwMode="auto">
          <a:xfrm>
            <a:off x="3121025"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92" name="Rectangle 252"/>
          <p:cNvSpPr>
            <a:spLocks noGrp="1" noChangeArrowheads="1"/>
          </p:cNvSpPr>
          <p:nvPr>
            <p:ph type="sldNum" sz="quarter" idx="4"/>
          </p:nvPr>
        </p:nvSpPr>
        <p:spPr bwMode="auto">
          <a:xfrm>
            <a:off x="6550025" y="6245225"/>
            <a:ext cx="2289175" cy="47625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Visio___1.vsdx"/><Relationship Id="rId2" Type="http://schemas.openxmlformats.org/officeDocument/2006/relationships/slideLayout" Target="../slideLayouts/slideLayout1.xml"/><Relationship Id="rId1" Type="http://schemas.openxmlformats.org/officeDocument/2006/relationships/vmlDrawing" Target="../drawings/vmlDrawing1.v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Rot="1"/>
          </p:cNvSpPr>
          <p:nvPr>
            <p:ph type="ctrTitle"/>
          </p:nvPr>
        </p:nvSpPr>
        <p:spPr>
          <a:xfrm>
            <a:off x="457200" y="685800"/>
            <a:ext cx="7924800" cy="1470025"/>
          </a:xfrm>
        </p:spPr>
        <p:txBody>
          <a:bodyPr vert="horz" wrap="square" lIns="91440" tIns="45720" rIns="91440" bIns="45720" anchor="ctr"/>
          <a:lstStyle/>
          <a:p>
            <a:pPr eaLnBrk="1" hangingPunct="1">
              <a:buClrTx/>
              <a:buSzTx/>
              <a:buFontTx/>
            </a:pPr>
            <a:r>
              <a:rPr lang="zh-CN" altLang="en-US" dirty="0">
                <a:latin typeface="+mj-lt"/>
                <a:ea typeface="+mj-ea"/>
                <a:cs typeface="+mj-cs"/>
              </a:rPr>
              <a:t>招生管理系统</a:t>
            </a:r>
          </a:p>
        </p:txBody>
      </p:sp>
      <p:sp>
        <p:nvSpPr>
          <p:cNvPr id="3075" name="Rectangle 3"/>
          <p:cNvSpPr>
            <a:spLocks noGrp="1" noRot="1"/>
          </p:cNvSpPr>
          <p:nvPr>
            <p:ph type="subTitle" idx="1"/>
          </p:nvPr>
        </p:nvSpPr>
        <p:spPr/>
        <p:txBody>
          <a:bodyPr vert="horz" wrap="square" lIns="91440" tIns="45720" rIns="91440" bIns="45720" anchor="t"/>
          <a:lstStyle/>
          <a:p>
            <a:pPr eaLnBrk="1" hangingPunct="1">
              <a:lnSpc>
                <a:spcPct val="80000"/>
              </a:lnSpc>
              <a:buSzTx/>
            </a:pPr>
            <a:r>
              <a:rPr lang="zh-CN" altLang="en-US" sz="2800" dirty="0">
                <a:latin typeface="+mn-lt"/>
                <a:ea typeface="+mn-ea"/>
                <a:cs typeface="+mn-cs"/>
              </a:rPr>
              <a:t>姓名：</a:t>
            </a:r>
          </a:p>
          <a:p>
            <a:pPr eaLnBrk="1" hangingPunct="1">
              <a:lnSpc>
                <a:spcPct val="80000"/>
              </a:lnSpc>
              <a:buSzTx/>
            </a:pPr>
            <a:r>
              <a:rPr lang="zh-CN" altLang="en-US" sz="2800" dirty="0">
                <a:latin typeface="+mn-lt"/>
                <a:ea typeface="+mn-ea"/>
                <a:cs typeface="+mn-cs"/>
              </a:rPr>
              <a:t>学号：</a:t>
            </a:r>
          </a:p>
          <a:p>
            <a:pPr eaLnBrk="1" hangingPunct="1">
              <a:lnSpc>
                <a:spcPct val="80000"/>
              </a:lnSpc>
              <a:buSzTx/>
            </a:pPr>
            <a:r>
              <a:rPr lang="zh-CN" altLang="en-US" sz="2800" dirty="0">
                <a:latin typeface="+mn-lt"/>
                <a:ea typeface="+mn-ea"/>
                <a:cs typeface="+mn-cs"/>
              </a:rPr>
              <a:t>专业：</a:t>
            </a:r>
          </a:p>
          <a:p>
            <a:pPr eaLnBrk="1" hangingPunct="1">
              <a:lnSpc>
                <a:spcPct val="80000"/>
              </a:lnSpc>
              <a:buSzTx/>
            </a:pPr>
            <a:r>
              <a:rPr lang="zh-CN" altLang="en-US" sz="2800" dirty="0">
                <a:latin typeface="+mn-lt"/>
                <a:ea typeface="+mn-ea"/>
                <a:cs typeface="+mn-cs"/>
              </a:rPr>
              <a:t>指导教师：</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p:cNvSpPr>
          <p:nvPr>
            <p:ph type="title"/>
          </p:nvPr>
        </p:nvSpPr>
        <p:spPr/>
        <p:txBody>
          <a:bodyPr vert="horz" wrap="square" lIns="91440" tIns="45720" rIns="91440" bIns="45720" anchor="ctr"/>
          <a:lstStyle/>
          <a:p>
            <a:pPr eaLnBrk="1" hangingPunct="1"/>
            <a:r>
              <a:rPr lang="zh-CN" altLang="en-US" dirty="0"/>
              <a:t>总 结</a:t>
            </a:r>
          </a:p>
        </p:txBody>
      </p:sp>
      <p:sp>
        <p:nvSpPr>
          <p:cNvPr id="100" name="文本框 99"/>
          <p:cNvSpPr txBox="1"/>
          <p:nvPr/>
        </p:nvSpPr>
        <p:spPr>
          <a:xfrm>
            <a:off x="706755" y="1371600"/>
            <a:ext cx="7835265" cy="4246245"/>
          </a:xfrm>
          <a:prstGeom prst="rect">
            <a:avLst/>
          </a:prstGeom>
          <a:noFill/>
          <a:ln w="9525">
            <a:noFill/>
          </a:ln>
        </p:spPr>
        <p:txBody>
          <a:bodyPr wrap="square">
            <a:spAutoFit/>
          </a:bodyPr>
          <a:lstStyle/>
          <a:p>
            <a:pPr indent="304800"/>
            <a:r>
              <a:rPr lang="zh-CN" sz="1000">
                <a:ea typeface="宋体" panose="02010600030101010101" pitchFamily="2" charset="-122"/>
              </a:rPr>
              <a:t>7.1 总结</a:t>
            </a:r>
          </a:p>
          <a:p>
            <a:pPr indent="304800"/>
            <a:r>
              <a:rPr lang="zh-CN" sz="1000">
                <a:ea typeface="宋体" panose="02010600030101010101" pitchFamily="2" charset="-122"/>
              </a:rPr>
              <a:t>通过完成该招生管理系统和本论文的撰写让我更加明白了软件开发过程中软件工程思想的重要性。在项目的前期由于对需求分析做的不够谨慎和明确,导致了后面在设计甚至编码时候造成了许多不必要的麻烦。由此在今后的学习和工作开发之中必须要牢牢把握住软件工程的设计思想和方法,这样可以进一步保证项目开发的健壮性和准确性。</a:t>
            </a:r>
          </a:p>
          <a:p>
            <a:pPr indent="304800"/>
            <a:r>
              <a:rPr lang="zh-CN" sz="1000">
                <a:ea typeface="宋体" panose="02010600030101010101" pitchFamily="2" charset="-122"/>
              </a:rPr>
              <a:t>本网站所实现的是一个招生管理系统，该系统严格按照需求分析制作相关模块，并利用所学知识尽力完成，但是本人由于学识浅薄，无法真正做到让该程序可以投入市场使用，仅仅简单实现部分功能，希望日后还能改善。</a:t>
            </a:r>
          </a:p>
          <a:p>
            <a:pPr indent="304800"/>
            <a:r>
              <a:rPr lang="zh-CN" sz="1000">
                <a:ea typeface="宋体" panose="02010600030101010101" pitchFamily="2" charset="-122"/>
              </a:rPr>
              <a:t>本系统具有以下优点：</a:t>
            </a:r>
          </a:p>
          <a:p>
            <a:pPr indent="304800"/>
            <a:r>
              <a:rPr lang="zh-CN" sz="1000">
                <a:ea typeface="宋体" panose="02010600030101010101" pitchFamily="2" charset="-122"/>
              </a:rPr>
              <a:t>该系统具有较高的适用性，选用B/S结构，可以在绝大部分个人平台上使用该系统。</a:t>
            </a:r>
          </a:p>
          <a:p>
            <a:pPr indent="304800"/>
            <a:r>
              <a:rPr lang="zh-CN" sz="1000">
                <a:ea typeface="宋体" panose="02010600030101010101" pitchFamily="2" charset="-122"/>
              </a:rPr>
              <a:t>系统将用户权限进行划分，管理员和学生能看到及操作的信息不一样，两者具备不同的操作权限。</a:t>
            </a:r>
          </a:p>
          <a:p>
            <a:pPr indent="304800"/>
            <a:r>
              <a:rPr lang="zh-CN" sz="1000">
                <a:ea typeface="宋体" panose="02010600030101010101" pitchFamily="2" charset="-122"/>
              </a:rPr>
              <a:t>该系统操作界面简单明了，大部分人都可以正常使用。</a:t>
            </a:r>
          </a:p>
          <a:p>
            <a:pPr indent="304800"/>
            <a:r>
              <a:rPr lang="zh-CN" sz="1000">
                <a:ea typeface="宋体" panose="02010600030101010101" pitchFamily="2" charset="-122"/>
              </a:rPr>
              <a:t>但也存在以下问题需要改进：</a:t>
            </a:r>
          </a:p>
          <a:p>
            <a:pPr indent="304800"/>
            <a:r>
              <a:rPr lang="zh-CN" sz="1000">
                <a:ea typeface="宋体" panose="02010600030101010101" pitchFamily="2" charset="-122"/>
              </a:rPr>
              <a:t>系统的执行效率的考虑实属不够，比如数据库的存储过程、页面的设计及美化程度以及页面调用方式等。</a:t>
            </a:r>
          </a:p>
          <a:p>
            <a:pPr indent="304800"/>
            <a:r>
              <a:rPr lang="zh-CN" sz="1000">
                <a:ea typeface="宋体" panose="02010600030101010101" pitchFamily="2" charset="-122"/>
              </a:rPr>
              <a:t>运行时窗口不能被刷新，可以改进。</a:t>
            </a:r>
          </a:p>
          <a:p>
            <a:pPr indent="304800"/>
            <a:r>
              <a:rPr lang="zh-CN" sz="1000">
                <a:ea typeface="宋体" panose="02010600030101010101" pitchFamily="2" charset="-122"/>
              </a:rPr>
              <a:t>系统过于简单，显示的信息有限。。</a:t>
            </a:r>
          </a:p>
          <a:p>
            <a:pPr indent="304800"/>
            <a:r>
              <a:rPr lang="zh-CN" sz="1000">
                <a:ea typeface="宋体" panose="02010600030101010101" pitchFamily="2" charset="-122"/>
              </a:rPr>
              <a:t>不能添加多个管理员账号，如果可以则将利于发展招生管理系统规模，便于招生公告信息集中管理。</a:t>
            </a:r>
          </a:p>
          <a:p>
            <a:pPr indent="304800"/>
            <a:r>
              <a:rPr lang="zh-CN" sz="1000">
                <a:ea typeface="宋体" panose="02010600030101010101" pitchFamily="2" charset="-122"/>
              </a:rPr>
              <a:t>这些问题可以再进一步的修改和完善以及进行后期的维护。</a:t>
            </a:r>
          </a:p>
          <a:p>
            <a:pPr indent="304800"/>
            <a:r>
              <a:rPr lang="zh-CN" sz="1000">
                <a:ea typeface="宋体" panose="02010600030101010101" pitchFamily="2" charset="-122"/>
              </a:rPr>
              <a:t>本网站使用了java开发技术与mysql数据库共同完成设计。在网站最后测试运行的时候，调试程序时，总是出现多处报错，通过查看错误提示，发现是数据库连接有问题，总是不正确。后来经过不断的查找才发现登录数据库的密码错误，随后修改数据库密码，这才正常调试了出来。解决问题还是在于查阅了有关java和mysql方面的图书、上了各种学生网站吸取成熟的经验。由于自己在之前的课程设计等学科上并没有很好的掌握知识，没有进一步的去自学网站的设计，对于一些框架技术基本都已不记得，更不会灵活的使用。所以这次的毕业设计，为了较好的完成，自己重新去图书馆借书研究，弥补之前丢失的知识。</a:t>
            </a:r>
          </a:p>
          <a:p>
            <a:pPr indent="304800"/>
            <a:r>
              <a:rPr lang="zh-CN" sz="1000">
                <a:ea typeface="宋体" panose="02010600030101010101" pitchFamily="2" charset="-122"/>
              </a:rPr>
              <a:t>7.2 心得体会</a:t>
            </a:r>
          </a:p>
          <a:p>
            <a:pPr indent="304800"/>
            <a:r>
              <a:rPr lang="zh-CN" sz="1000">
                <a:ea typeface="宋体" panose="02010600030101010101" pitchFamily="2" charset="-122"/>
              </a:rPr>
              <a:t>由于经验和能力不足，导致在开发、设计该系统的时候，出现了比较多的问题，例如需要用到的技术不熟悉、程序报错等,后来我积极地向同学当中的大牛询问自己出现的问题同时也会找一些相关的书进行学习,慢慢的一点点将自己遇到的问题逐渐解决。所以不管以后在任何时候合作都会让自己事半功倍。通过本系统的完整的开发,可以遇到自己平时写一些简单的小程序遇不到的问题,不仅仅局限与技术与业务方面的,同时也使得自己更加深入的了解软件过程的开发设计思想,对于即将踏入社会工作而言,这些心得都十分重要。在以后的研究生学习生涯也必须加深这方面的理解,将最好的开发技术和最新的科学原理运用到自己以后的开发工作和学习研究中去。</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p:cNvSpPr>
          <p:nvPr>
            <p:ph type="title"/>
          </p:nvPr>
        </p:nvSpPr>
        <p:spPr/>
        <p:txBody>
          <a:bodyPr vert="horz" wrap="square" lIns="91440" tIns="45720" rIns="91440" bIns="45720" anchor="ctr"/>
          <a:lstStyle/>
          <a:p>
            <a:pPr eaLnBrk="1" hangingPunct="1"/>
            <a:r>
              <a:rPr lang="zh-CN" altLang="en-US" dirty="0"/>
              <a:t>课题背景与意义</a:t>
            </a:r>
          </a:p>
        </p:txBody>
      </p:sp>
      <p:sp>
        <p:nvSpPr>
          <p:cNvPr id="100" name="文本框 99"/>
          <p:cNvSpPr txBox="1"/>
          <p:nvPr/>
        </p:nvSpPr>
        <p:spPr>
          <a:xfrm>
            <a:off x="849630" y="1371600"/>
            <a:ext cx="7559675" cy="4399915"/>
          </a:xfrm>
          <a:prstGeom prst="rect">
            <a:avLst/>
          </a:prstGeom>
          <a:noFill/>
          <a:ln w="9525">
            <a:noFill/>
          </a:ln>
        </p:spPr>
        <p:txBody>
          <a:bodyPr wrap="square">
            <a:spAutoFit/>
          </a:bodyPr>
          <a:lstStyle/>
          <a:p>
            <a:pPr indent="304800"/>
            <a:r>
              <a:rPr lang="zh-CN" sz="2000">
                <a:ea typeface="宋体" panose="02010600030101010101" pitchFamily="2" charset="-122"/>
              </a:rPr>
              <a:t>在Internet高速发展的今天，计算机的应用几乎完全覆盖我们生活的各个领域，互联网在经济，生活等方面有着举足轻重的地位，成为人们资源共享，信息快速传递的重要渠道。在中国，网上管理的兴起也同时飞速发展着。为了适应现代人类强烈的时间观念，对于招生传统管理方式的缺点，互联网的出现打破了这种局限性，给了广大用户更大的选择空间，促进了招生信息管理网站，有效的避免了招生管理缭乱的局面，方便用户。本网站中，管理员可以以最方便的形式，在最短的时间内查找最多的招生公告信息。因此，系统无疑给人们的生活带来了极大的方便，网络的应用让时间和距离不再是局限。</a:t>
            </a:r>
          </a:p>
          <a:p>
            <a:pPr indent="304800"/>
            <a:r>
              <a:rPr lang="zh-CN" sz="2000">
                <a:ea typeface="宋体" panose="02010600030101010101" pitchFamily="2" charset="-122"/>
              </a:rPr>
              <a:t>通过招生管理系统的研究可以更好地理解系统开发的意义，而且也有利于发展更多的智能系统，解决了人才的供给和需求的平衡问题，招生管理系统的开发建设，由于其开发周期短，维护方便，所以它可以适应招生公告体系基本要求。</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p:cNvSpPr>
          <p:nvPr>
            <p:ph type="title"/>
          </p:nvPr>
        </p:nvSpPr>
        <p:spPr/>
        <p:txBody>
          <a:bodyPr vert="horz" wrap="square" lIns="91440" tIns="45720" rIns="91440" bIns="45720" anchor="ctr"/>
          <a:lstStyle/>
          <a:p>
            <a:pPr eaLnBrk="1" hangingPunct="1"/>
            <a:r>
              <a:rPr lang="zh-CN" altLang="en-US" dirty="0"/>
              <a:t>系统实现的功能</a:t>
            </a:r>
          </a:p>
        </p:txBody>
      </p:sp>
      <p:sp>
        <p:nvSpPr>
          <p:cNvPr id="100" name="文本框 99"/>
          <p:cNvSpPr txBox="1"/>
          <p:nvPr/>
        </p:nvSpPr>
        <p:spPr>
          <a:xfrm>
            <a:off x="813435" y="1371600"/>
            <a:ext cx="7531100" cy="3169285"/>
          </a:xfrm>
          <a:prstGeom prst="rect">
            <a:avLst/>
          </a:prstGeom>
          <a:noFill/>
          <a:ln w="9525">
            <a:noFill/>
          </a:ln>
        </p:spPr>
        <p:txBody>
          <a:bodyPr wrap="square">
            <a:spAutoFit/>
          </a:bodyPr>
          <a:lstStyle/>
          <a:p>
            <a:pPr indent="304800"/>
            <a:r>
              <a:rPr lang="zh-CN" sz="2000">
                <a:ea typeface="宋体" panose="02010600030101010101" pitchFamily="2" charset="-122"/>
              </a:rPr>
              <a:t>本次设计任务是要设计一个招生管理系统，通过这个系统能够满足管理员和学生的招生公告管理功能。系统的主要功能包括首页、个人中心、学生管理、专业信息管理、专业报名管理、录取通知管理、系统管理等功能。</a:t>
            </a:r>
          </a:p>
          <a:p>
            <a:pPr indent="304800"/>
            <a:r>
              <a:rPr lang="zh-CN" sz="2000">
                <a:ea typeface="宋体" panose="02010600030101010101" pitchFamily="2" charset="-122"/>
              </a:rPr>
              <a:t>管理员可以根据系统给定的账号进行登录，登录后可以进入招生管理系统，对招生管理系统所有模块进行管理。包括查看和修改自己的个人信息以及登录密码。</a:t>
            </a:r>
          </a:p>
          <a:p>
            <a:pPr indent="304800"/>
            <a:r>
              <a:rPr lang="zh-CN" sz="2000">
                <a:ea typeface="宋体" panose="02010600030101010101" pitchFamily="2" charset="-122"/>
              </a:rPr>
              <a:t>该系统为每一个用户都分配了一个用户账号，用户通过账号的登录可以在系统中查看招生公告信息及对个人信息进行修改等功能。</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p:cNvSpPr>
          <p:nvPr>
            <p:ph type="title"/>
          </p:nvPr>
        </p:nvSpPr>
        <p:spPr>
          <a:xfrm>
            <a:off x="304800" y="228600"/>
            <a:ext cx="8540750" cy="1143000"/>
          </a:xfrm>
        </p:spPr>
        <p:txBody>
          <a:bodyPr vert="horz" wrap="square" lIns="91440" tIns="45720" rIns="91440" bIns="45720" anchor="ctr"/>
          <a:lstStyle/>
          <a:p>
            <a:pPr eaLnBrk="1" hangingPunct="1"/>
            <a:r>
              <a:rPr lang="zh-CN" altLang="en-US" dirty="0"/>
              <a:t>系统功能</a:t>
            </a:r>
          </a:p>
        </p:txBody>
      </p:sp>
      <p:sp>
        <p:nvSpPr>
          <p:cNvPr id="100" name="文本框 99"/>
          <p:cNvSpPr txBox="1"/>
          <p:nvPr/>
        </p:nvSpPr>
        <p:spPr>
          <a:xfrm>
            <a:off x="500380" y="1371600"/>
            <a:ext cx="7701915" cy="5015865"/>
          </a:xfrm>
          <a:prstGeom prst="rect">
            <a:avLst/>
          </a:prstGeom>
          <a:noFill/>
          <a:ln w="9525">
            <a:noFill/>
          </a:ln>
        </p:spPr>
        <p:txBody>
          <a:bodyPr wrap="square">
            <a:spAutoFit/>
          </a:bodyPr>
          <a:lstStyle/>
          <a:p>
            <a:pPr indent="304800"/>
            <a:r>
              <a:rPr lang="zh-CN" sz="2000">
                <a:ea typeface="宋体" panose="02010600030101010101" pitchFamily="2" charset="-122"/>
              </a:rPr>
              <a:t>3.1系统功能</a:t>
            </a:r>
          </a:p>
          <a:p>
            <a:pPr indent="304800"/>
            <a:r>
              <a:rPr lang="zh-CN" sz="2000">
                <a:ea typeface="宋体" panose="02010600030101010101" pitchFamily="2" charset="-122"/>
              </a:rPr>
              <a:t>通过前面的功能分析可以将招生管理系统的功能分为管理员和学生两个部分，系统的主要功能包括首页、个人中心、学生管理、专业信息管理、专业报名管理、录取通知管理、系统管理等内容。任何用户只要进入网站不需登录也可浏览到的信息，后台管理是针对已登录的用户看到满意的招生公告信息而设计的。</a:t>
            </a:r>
          </a:p>
          <a:p>
            <a:pPr indent="304800"/>
            <a:r>
              <a:rPr lang="zh-CN" sz="2000">
                <a:ea typeface="宋体" panose="02010600030101010101" pitchFamily="2" charset="-122"/>
              </a:rPr>
              <a:t>1、一般用户的功能及权限</a:t>
            </a:r>
          </a:p>
          <a:p>
            <a:pPr indent="304800"/>
            <a:r>
              <a:rPr lang="zh-CN" sz="2000">
                <a:ea typeface="宋体" panose="02010600030101010101" pitchFamily="2" charset="-122"/>
              </a:rPr>
              <a:t>所谓一般用户就是指还没有注册的过,他们可以浏览主页面上的信息。但如果要进入后台进行信息管理时，要登录注册，只有注册成功才有的权限。</a:t>
            </a:r>
          </a:p>
          <a:p>
            <a:pPr indent="304800"/>
            <a:r>
              <a:rPr lang="zh-CN" sz="2000">
                <a:ea typeface="宋体" panose="02010600030101010101" pitchFamily="2" charset="-122"/>
              </a:rPr>
              <a:t>2、管理员的功能及权限</a:t>
            </a:r>
          </a:p>
          <a:p>
            <a:pPr indent="304800"/>
            <a:r>
              <a:rPr lang="zh-CN" sz="2000">
                <a:ea typeface="宋体" panose="02010600030101010101" pitchFamily="2" charset="-122"/>
              </a:rPr>
              <a:t>学生信息的添加和管理，招生公告详细信息添加和管理和文档信息添加和管理，这些都是管理员的功能。</a:t>
            </a:r>
          </a:p>
          <a:p>
            <a:pPr indent="304800"/>
            <a:r>
              <a:rPr lang="zh-CN" sz="2000">
                <a:ea typeface="宋体" panose="02010600030101010101" pitchFamily="2" charset="-122"/>
              </a:rPr>
              <a:t>3、系统功能结构图</a:t>
            </a:r>
          </a:p>
          <a:p>
            <a:pPr indent="304800"/>
            <a:r>
              <a:rPr lang="zh-CN" sz="2000">
                <a:ea typeface="宋体" panose="02010600030101010101" pitchFamily="2" charset="-122"/>
              </a:rPr>
              <a:t>系统功能结构图是系统设计阶段，系统功能结构图只是这个阶段一个基础，整个系统的架构决定了系统的整体模式，是系统的根据。</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14348" y="357166"/>
            <a:ext cx="7772400" cy="1143000"/>
          </a:xfrm>
        </p:spPr>
        <p:txBody>
          <a:bodyPr/>
          <a:lstStyle/>
          <a:p>
            <a:r>
              <a:rPr lang="zh-CN" altLang="en-US" dirty="0" smtClean="0"/>
              <a:t>系统功能结构图</a:t>
            </a:r>
            <a:endParaRPr lang="zh-CN" altLang="en-US" dirty="0"/>
          </a:p>
        </p:txBody>
      </p:sp>
      <p:sp>
        <p:nvSpPr>
          <p:cNvPr id="235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3553" name="Object 1"/>
          <p:cNvGraphicFramePr>
            <a:graphicFrameLocks/>
          </p:cNvGraphicFramePr>
          <p:nvPr/>
        </p:nvGraphicFramePr>
        <p:xfrm>
          <a:off x="2071670" y="1357298"/>
          <a:ext cx="4962525" cy="5057775"/>
        </p:xfrm>
        <a:graphic>
          <a:graphicData uri="http://schemas.openxmlformats.org/presentationml/2006/ole">
            <p:oleObj spid="_x0000_s23553" name="Visio" r:id="rId3" imgW="4953071" imgH="5051871" progId="Visio.Drawing.15">
              <p:embed/>
            </p:oleObj>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p:cNvSpPr>
          <p:nvPr>
            <p:ph type="title"/>
          </p:nvPr>
        </p:nvSpPr>
        <p:spPr>
          <a:xfrm>
            <a:off x="304800" y="228600"/>
            <a:ext cx="8540750" cy="1143000"/>
          </a:xfrm>
        </p:spPr>
        <p:txBody>
          <a:bodyPr vert="horz" wrap="square" lIns="91440" tIns="45720" rIns="91440" bIns="45720" anchor="ctr"/>
          <a:lstStyle/>
          <a:p>
            <a:pPr eaLnBrk="1" hangingPunct="1"/>
            <a:r>
              <a:rPr lang="zh-CN" altLang="en-US" dirty="0"/>
              <a:t>系统首页界面图</a:t>
            </a:r>
          </a:p>
        </p:txBody>
      </p:sp>
      <p:sp>
        <p:nvSpPr>
          <p:cNvPr id="8195" name="Rectangle 5"/>
          <p:cNvSpPr/>
          <p:nvPr/>
        </p:nvSpPr>
        <p:spPr>
          <a:xfrm>
            <a:off x="0" y="0"/>
            <a:ext cx="9144000" cy="0"/>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8196" name="Rectangle 5"/>
          <p:cNvSpPr/>
          <p:nvPr/>
        </p:nvSpPr>
        <p:spPr>
          <a:xfrm>
            <a:off x="0" y="0"/>
            <a:ext cx="9144000" cy="0"/>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pic>
        <p:nvPicPr>
          <p:cNvPr id="2" name="图片 1"/>
          <p:cNvPicPr>
            <a:picLocks noChangeAspect="1"/>
          </p:cNvPicPr>
          <p:nvPr/>
        </p:nvPicPr>
        <p:blipFill>
          <a:blip r:embed="rId2" cstate="print"/>
          <a:stretch>
            <a:fillRect/>
          </a:stretch>
        </p:blipFill>
        <p:spPr>
          <a:xfrm>
            <a:off x="1941513" y="2164398"/>
            <a:ext cx="5260975" cy="252920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p:cNvSpPr>
          <p:nvPr>
            <p:ph type="title"/>
          </p:nvPr>
        </p:nvSpPr>
        <p:spPr>
          <a:xfrm>
            <a:off x="304800" y="228600"/>
            <a:ext cx="8540750" cy="1143000"/>
          </a:xfrm>
        </p:spPr>
        <p:txBody>
          <a:bodyPr vert="horz" wrap="square" lIns="91440" tIns="45720" rIns="91440" bIns="45720" anchor="ctr"/>
          <a:lstStyle/>
          <a:p>
            <a:pPr eaLnBrk="1" hangingPunct="1"/>
            <a:r>
              <a:rPr lang="zh-CN" altLang="en-US" dirty="0"/>
              <a:t>管理员登录界面图</a:t>
            </a:r>
          </a:p>
        </p:txBody>
      </p:sp>
      <p:pic>
        <p:nvPicPr>
          <p:cNvPr id="5" name="图片 5"/>
          <p:cNvPicPr>
            <a:picLocks noChangeAspect="1"/>
          </p:cNvPicPr>
          <p:nvPr/>
        </p:nvPicPr>
        <p:blipFill>
          <a:blip r:embed="rId2" cstate="print"/>
          <a:stretch>
            <a:fillRect/>
          </a:stretch>
        </p:blipFill>
        <p:spPr>
          <a:xfrm>
            <a:off x="1940243" y="2280603"/>
            <a:ext cx="5263515" cy="229679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p:cNvSpPr>
          <p:nvPr>
            <p:ph type="title"/>
          </p:nvPr>
        </p:nvSpPr>
        <p:spPr>
          <a:xfrm>
            <a:off x="304800" y="228600"/>
            <a:ext cx="8540750" cy="1143000"/>
          </a:xfrm>
        </p:spPr>
        <p:txBody>
          <a:bodyPr vert="horz" wrap="square" lIns="91440" tIns="45720" rIns="91440" bIns="45720" anchor="ctr"/>
          <a:lstStyle/>
          <a:p>
            <a:pPr eaLnBrk="1" hangingPunct="1"/>
            <a:r>
              <a:rPr lang="zh-CN" altLang="en-US" dirty="0"/>
              <a:t>管理员功能界面图</a:t>
            </a:r>
          </a:p>
        </p:txBody>
      </p:sp>
      <p:sp>
        <p:nvSpPr>
          <p:cNvPr id="10243" name="Rectangle 5"/>
          <p:cNvSpPr/>
          <p:nvPr/>
        </p:nvSpPr>
        <p:spPr>
          <a:xfrm>
            <a:off x="0" y="0"/>
            <a:ext cx="9144000" cy="0"/>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10244" name="Rectangle 6"/>
          <p:cNvSpPr/>
          <p:nvPr/>
        </p:nvSpPr>
        <p:spPr>
          <a:xfrm>
            <a:off x="0" y="0"/>
            <a:ext cx="9144000" cy="0"/>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10245" name="Rectangle 7"/>
          <p:cNvSpPr/>
          <p:nvPr/>
        </p:nvSpPr>
        <p:spPr>
          <a:xfrm>
            <a:off x="0" y="0"/>
            <a:ext cx="9144000" cy="0"/>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pic>
        <p:nvPicPr>
          <p:cNvPr id="6" name="图片 6"/>
          <p:cNvPicPr>
            <a:picLocks noChangeAspect="1"/>
          </p:cNvPicPr>
          <p:nvPr/>
        </p:nvPicPr>
        <p:blipFill>
          <a:blip r:embed="rId2" cstate="print"/>
          <a:stretch>
            <a:fillRect/>
          </a:stretch>
        </p:blipFill>
        <p:spPr>
          <a:xfrm>
            <a:off x="1936115" y="2218373"/>
            <a:ext cx="5271770" cy="242125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p:cNvSpPr>
          <p:nvPr>
            <p:ph type="title"/>
          </p:nvPr>
        </p:nvSpPr>
        <p:spPr/>
        <p:txBody>
          <a:bodyPr vert="horz" wrap="square" lIns="91440" tIns="45720" rIns="91440" bIns="45720" anchor="ctr"/>
          <a:lstStyle/>
          <a:p>
            <a:pPr eaLnBrk="1" hangingPunct="1"/>
            <a:r>
              <a:rPr lang="zh-CN" altLang="en-US" dirty="0"/>
              <a:t>学生功能界面图</a:t>
            </a:r>
          </a:p>
        </p:txBody>
      </p:sp>
      <p:sp>
        <p:nvSpPr>
          <p:cNvPr id="11267" name="Rectangle 5"/>
          <p:cNvSpPr/>
          <p:nvPr/>
        </p:nvSpPr>
        <p:spPr>
          <a:xfrm>
            <a:off x="0" y="0"/>
            <a:ext cx="9144000" cy="0"/>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pic>
        <p:nvPicPr>
          <p:cNvPr id="13" name="图片 13"/>
          <p:cNvPicPr>
            <a:picLocks noChangeAspect="1"/>
          </p:cNvPicPr>
          <p:nvPr/>
        </p:nvPicPr>
        <p:blipFill>
          <a:blip r:embed="rId2" cstate="print"/>
          <a:stretch>
            <a:fillRect/>
          </a:stretch>
        </p:blipFill>
        <p:spPr>
          <a:xfrm>
            <a:off x="1938655" y="2237740"/>
            <a:ext cx="5266690" cy="2382520"/>
          </a:xfrm>
          <a:prstGeom prst="rect">
            <a:avLst/>
          </a:prstGeom>
          <a:noFill/>
          <a:ln>
            <a:noFill/>
          </a:ln>
        </p:spPr>
      </p:pic>
    </p:spTree>
  </p:cSld>
  <p:clrMapOvr>
    <a:masterClrMapping/>
  </p:clrMapOvr>
</p:sld>
</file>

<file path=ppt/theme/theme1.xml><?xml version="1.0" encoding="utf-8"?>
<a:theme xmlns:a="http://schemas.openxmlformats.org/drawingml/2006/main" name="吉祥如意">
  <a:themeElements>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吉祥如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CDESIGNN</Template>
  <TotalTime>0</TotalTime>
  <Words>1242</Words>
  <Application>WPS 演示</Application>
  <PresentationFormat>全屏显示(4:3)</PresentationFormat>
  <Paragraphs>43</Paragraphs>
  <Slides>10</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10</vt:i4>
      </vt:variant>
    </vt:vector>
  </HeadingPairs>
  <TitlesOfParts>
    <vt:vector size="12" baseType="lpstr">
      <vt:lpstr>吉祥如意</vt:lpstr>
      <vt:lpstr>Microsoft Visio 绘图</vt:lpstr>
      <vt:lpstr>招生管理系统</vt:lpstr>
      <vt:lpstr>课题背景与意义</vt:lpstr>
      <vt:lpstr>系统实现的功能</vt:lpstr>
      <vt:lpstr>系统功能</vt:lpstr>
      <vt:lpstr>系统功能结构图</vt:lpstr>
      <vt:lpstr>系统首页界面图</vt:lpstr>
      <vt:lpstr>管理员登录界面图</vt:lpstr>
      <vt:lpstr>管理员功能界面图</vt:lpstr>
      <vt:lpstr>学生功能界面图</vt:lpstr>
      <vt:lpstr>总 结</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55</cp:revision>
  <dcterms:created xsi:type="dcterms:W3CDTF">2022-03-16T01:15:00Z</dcterms:created>
  <dcterms:modified xsi:type="dcterms:W3CDTF">2022-03-18T02:30:32Z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2052-11.1.0.9021</vt:lpwstr>
  </property>
</Properties>
</file>