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301" r:id="rId8"/>
    <p:sldId id="295" r:id="rId9"/>
    <p:sldId id="302" r:id="rId10"/>
    <p:sldId id="303" r:id="rId11"/>
    <p:sldId id="267" r:id="rId12"/>
    <p:sldId id="273" r:id="rId13"/>
    <p:sldId id="265"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4800" dirty="0" smtClean="0"/>
              <a:t>疫情网课管理系统  </a:t>
            </a:r>
            <a:r>
              <a:rPr lang="en-US" altLang="zh-CN" sz="4800" dirty="0" err="1" smtClean="0"/>
              <a:t>ppt</a:t>
            </a:r>
            <a:endParaRPr altLang="zh-CN" sz="48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 总  结</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en-US" altLang="zh-CN" sz="1800" dirty="0" smtClean="0"/>
              <a:t>     </a:t>
            </a:r>
            <a:r>
              <a:rPr lang="zh-CN" altLang="en-US" sz="1800" dirty="0" smtClean="0"/>
              <a:t>疫情网课管理系统的整体功能模块的实现，主要是对自己在大学这几年时间所学内容的一个测试，对于系统，主要是通过现在智能化的疫情网课管理系统进行开始系统的实现，并且可以根据需求进行数据信息的增加修改删除等操作，完美的解决了当下疫情网课管理系统中所遇到的问题。</a:t>
            </a:r>
            <a:endParaRPr lang="zh-CN" altLang="en-US" sz="1800" dirty="0" smtClean="0"/>
          </a:p>
          <a:p>
            <a:r>
              <a:rPr lang="zh-CN" altLang="en-US" sz="1800" dirty="0" smtClean="0"/>
              <a:t>       经过一个学期的毕业设计的实现完成已接近尾声，到目前为止，当我回想起整个学期的系统开发日，收获颇丰。毕业设计的主要任务是建立一个智能化的疫情网课管理系统的信息系统，主要使用SpringBoot框架和Mysql数据库的开发工具，对系统的每个功能模块进行相对应的操作，最后，系统调试结果表明系统基本可以满足功能要求。</a:t>
            </a:r>
            <a:endParaRPr lang="zh-CN" altLang="en-US" sz="1800" dirty="0" smtClean="0"/>
          </a:p>
          <a:p>
            <a:r>
              <a:rPr lang="zh-CN" altLang="en-US" sz="1800" dirty="0" smtClean="0"/>
              <a:t>      疫情网课管理系统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800" dirty="0" smtClean="0"/>
              <a:t>[1]范立峰，乔世全，程文彬 Java程序设计 人民邮电大学出版社 2018。</a:t>
            </a:r>
            <a:endParaRPr sz="1800" dirty="0" smtClean="0"/>
          </a:p>
          <a:p>
            <a:r>
              <a:rPr sz="1800" dirty="0" smtClean="0"/>
              <a:t>[2]（美）Kevin Mukhar, Chris Zelenak , James L.Weaver,Jim Crume ，JavaEE 5 开发指南，机械工业出版社，2018。</a:t>
            </a:r>
            <a:endParaRPr sz="1800" dirty="0" smtClean="0"/>
          </a:p>
          <a:p>
            <a:r>
              <a:rPr sz="1800" dirty="0" smtClean="0"/>
              <a:t>[3]陈雄华 企业应用开发详解 电子大学出版社，2017。</a:t>
            </a:r>
            <a:endParaRPr sz="1800" dirty="0" smtClean="0"/>
          </a:p>
          <a:p>
            <a:r>
              <a:rPr sz="1800" dirty="0" smtClean="0"/>
              <a:t>[4]李宁Java Web开发技术大全--Java+Servlet清华大学出版社，2018。</a:t>
            </a:r>
            <a:endParaRPr sz="1800" dirty="0" smtClean="0"/>
          </a:p>
          <a:p>
            <a:r>
              <a:rPr sz="1800" dirty="0" smtClean="0"/>
              <a:t>[5]聂哲 Java动态WEB技术实例教程。</a:t>
            </a:r>
            <a:endParaRPr sz="1800" dirty="0" smtClean="0"/>
          </a:p>
          <a:p>
            <a:r>
              <a:rPr sz="1800" dirty="0" smtClean="0"/>
              <a:t>[6]李绪成，闫海珍 java Web开发教程—入门与提高篇(Java+Servlet) 清华大学出版社 2018 。</a:t>
            </a:r>
            <a:endParaRPr sz="1800" dirty="0" smtClean="0"/>
          </a:p>
          <a:p>
            <a:r>
              <a:rPr sz="1800" dirty="0" smtClean="0"/>
              <a:t>[7]史胜辉，王春明，沈学华 JavaEE基础教程 清华大学出版社 2017 。</a:t>
            </a:r>
            <a:endParaRPr sz="1800" dirty="0" smtClean="0"/>
          </a:p>
          <a:p>
            <a:r>
              <a:rPr sz="1800" dirty="0" smtClean="0"/>
              <a:t>[8]霍尔等著 Mysql与Java核心编程 北京 清华大学出版社 2019</a:t>
            </a:r>
            <a:endParaRPr sz="1800" dirty="0" smtClean="0"/>
          </a:p>
          <a:p>
            <a:r>
              <a:rPr sz="1800" dirty="0" smtClean="0"/>
              <a:t>[9]Joyce Farrell著 Java编程(英文影印版) 科学出版社 2019郭克华编  JavaEE程序设计与应用开发  北京 清华大学出版社 2019埃克尔著，陈昊鹏译．Java编程思想[M]．（第4版）．北京:机械工业出版社，2019：17-690．</a:t>
            </a:r>
            <a:endParaRPr sz="1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en-US" altLang="zh-CN" sz="2000" dirty="0" smtClean="0"/>
              <a:t>     </a:t>
            </a:r>
            <a:r>
              <a:rPr lang="zh-CN" altLang="en-US" sz="2000" dirty="0" smtClean="0"/>
              <a:t>时间过得像箭一样，太阳就像一条船。毕业论文即时结束也意味着我大学四年的大学生活即将结束。论文写作乏味而富有挑战性，指导老师的指导，同学与老师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a:t>
            </a:r>
            <a:endParaRPr lang="zh-CN" altLang="en-US" sz="2000" dirty="0" smtClean="0"/>
          </a:p>
          <a:p>
            <a:r>
              <a:rPr lang="zh-CN" altLang="en-US" sz="2000" dirty="0" smtClean="0"/>
              <a:t>     四年的时间很难在我的漫长的人生旅程中短暂，但短短的四年是最真诚的青年；最纯粹的岁月；最美丽的大学生活。我会记住大学的每一点，记住大学里每个可爱的人。</a:t>
            </a:r>
            <a:endParaRPr lang="zh-CN" alt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en-US" altLang="zh-CN" sz="1800" dirty="0" smtClean="0"/>
              <a:t>      </a:t>
            </a:r>
            <a:r>
              <a:rPr lang="zh-CN" altLang="en-US" sz="1800" dirty="0" smtClean="0"/>
              <a:t>随着科学技术的飞速发展，各行各业都在努力与现代先进技术接轨，通过科技手段提高自身的优势；对于疫情网课管理系统当然也不能排除在外，随着网络技术的不断成熟，带动了疫情网课管理系统，它彻底改变了过去传统的管理方式，不仅使服务管理难度变低了，还提升了管理的灵活性。这种个性化的平台特别注重交互协调与管理的相互配合，激发了管理人员的创造性与主动性，对疫情网课管理系统而言非常有利。</a:t>
            </a:r>
            <a:endParaRPr lang="zh-CN" altLang="en-US" sz="1800" dirty="0" smtClean="0"/>
          </a:p>
          <a:p>
            <a:r>
              <a:rPr lang="zh-CN" altLang="en-US" sz="1800" dirty="0" smtClean="0"/>
              <a:t>     本系统采用的数据库是Mysql，使用SpringBoot框架开发，运行环境使用Tomcat服务器，ECLIPSE 是本系统的开发平台。在设计过程中，充分保证了系统代码的良好可读性、实用性、易扩展性、通用性、便于后期维护、操作方便以及页面简洁等特点。 </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国内外研究概况</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en-US" altLang="zh-CN" sz="1800" dirty="0" smtClean="0"/>
              <a:t>     </a:t>
            </a:r>
            <a:r>
              <a:rPr lang="zh-CN" altLang="en-US" sz="1800" dirty="0" smtClean="0"/>
              <a:t>随着国内经济形势的不断发展，中国互联网进入了一个难得的高峰发展时期，这使得中外资本家纷纷转向互联网市场。 然而，许多管理领域的不合理结构，人员不足以及市场管理需求的增加使得更多的人具备了互联网管理的意识。</a:t>
            </a:r>
            <a:endParaRPr lang="zh-CN" altLang="en-US" sz="1800" dirty="0" smtClean="0"/>
          </a:p>
          <a:p>
            <a:r>
              <a:rPr lang="zh-CN" altLang="en-US" sz="1800" dirty="0" smtClean="0"/>
              <a:t>     在当今高度发达的信息中，信息管理改革已成为一种更加广泛和全面的趋势。 “疫情网课管理系统”是基于Mysql数据库，在SpringBoot框架程序设计的基础上实现的。为确保中国经济的持续发展，信息时代日益更新，同时，随着信息社会的快速发展，各种管理系统面临着越来越多的数据需要处理，如何用方便快捷的方式使管理者在广阔的数据海洋里面查询、存储、管理和共享有效的数据信息，对我们的学习，工作和生活具有重要的现实意义。因此，国内外学术界对此进行了深入而广泛的研究，一个新的研究领域——疫情网课管理系统诞生了。</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JAVA技术</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lang="en-US" sz="2000" smtClean="0"/>
              <a:t>      </a:t>
            </a:r>
            <a:r>
              <a:rPr sz="2000" smtClean="0"/>
              <a:t>JAVA语言是目前软件市场上应用最广泛的语言开发程序。可以在多种平台上运用的，兼容性比较强，适应市面上大多数操作系统，不会出现乱码的现像，其扩展性和维护性都更好，具有分析问题和解决问题的能力，是面向过程的程序设计方便我们编写的代码更强壮。</a:t>
            </a:r>
            <a:endParaRPr sz="2000" smtClean="0"/>
          </a:p>
          <a:p>
            <a:r>
              <a:rPr sz="2000" smtClean="0"/>
              <a:t>   JAVA相对其它语言来说，比较简单，编译起来更方便一些，安全可靠性高。不完全统计，现在全世界大约有2000多万人在使用它，JAVA既可以镶嵌使用又可以独力的使用。JAVA大致可以分成两个部分，一种部分是JAVA负责的编译，另一种是JAVA负责的运行。         JAVA和C++语言很相像，但JAVA在编程时是一种以对象为导向的方式来进行编译的，使得编出来的软件可以单机使用，也可以在互联网上使用，检查出错更为方便。JAVA分布式、体系结构中立的特点也使得其存储更快，编议更简单。</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系统设计目标</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457200" latinLnBrk="0">
              <a:lnSpc>
                <a:spcPct val="150000"/>
              </a:lnSpc>
              <a:spcBef>
                <a:spcPts val="0"/>
              </a:spcBef>
              <a:extLst>
                <a:ext uri="{35155182-B16C-46BC-9424-99874614C6A1}">
                  <wpsdc:indentchars xmlns:wpsdc="http://www.wps.cn/officeDocument/2017/drawingmlCustomData" val="200" checksum="59296752"/>
                </a:ext>
              </a:extLst>
            </a:pPr>
            <a:r>
              <a:rPr sz="1800" dirty="0"/>
              <a:t>疫情网课管理系统主要是为了学生和教师方便对课程分类、课程表、课程信息、作业信息、请假信息、上课签到等信息进行查询，也是为了更好的让管理员进行更好存储所有数据信息及快速方便的检索功能，对系统的各个模块是通过许多今天的发达系统做出合理的分析来确定考虑学生和教师的可操作性，遵循开发的系统优化的原则，经过全面的调查和研究。</a:t>
            </a:r>
            <a:endParaRPr sz="1800" dirty="0"/>
          </a:p>
          <a:p>
            <a:pPr indent="457200" latinLnBrk="0">
              <a:lnSpc>
                <a:spcPct val="150000"/>
              </a:lnSpc>
              <a:spcBef>
                <a:spcPts val="0"/>
              </a:spcBef>
              <a:extLst>
                <a:ext uri="{35155182-B16C-46BC-9424-99874614C6A1}">
                  <wpsdc:indentchars xmlns:wpsdc="http://www.wps.cn/officeDocument/2017/drawingmlCustomData" val="200" checksum="59296752"/>
                </a:ext>
              </a:extLst>
            </a:pPr>
            <a:r>
              <a:rPr sz="1800" dirty="0"/>
              <a:t>系统所要实现的功能分析，对于现在网络方便的管理，根据自己的需求可以进行查看信息等，这样既能节省学生和教师的时间，不用在像传统的方式上浪费时间去查询，由于很多学生和教师时间的原因，真的很难去满足学生和教师的各种需求。所以疫情网课管理系统的开发不仅仅是能满足学生和教师的需求，还能提高管理员的工作效率，减少原有不必要的工作量。</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8450" y="228600"/>
            <a:ext cx="8540750" cy="869315"/>
          </a:xfrm>
        </p:spPr>
        <p:txBody>
          <a:bodyPr/>
          <a:p>
            <a:r>
              <a:rPr lang="zh-CN" altLang="en-US"/>
              <a:t>SpringBoot框架</a:t>
            </a:r>
            <a:endParaRPr lang="zh-CN" altLang="en-US"/>
          </a:p>
        </p:txBody>
      </p:sp>
      <p:sp>
        <p:nvSpPr>
          <p:cNvPr id="3" name="内容占位符 2"/>
          <p:cNvSpPr>
            <a:spLocks noGrp="1"/>
          </p:cNvSpPr>
          <p:nvPr>
            <p:ph idx="1"/>
          </p:nvPr>
        </p:nvSpPr>
        <p:spPr>
          <a:xfrm>
            <a:off x="609600" y="1370965"/>
            <a:ext cx="8153400" cy="4728210"/>
          </a:xfrm>
        </p:spPr>
        <p:txBody>
          <a:bodyPr/>
          <a:p>
            <a:r>
              <a:rPr lang="zh-CN" altLang="en-US" sz="180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800"/>
          </a:p>
          <a:p>
            <a:r>
              <a:rPr lang="zh-CN" altLang="en-US" sz="1800"/>
              <a:t>Spring Boot特点：</a:t>
            </a:r>
            <a:endParaRPr lang="zh-CN" altLang="en-US" sz="1800"/>
          </a:p>
          <a:p>
            <a:r>
              <a:rPr lang="zh-CN" altLang="en-US" sz="1800"/>
              <a:t>1、创建一个单独的Spring应用程序；</a:t>
            </a:r>
            <a:endParaRPr lang="zh-CN" altLang="en-US" sz="1800"/>
          </a:p>
          <a:p>
            <a:r>
              <a:rPr lang="zh-CN" altLang="en-US" sz="1800"/>
              <a:t>2、嵌入式Tomcat，无需部署WAR文件；</a:t>
            </a:r>
            <a:endParaRPr lang="zh-CN" altLang="en-US" sz="1800"/>
          </a:p>
          <a:p>
            <a:r>
              <a:rPr lang="zh-CN" altLang="en-US" sz="1800"/>
              <a:t>3、简化Maven配置；</a:t>
            </a:r>
            <a:endParaRPr lang="zh-CN" altLang="en-US" sz="1800"/>
          </a:p>
          <a:p>
            <a:r>
              <a:rPr lang="zh-CN" altLang="en-US" sz="1800"/>
              <a:t>4、自动配置Spring；</a:t>
            </a:r>
            <a:endParaRPr lang="zh-CN" altLang="en-US" sz="1800"/>
          </a:p>
          <a:p>
            <a:r>
              <a:rPr lang="zh-CN" altLang="en-US" sz="1800"/>
              <a:t>5、提供生产就绪功能，如指标，健康检查和外部配置；</a:t>
            </a:r>
            <a:endParaRPr lang="zh-CN" altLang="en-US" sz="1800"/>
          </a:p>
          <a:p>
            <a:r>
              <a:rPr lang="zh-CN" altLang="en-US" sz="1800"/>
              <a:t>6、绝对没有代码生成和XML的配置要求；</a:t>
            </a:r>
            <a:endParaRPr lang="zh-CN" altLang="en-US" sz="1800"/>
          </a:p>
          <a:p>
            <a:r>
              <a:rPr lang="zh-CN" altLang="en-US" sz="1800"/>
              <a:t>  安装步骤：</a:t>
            </a:r>
            <a:endParaRPr lang="zh-CN" altLang="en-US" sz="1800"/>
          </a:p>
          <a:p>
            <a:r>
              <a:rPr lang="zh-CN" altLang="en-US" sz="1800"/>
              <a:t>   最基本的是，Spring Boot是一个可以被任何项目的构建系统使用的库集合。 为简单起见，该框架还提供了一个命令行界面，可用于运行和测试Boot应用程序。</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6" name="图片 16"/>
          <p:cNvPicPr>
            <a:picLocks noChangeAspect="1"/>
          </p:cNvPicPr>
          <p:nvPr/>
        </p:nvPicPr>
        <p:blipFill>
          <a:blip r:embed="rId1"/>
          <a:stretch>
            <a:fillRect/>
          </a:stretch>
        </p:blipFill>
        <p:spPr>
          <a:xfrm>
            <a:off x="635" y="1252220"/>
            <a:ext cx="9144000" cy="47834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8450" y="228600"/>
            <a:ext cx="8540750" cy="881380"/>
          </a:xfrm>
        </p:spPr>
        <p:txBody>
          <a:bodyPr/>
          <a:p>
            <a:r>
              <a:rPr lang="zh-CN" altLang="en-US"/>
              <a:t>前台首页功能界面图</a:t>
            </a:r>
            <a:endParaRPr lang="zh-CN" altLang="en-US"/>
          </a:p>
        </p:txBody>
      </p:sp>
      <p:pic>
        <p:nvPicPr>
          <p:cNvPr id="17" name="图片 27"/>
          <p:cNvPicPr>
            <a:picLocks noChangeAspect="1"/>
          </p:cNvPicPr>
          <p:nvPr>
            <p:ph idx="1"/>
          </p:nvPr>
        </p:nvPicPr>
        <p:blipFill>
          <a:blip r:embed="rId1"/>
          <a:stretch>
            <a:fillRect/>
          </a:stretch>
        </p:blipFill>
        <p:spPr>
          <a:xfrm>
            <a:off x="0" y="1276985"/>
            <a:ext cx="9144635" cy="4846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测试定义及目的</a:t>
            </a:r>
            <a:endParaRPr lang="zh-CN" altLang="en-US"/>
          </a:p>
        </p:txBody>
      </p:sp>
      <p:sp>
        <p:nvSpPr>
          <p:cNvPr id="3" name="内容占位符 2"/>
          <p:cNvSpPr>
            <a:spLocks noGrp="1"/>
          </p:cNvSpPr>
          <p:nvPr>
            <p:ph idx="1"/>
          </p:nvPr>
        </p:nvSpPr>
        <p:spPr/>
        <p:txBody>
          <a:bodyPr/>
          <a:p>
            <a:r>
              <a:rPr lang="en-US" altLang="zh-CN" sz="1800"/>
              <a:t>    </a:t>
            </a:r>
            <a:r>
              <a:rPr lang="zh-CN" altLang="en-US" sz="1800"/>
              <a:t>关于系统实现的测试，英文名称是System TEST，简称ST，ST是使用完整其系统的各种功能多次、多案例、多环境测试，这是ST的简单描述。ST可以证明该功能对系统的要求是否得到满足以及是否有效。</a:t>
            </a:r>
            <a:endParaRPr lang="zh-CN" altLang="en-US" sz="1800"/>
          </a:p>
          <a:p>
            <a:r>
              <a:rPr lang="zh-CN" altLang="en-US" sz="1800"/>
              <a:t>对于系统开发的实现，不管开发过程多么努力，在系统运行的时候多少都会出现一些错误信息，所以为了系统的安全性及提高系统的使用率及给学生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180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3532</Words>
  <Application>WPS 演示</Application>
  <PresentationFormat>全屏显示(4:3)</PresentationFormat>
  <Paragraphs>72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Wingdings 2</vt:lpstr>
      <vt:lpstr>微软雅黑</vt:lpstr>
      <vt:lpstr>Arial Unicode MS</vt:lpstr>
      <vt:lpstr>Calibri</vt:lpstr>
      <vt:lpstr>吉祥如意</vt:lpstr>
      <vt:lpstr>小程序社区疫情防控系统  ppt</vt:lpstr>
      <vt:lpstr>摘  要</vt:lpstr>
      <vt:lpstr>研究现状</vt:lpstr>
      <vt:lpstr>小程序框架</vt:lpstr>
      <vt:lpstr>需求分析</vt:lpstr>
      <vt:lpstr>PowerPoint 演示文稿</vt:lpstr>
      <vt:lpstr>管理员登录界面</vt:lpstr>
      <vt:lpstr>PowerPoint 演示文稿</vt:lpstr>
      <vt:lpstr>PowerPoint 演示文稿</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40</cp:revision>
  <dcterms:created xsi:type="dcterms:W3CDTF">2017-06-16T12:52:00Z</dcterms:created>
  <dcterms:modified xsi:type="dcterms:W3CDTF">2021-03-16T13:50:35Z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