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16"/>
  </p:notesMasterIdLst>
  <p:sldIdLst>
    <p:sldId id="256" r:id="rId4"/>
    <p:sldId id="258" r:id="rId5"/>
    <p:sldId id="263" r:id="rId6"/>
    <p:sldId id="268" r:id="rId7"/>
    <p:sldId id="269" r:id="rId8"/>
    <p:sldId id="270" r:id="rId9"/>
    <p:sldId id="271" r:id="rId10"/>
    <p:sldId id="272" r:id="rId11"/>
    <p:sldId id="273" r:id="rId12"/>
    <p:sldId id="274" r:id="rId13"/>
    <p:sldId id="275" r:id="rId14"/>
    <p:sldId id="262" r:id="rId15"/>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2E82"/>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snapVertSplitter="1" vertBarState="minimized" horzBarState="maximized">
    <p:restoredLeft sz="15620"/>
    <p:restoredTop sz="94660"/>
  </p:normalViewPr>
  <p:slideViewPr>
    <p:cSldViewPr snapToGrid="0" snapToObjects="1" showGuides="1">
      <p:cViewPr varScale="1">
        <p:scale>
          <a:sx n="69" d="100"/>
          <a:sy n="69" d="100"/>
        </p:scale>
        <p:origin x="-1422" y="-96"/>
      </p:cViewPr>
      <p:guideLst>
        <p:guide orient="horz" pos="2161"/>
        <p:guide pos="2875"/>
      </p:guideLst>
    </p:cSldViewPr>
  </p:slideViewPr>
  <p:notesTextViewPr>
    <p:cViewPr>
      <p:scale>
        <a:sx n="100" d="100"/>
        <a:sy n="100" d="100"/>
      </p:scale>
      <p:origin x="0" y="0"/>
    </p:cViewPr>
  </p:notesTextViewPr>
  <p:gridSpacing cx="71999" cy="71999"/>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notesMaster" Target="notesMasters/notesMaster1.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4098" name="Rectangle 2"/>
          <p:cNvSpPr>
            <a:spLocks noGrp="1"/>
          </p:cNvSpPr>
          <p:nvPr>
            <p:ph type="hdr" sz="quarter"/>
          </p:nvPr>
        </p:nvSpPr>
        <p:spPr>
          <a:xfrm>
            <a:off x="0" y="0"/>
            <a:ext cx="2970213" cy="457200"/>
          </a:xfrm>
          <a:prstGeom prst="rect">
            <a:avLst/>
          </a:prstGeom>
          <a:noFill/>
          <a:ln w="9525">
            <a:noFill/>
          </a:ln>
        </p:spPr>
        <p:txBody>
          <a:bodyPr/>
          <a:p>
            <a:pPr lvl="0"/>
            <a:endParaRPr lang="zh-CN" altLang="en-US" sz="1200" dirty="0"/>
          </a:p>
        </p:txBody>
      </p:sp>
      <p:sp>
        <p:nvSpPr>
          <p:cNvPr id="4099" name="Rectangle 3"/>
          <p:cNvSpPr>
            <a:spLocks noGrp="1"/>
          </p:cNvSpPr>
          <p:nvPr>
            <p:ph type="dt" idx="1"/>
          </p:nvPr>
        </p:nvSpPr>
        <p:spPr>
          <a:xfrm>
            <a:off x="3883025" y="0"/>
            <a:ext cx="2973388" cy="457200"/>
          </a:xfrm>
          <a:prstGeom prst="rect">
            <a:avLst/>
          </a:prstGeom>
          <a:noFill/>
          <a:ln w="9525">
            <a:noFill/>
          </a:ln>
        </p:spPr>
        <p:txBody>
          <a:bodyPr/>
          <a:p>
            <a:pPr lvl="0" algn="r"/>
            <a:endParaRPr lang="zh-CN" altLang="en-US" sz="1200" dirty="0"/>
          </a:p>
        </p:txBody>
      </p:sp>
      <p:sp>
        <p:nvSpPr>
          <p:cNvPr id="4100" name="Rectangle 4"/>
          <p:cNvSpPr>
            <a:spLocks noGrp="1"/>
          </p:cNvSpPr>
          <p:nvPr>
            <p:ph type="sldImg" idx="2"/>
          </p:nvPr>
        </p:nvSpPr>
        <p:spPr>
          <a:xfrm>
            <a:off x="1143000" y="685800"/>
            <a:ext cx="4572000" cy="3429000"/>
          </a:xfrm>
          <a:prstGeom prst="rect">
            <a:avLst/>
          </a:prstGeom>
          <a:noFill/>
          <a:ln w="9525">
            <a:noFill/>
          </a:ln>
        </p:spPr>
      </p:sp>
      <p:sp>
        <p:nvSpPr>
          <p:cNvPr id="4101" name="Rectangle 5"/>
          <p:cNvSpPr>
            <a:spLocks noGrp="1"/>
          </p:cNvSpPr>
          <p:nvPr>
            <p:ph type="body" sz="quarter" idx="3"/>
          </p:nvPr>
        </p:nvSpPr>
        <p:spPr>
          <a:xfrm>
            <a:off x="685800" y="4343400"/>
            <a:ext cx="5486400" cy="4114800"/>
          </a:xfrm>
          <a:prstGeom prst="rect">
            <a:avLst/>
          </a:prstGeom>
          <a:noFill/>
          <a:ln w="9525">
            <a:noFill/>
          </a:ln>
        </p:spPr>
        <p:txBody>
          <a:bodyPr anchor="ct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102" name="Rectangle 6"/>
          <p:cNvSpPr>
            <a:spLocks noGrp="1"/>
          </p:cNvSpPr>
          <p:nvPr>
            <p:ph type="ftr" sz="quarter" idx="4"/>
          </p:nvPr>
        </p:nvSpPr>
        <p:spPr>
          <a:xfrm>
            <a:off x="0" y="8685213"/>
            <a:ext cx="2970213" cy="457200"/>
          </a:xfrm>
          <a:prstGeom prst="rect">
            <a:avLst/>
          </a:prstGeom>
          <a:noFill/>
          <a:ln w="9525">
            <a:noFill/>
          </a:ln>
        </p:spPr>
        <p:txBody>
          <a:bodyPr anchor="b"/>
          <a:p>
            <a:pPr lvl="0"/>
            <a:endParaRPr lang="en-US" altLang="x-none" sz="1200" dirty="0"/>
          </a:p>
        </p:txBody>
      </p:sp>
      <p:sp>
        <p:nvSpPr>
          <p:cNvPr id="4103" name="Rectangle 7"/>
          <p:cNvSpPr>
            <a:spLocks noGrp="1"/>
          </p:cNvSpPr>
          <p:nvPr>
            <p:ph type="sldNum" sz="quarter" idx="5"/>
          </p:nvPr>
        </p:nvSpPr>
        <p:spPr>
          <a:xfrm>
            <a:off x="3883025" y="8685213"/>
            <a:ext cx="2973388"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Tree>
  </p:cSld>
  <p:clrMap bg1="lt1" tx1="dk1" bg2="lt2" tx2="dk2" accent1="accent1" accent2="accent2" accent3="accent3" accent4="accent4" accent5="accent5" accent6="accent6" hlink="hlink" folHlink="folHlink"/>
  <p:hf sldNum="0" hdr="0" ftr="0" dt="0"/>
  <p:notesStyle>
    <a:lvl1pPr marL="0" lvl="0" indent="0" algn="l" defTabSz="914400" rtl="0" eaLnBrk="0" fontAlgn="base" latinLnBrk="0" hangingPunct="0">
      <a:lnSpc>
        <a:spcPct val="100000"/>
      </a:lnSpc>
      <a:spcBef>
        <a:spcPct val="30000"/>
      </a:spcBef>
      <a:spcAft>
        <a:spcPct val="0"/>
      </a:spcAft>
      <a:buNone/>
      <a:defRPr sz="12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0" fontAlgn="base" latinLnBrk="0" hangingPunct="0">
      <a:lnSpc>
        <a:spcPct val="100000"/>
      </a:lnSpc>
      <a:spcBef>
        <a:spcPct val="30000"/>
      </a:spcBef>
      <a:spcAft>
        <a:spcPct val="0"/>
      </a:spcAft>
      <a:buNone/>
      <a:defRPr sz="1200" b="0" i="0" u="none" kern="1200" baseline="0">
        <a:solidFill>
          <a:schemeClr val="tx1"/>
        </a:solidFill>
        <a:latin typeface="Calibri" panose="020F0502020204030204" pitchFamily="34" charset="0"/>
        <a:ea typeface="宋体" panose="02010600030101010101" pitchFamily="2" charset="-122"/>
      </a:defRPr>
    </a:lvl2pPr>
    <a:lvl3pPr marL="914400" lvl="2" indent="0" algn="l" defTabSz="914400" rtl="0" eaLnBrk="0" fontAlgn="base" latinLnBrk="0" hangingPunct="0">
      <a:lnSpc>
        <a:spcPct val="100000"/>
      </a:lnSpc>
      <a:spcBef>
        <a:spcPct val="30000"/>
      </a:spcBef>
      <a:spcAft>
        <a:spcPct val="0"/>
      </a:spcAft>
      <a:buNone/>
      <a:defRPr sz="1200" b="0" i="0" u="none" kern="1200" baseline="0">
        <a:solidFill>
          <a:schemeClr val="tx1"/>
        </a:solidFill>
        <a:latin typeface="Calibri" panose="020F0502020204030204" pitchFamily="34" charset="0"/>
        <a:ea typeface="宋体" panose="02010600030101010101" pitchFamily="2" charset="-122"/>
      </a:defRPr>
    </a:lvl3pPr>
    <a:lvl4pPr marL="1371600" lvl="3" indent="0" algn="l" defTabSz="914400" rtl="0" eaLnBrk="0" fontAlgn="base" latinLnBrk="0" hangingPunct="0">
      <a:lnSpc>
        <a:spcPct val="100000"/>
      </a:lnSpc>
      <a:spcBef>
        <a:spcPct val="30000"/>
      </a:spcBef>
      <a:spcAft>
        <a:spcPct val="0"/>
      </a:spcAft>
      <a:buNone/>
      <a:defRPr sz="1200" b="0" i="0" u="none" kern="1200" baseline="0">
        <a:solidFill>
          <a:schemeClr val="tx1"/>
        </a:solidFill>
        <a:latin typeface="Calibri" panose="020F0502020204030204" pitchFamily="34" charset="0"/>
        <a:ea typeface="宋体" panose="02010600030101010101" pitchFamily="2" charset="-122"/>
      </a:defRPr>
    </a:lvl4pPr>
    <a:lvl5pPr marL="1828800" lvl="4" indent="0" algn="l" defTabSz="914400" rtl="0" eaLnBrk="0" fontAlgn="base" latinLnBrk="0" hangingPunct="0">
      <a:lnSpc>
        <a:spcPct val="100000"/>
      </a:lnSpc>
      <a:spcBef>
        <a:spcPct val="30000"/>
      </a:spcBef>
      <a:spcAft>
        <a:spcPct val="0"/>
      </a:spcAft>
      <a:buNone/>
      <a:defRPr sz="1200" b="0" i="0" u="none" kern="1200" baseline="0">
        <a:solidFill>
          <a:schemeClr val="tx1"/>
        </a:solidFill>
        <a:latin typeface="Calibri" panose="020F0502020204030204" pitchFamily="34" charset="0"/>
        <a:ea typeface="宋体" panose="02010600030101010101" pitchFamily="2" charset="-122"/>
      </a:defRPr>
    </a:lvl5pPr>
    <a:lvl6pPr marL="2286000" lvl="5" indent="0" algn="l" defTabSz="914400" rtl="0" eaLnBrk="0" fontAlgn="base" latinLnBrk="0" hangingPunct="0">
      <a:lnSpc>
        <a:spcPct val="100000"/>
      </a:lnSpc>
      <a:spcBef>
        <a:spcPct val="30000"/>
      </a:spcBef>
      <a:spcAft>
        <a:spcPct val="0"/>
      </a:spcAft>
      <a:buNone/>
      <a:defRPr sz="1200" b="0" i="0" u="none" kern="1200" baseline="0">
        <a:solidFill>
          <a:schemeClr val="tx1"/>
        </a:solidFill>
        <a:latin typeface="Calibri" panose="020F0502020204030204" pitchFamily="34" charset="0"/>
        <a:ea typeface="宋体" panose="02010600030101010101" pitchFamily="2" charset="-122"/>
      </a:defRPr>
    </a:lvl6pPr>
    <a:lvl7pPr marL="2743200" lvl="6" indent="0" algn="l" defTabSz="914400" rtl="0" eaLnBrk="0" fontAlgn="base" latinLnBrk="0" hangingPunct="0">
      <a:lnSpc>
        <a:spcPct val="100000"/>
      </a:lnSpc>
      <a:spcBef>
        <a:spcPct val="30000"/>
      </a:spcBef>
      <a:spcAft>
        <a:spcPct val="0"/>
      </a:spcAft>
      <a:buNone/>
      <a:defRPr sz="1200" b="0" i="0" u="none" kern="1200" baseline="0">
        <a:solidFill>
          <a:schemeClr val="tx1"/>
        </a:solidFill>
        <a:latin typeface="Calibri" panose="020F0502020204030204" pitchFamily="34" charset="0"/>
        <a:ea typeface="宋体" panose="02010600030101010101" pitchFamily="2" charset="-122"/>
      </a:defRPr>
    </a:lvl7pPr>
    <a:lvl8pPr marL="3200400" lvl="7" indent="0" algn="l" defTabSz="914400" rtl="0" eaLnBrk="0" fontAlgn="base" latinLnBrk="0" hangingPunct="0">
      <a:lnSpc>
        <a:spcPct val="100000"/>
      </a:lnSpc>
      <a:spcBef>
        <a:spcPct val="30000"/>
      </a:spcBef>
      <a:spcAft>
        <a:spcPct val="0"/>
      </a:spcAft>
      <a:buNone/>
      <a:defRPr sz="1200" b="0" i="0" u="none" kern="1200" baseline="0">
        <a:solidFill>
          <a:schemeClr val="tx1"/>
        </a:solidFill>
        <a:latin typeface="Calibri" panose="020F0502020204030204" pitchFamily="34" charset="0"/>
        <a:ea typeface="宋体" panose="02010600030101010101" pitchFamily="2" charset="-122"/>
      </a:defRPr>
    </a:lvl8pPr>
    <a:lvl9pPr marL="3657600" lvl="8" indent="0" algn="l" defTabSz="914400" rtl="0" eaLnBrk="0" fontAlgn="base" latinLnBrk="0" hangingPunct="0">
      <a:lnSpc>
        <a:spcPct val="100000"/>
      </a:lnSpc>
      <a:spcBef>
        <a:spcPct val="30000"/>
      </a:spcBef>
      <a:spcAft>
        <a:spcPct val="0"/>
      </a:spcAft>
      <a:buNone/>
      <a:defRPr sz="1200" b="0" i="0" u="none" kern="1200" baseline="0">
        <a:solidFill>
          <a:schemeClr val="tx1"/>
        </a:solidFill>
        <a:latin typeface="Calibri" panose="020F0502020204030204" pitchFamily="34" charset="0"/>
        <a:ea typeface="宋体" panose="02010600030101010101" pitchFamily="2" charset="-122"/>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solidFill>
        <a:effectLst/>
      </p:bgPr>
    </p:bg>
    <p:spTree>
      <p:nvGrpSpPr>
        <p:cNvPr id="1" name=""/>
        <p:cNvGrpSpPr/>
        <p:nvPr/>
      </p:nvGrpSpPr>
      <p:grpSpPr/>
      <p:pic>
        <p:nvPicPr>
          <p:cNvPr id="18434" name="Picture 2" descr="D:\wang\office图表模板\背景素材下载\20110104B_68design.net\20110104B_68design.net\main.jpg"/>
          <p:cNvPicPr>
            <a:picLocks noChangeAspect="1"/>
          </p:cNvPicPr>
          <p:nvPr/>
        </p:nvPicPr>
        <p:blipFill>
          <a:blip r:embed="rId2"/>
          <a:srcRect t="3754" r="4158"/>
          <a:stretch>
            <a:fillRect/>
          </a:stretch>
        </p:blipFill>
        <p:spPr>
          <a:xfrm>
            <a:off x="3175" y="0"/>
            <a:ext cx="9140825" cy="6858000"/>
          </a:xfrm>
          <a:prstGeom prst="rect">
            <a:avLst/>
          </a:prstGeom>
          <a:noFill/>
          <a:ln w="9525">
            <a:noFill/>
          </a:ln>
        </p:spPr>
      </p:pic>
      <p:sp>
        <p:nvSpPr>
          <p:cNvPr id="4" name="KSO_FD"/>
          <p:cNvSpPr>
            <a:spLocks noGrp="1"/>
          </p:cNvSpPr>
          <p:nvPr>
            <p:ph type="dt" sz="half" idx="2"/>
          </p:nvPr>
        </p:nvSpPr>
        <p:spPr>
          <a:xfrm>
            <a:off x="457200" y="6245225"/>
            <a:ext cx="2133600" cy="476250"/>
          </a:xfrm>
          <a:prstGeom prst="rect">
            <a:avLst/>
          </a:prstGeom>
        </p:spPr>
        <p:txBody>
          <a:bodyPr vert="horz" lIns="91440" tIns="45720" rIns="91440" bIns="45720" rtlCol="0" anchor="ctr"/>
          <a:lstStyle>
            <a:lvl1pPr>
              <a:defRPr sz="1200">
                <a:latin typeface="Calibri" panose="020F0502020204030204" pitchFamily="34" charset="0"/>
                <a:ea typeface="幼圆" panose="02010509060101010101" pitchFamily="1" charset="-122"/>
              </a:defRPr>
            </a:lvl1pPr>
          </a:lstStyle>
          <a:p>
            <a:endParaRPr lang="zh-CN" altLang="en-US" dirty="0"/>
          </a:p>
        </p:txBody>
      </p:sp>
      <p:sp>
        <p:nvSpPr>
          <p:cNvPr id="5" name="KSO_FT"/>
          <p:cNvSpPr>
            <a:spLocks noGrp="1"/>
          </p:cNvSpPr>
          <p:nvPr>
            <p:ph type="ftr" sz="quarter" idx="3"/>
          </p:nvPr>
        </p:nvSpPr>
        <p:spPr>
          <a:xfrm>
            <a:off x="3124200" y="6245225"/>
            <a:ext cx="2895600" cy="476250"/>
          </a:xfrm>
          <a:prstGeom prst="rect">
            <a:avLst/>
          </a:prstGeom>
        </p:spPr>
        <p:txBody>
          <a:bodyPr vert="horz" lIns="91440" tIns="45720" rIns="91440" bIns="45720" rtlCol="0" anchor="ctr"/>
          <a:lstStyle>
            <a:lvl1pPr algn="ctr">
              <a:defRPr sz="1200">
                <a:latin typeface="Calibri" panose="020F0502020204030204" pitchFamily="34" charset="0"/>
                <a:ea typeface="幼圆" panose="02010509060101010101" pitchFamily="1" charset="-122"/>
              </a:defRPr>
            </a:lvl1pPr>
          </a:lstStyle>
          <a:p>
            <a:endParaRPr lang="zh-CN" altLang="en-US" dirty="0"/>
          </a:p>
        </p:txBody>
      </p:sp>
      <p:sp>
        <p:nvSpPr>
          <p:cNvPr id="6" name="KSO_FN"/>
          <p:cNvSpPr>
            <a:spLocks noGrp="1"/>
          </p:cNvSpPr>
          <p:nvPr>
            <p:ph type="sldNum" sz="quarter" idx="4"/>
          </p:nvPr>
        </p:nvSpPr>
        <p:spPr>
          <a:xfrm>
            <a:off x="6553200" y="6245225"/>
            <a:ext cx="2133600" cy="476250"/>
          </a:xfrm>
          <a:prstGeom prst="rect">
            <a:avLst/>
          </a:prstGeom>
        </p:spPr>
        <p:txBody>
          <a:bodyPr vert="horz" lIns="91440" tIns="45720" rIns="91440" bIns="45720" rtlCol="0" anchor="ctr"/>
          <a:lstStyle>
            <a:lvl1pPr algn="r">
              <a:defRPr sz="1200">
                <a:latin typeface="Calibri" panose="020F0502020204030204" pitchFamily="34" charset="0"/>
                <a:ea typeface="幼圆" panose="02010509060101010101" pitchFamily="1" charset="-122"/>
              </a:defRPr>
            </a:lvl1pPr>
          </a:lstStyle>
          <a:p>
            <a:fld id="{9A0DB2DC-4C9A-4742-B13C-FB6460FD3503}" type="slidenum">
              <a:rPr lang="zh-CN" altLang="en-US" dirty="0"/>
            </a:fld>
            <a:endParaRPr lang="zh-CN" altLang="en-US" dirty="0"/>
          </a:p>
        </p:txBody>
      </p:sp>
      <p:sp>
        <p:nvSpPr>
          <p:cNvPr id="18438" name="KSO_BT1"/>
          <p:cNvSpPr>
            <a:spLocks noGrp="1"/>
          </p:cNvSpPr>
          <p:nvPr>
            <p:ph type="ctrTitle"/>
          </p:nvPr>
        </p:nvSpPr>
        <p:spPr>
          <a:xfrm>
            <a:off x="2519363" y="2071688"/>
            <a:ext cx="5705475" cy="862012"/>
          </a:xfrm>
          <a:prstGeom prst="rect">
            <a:avLst/>
          </a:prstGeom>
          <a:noFill/>
          <a:ln w="9525">
            <a:noFill/>
          </a:ln>
        </p:spPr>
        <p:txBody>
          <a:bodyPr anchor="b"/>
          <a:lstStyle>
            <a:lvl1pPr lvl="0" algn="ctr">
              <a:defRPr sz="3600" b="0"/>
            </a:lvl1pPr>
          </a:lstStyle>
          <a:p>
            <a:pPr lvl="0"/>
            <a:r>
              <a:rPr lang="zh-CN" altLang="en-US" dirty="0"/>
              <a:t>单击此处编辑母版标题样式</a:t>
            </a:r>
            <a:endParaRPr lang="zh-CN" altLang="en-US" dirty="0"/>
          </a:p>
        </p:txBody>
      </p:sp>
      <p:sp>
        <p:nvSpPr>
          <p:cNvPr id="18439" name="KSO_BC1"/>
          <p:cNvSpPr>
            <a:spLocks noGrp="1"/>
          </p:cNvSpPr>
          <p:nvPr>
            <p:ph type="subTitle" idx="1"/>
          </p:nvPr>
        </p:nvSpPr>
        <p:spPr>
          <a:xfrm>
            <a:off x="2520950" y="3106738"/>
            <a:ext cx="5700713" cy="477837"/>
          </a:xfrm>
          <a:prstGeom prst="rect">
            <a:avLst/>
          </a:prstGeom>
          <a:noFill/>
          <a:ln w="9525">
            <a:noFill/>
          </a:ln>
        </p:spPr>
        <p:txBody>
          <a:bodyPr anchor="t"/>
          <a:lstStyle>
            <a:lvl1pPr marL="0" lvl="0" indent="0" algn="ctr">
              <a:buNone/>
              <a:defRPr sz="2000">
                <a:solidFill>
                  <a:schemeClr val="accent2"/>
                </a:solidFill>
              </a:defRPr>
            </a:lvl1pPr>
            <a:lvl2pPr marL="0" lvl="1" indent="0" algn="ctr">
              <a:buNone/>
              <a:defRPr sz="2000">
                <a:solidFill>
                  <a:schemeClr val="accent2"/>
                </a:solidFill>
              </a:defRPr>
            </a:lvl2pPr>
            <a:lvl3pPr marL="914400" lvl="2" indent="0" algn="ctr">
              <a:buNone/>
              <a:defRPr sz="2000">
                <a:solidFill>
                  <a:schemeClr val="accent2"/>
                </a:solidFill>
              </a:defRPr>
            </a:lvl3pPr>
            <a:lvl4pPr marL="1371600" lvl="3" indent="0" algn="ctr">
              <a:buNone/>
              <a:defRPr sz="2000">
                <a:solidFill>
                  <a:schemeClr val="accent2"/>
                </a:solidFill>
              </a:defRPr>
            </a:lvl4pPr>
            <a:lvl5pPr marL="1828800" lvl="4" indent="0" algn="ctr">
              <a:buNone/>
              <a:defRPr sz="2000">
                <a:solidFill>
                  <a:schemeClr val="accent2"/>
                </a:solidFill>
              </a:defRPr>
            </a:lvl5pPr>
          </a:lstStyle>
          <a:p>
            <a:pPr lvl="0"/>
            <a:r>
              <a:rPr lang="zh-CN" altLang="en-US" dirty="0"/>
              <a:t>单击此处编辑母版副标题样式</a:t>
            </a:r>
            <a:endParaRPr lang="zh-CN" altLang="en-US" dirty="0"/>
          </a:p>
        </p:txBody>
      </p:sp>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13D0CE79-49FB-443D-BEF8-6B709DE8FD0C}" type="datetime1">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lvl="0"/>
            <a:endParaRPr lang="zh-CN" altLang="en-US" dirty="0"/>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F906490-237C-474C-BA2E-D98840BC1F8F}"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13D0CE79-49FB-443D-BEF8-6B709DE8FD0C}" type="datetime1">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lvl="0"/>
            <a:endParaRPr lang="zh-CN" altLang="en-US" dirty="0"/>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F906490-237C-474C-BA2E-D98840BC1F8F}"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19100" y="1724025"/>
            <a:ext cx="4062841" cy="45831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7772" y="1724025"/>
            <a:ext cx="4062841" cy="45831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13D0CE79-49FB-443D-BEF8-6B709DE8FD0C}" type="datetime1">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lvl="0"/>
            <a:endParaRPr lang="zh-CN" altLang="en-US" dirty="0"/>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F906490-237C-474C-BA2E-D98840BC1F8F}"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13D0CE79-49FB-443D-BEF8-6B709DE8FD0C}" type="datetime1">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页脚占位符 7"/>
          <p:cNvSpPr>
            <a:spLocks noGrp="1"/>
          </p:cNvSpPr>
          <p:nvPr>
            <p:ph type="ftr" sz="quarter" idx="11"/>
          </p:nvPr>
        </p:nvSpPr>
        <p:spPr/>
        <p:txBody>
          <a:bodyPr/>
          <a:lstStyle/>
          <a:p>
            <a:pPr lvl="0"/>
            <a:endParaRPr lang="zh-CN" altLang="en-US" dirty="0"/>
          </a:p>
        </p:txBody>
      </p:sp>
      <p:sp>
        <p:nvSpPr>
          <p:cNvPr id="9" name="灯片编号占位符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F906490-237C-474C-BA2E-D98840BC1F8F}"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13D0CE79-49FB-443D-BEF8-6B709DE8FD0C}" type="datetime1">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页脚占位符 3"/>
          <p:cNvSpPr>
            <a:spLocks noGrp="1"/>
          </p:cNvSpPr>
          <p:nvPr>
            <p:ph type="ftr" sz="quarter" idx="11"/>
          </p:nvPr>
        </p:nvSpPr>
        <p:spPr/>
        <p:txBody>
          <a:bodyPr/>
          <a:lstStyle/>
          <a:p>
            <a:pPr lvl="0"/>
            <a:endParaRPr lang="zh-CN" altLang="en-US" dirty="0"/>
          </a:p>
        </p:txBody>
      </p:sp>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F906490-237C-474C-BA2E-D98840BC1F8F}"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13D0CE79-49FB-443D-BEF8-6B709DE8FD0C}" type="datetime1">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lvl="0"/>
            <a:endParaRPr lang="zh-CN" altLang="en-US" dirty="0"/>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F906490-237C-474C-BA2E-D98840BC1F8F}"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13D0CE79-49FB-443D-BEF8-6B709DE8FD0C}" type="datetime1">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lvl="0"/>
            <a:endParaRPr lang="zh-CN" altLang="en-US" dirty="0"/>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F906490-237C-474C-BA2E-D98840BC1F8F}"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13D0CE79-49FB-443D-BEF8-6B709DE8FD0C}" type="datetime1">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lvl="0"/>
            <a:endParaRPr lang="zh-CN" altLang="en-US" dirty="0"/>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F906490-237C-474C-BA2E-D98840BC1F8F}"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13D0CE79-49FB-443D-BEF8-6B709DE8FD0C}" type="datetime1">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lvl="0"/>
            <a:endParaRPr lang="zh-CN" altLang="en-US" dirty="0"/>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F906490-237C-474C-BA2E-D98840BC1F8F}"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37735" y="844550"/>
            <a:ext cx="2072878" cy="546258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19100" y="844550"/>
            <a:ext cx="6098468" cy="546258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13D0CE79-49FB-443D-BEF8-6B709DE8FD0C}" type="datetime1">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lvl="0"/>
            <a:endParaRPr lang="zh-CN" altLang="en-US" dirty="0"/>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F906490-237C-474C-BA2E-D98840BC1F8F}"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286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291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13D0CE79-49FB-443D-BEF8-6B709DE8FD0C}" type="datetime1">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lvl="0"/>
            <a:endParaRPr lang="zh-CN" altLang="en-US" dirty="0"/>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F906490-237C-474C-BA2E-D98840BC1F8F}"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2504"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54296" y="1600200"/>
            <a:ext cx="4032504"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8" name="页脚占位符 7"/>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9" name="灯片编号占位符 8"/>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4" name="页脚占位符 3"/>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5" name="灯片编号占位符 4"/>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3" name="页脚占位符 2"/>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4" name="灯片编号占位符 3"/>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4" Type="http://schemas.openxmlformats.org/officeDocument/2006/relationships/theme" Target="../theme/theme2.xml"/><Relationship Id="rId13" Type="http://schemas.openxmlformats.org/officeDocument/2006/relationships/image" Target="../media/image1.jpeg"/><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1026" name="Rectangle 2"/>
          <p:cNvSpPr>
            <a:spLocks noGrp="1"/>
          </p:cNvSpPr>
          <p:nvPr>
            <p:ph type="title"/>
          </p:nvPr>
        </p:nvSpPr>
        <p:spPr>
          <a:xfrm>
            <a:off x="457200" y="274638"/>
            <a:ext cx="8229600" cy="1143000"/>
          </a:xfrm>
          <a:prstGeom prst="rect">
            <a:avLst/>
          </a:prstGeom>
          <a:noFill/>
          <a:ln w="9525">
            <a:noFill/>
          </a:ln>
        </p:spPr>
        <p:txBody>
          <a:bodyPr anchor="ctr"/>
          <a:p>
            <a:pPr lvl="0"/>
            <a:r>
              <a:rPr lang="zh-CN" altLang="en-US"/>
              <a:t>单击此处编辑母版标题样式</a:t>
            </a:r>
            <a:endParaRPr lang="zh-CN" altLang="en-US"/>
          </a:p>
        </p:txBody>
      </p:sp>
      <p:sp>
        <p:nvSpPr>
          <p:cNvPr id="1027" name="Rectangle 3"/>
          <p:cNvSpPr>
            <a:spLocks noGrp="1"/>
          </p:cNvSpPr>
          <p:nvPr>
            <p:ph type="body" idx="1"/>
          </p:nvPr>
        </p:nvSpPr>
        <p:spPr>
          <a:xfrm>
            <a:off x="457200" y="1600200"/>
            <a:ext cx="8229600" cy="4525963"/>
          </a:xfrm>
          <a:prstGeom prst="rect">
            <a:avLst/>
          </a:prstGeom>
          <a:noFill/>
          <a:ln w="9525">
            <a:noFill/>
          </a:ln>
        </p:spPr>
        <p:txBody>
          <a:bodyPr/>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28" name="Rectangle 4"/>
          <p:cNvSpPr>
            <a:spLocks noGrp="1"/>
          </p:cNvSpPr>
          <p:nvPr>
            <p:ph type="dt" sz="half" idx="2"/>
          </p:nvPr>
        </p:nvSpPr>
        <p:spPr>
          <a:xfrm>
            <a:off x="457200" y="6245225"/>
            <a:ext cx="2133600" cy="476250"/>
          </a:xfrm>
          <a:prstGeom prst="rect">
            <a:avLst/>
          </a:prstGeom>
          <a:noFill/>
          <a:ln w="9525">
            <a:noFill/>
          </a:ln>
        </p:spPr>
        <p:txBody>
          <a:bodyPr/>
          <a:lstStyle>
            <a:lvl1pPr>
              <a:defRPr sz="1400"/>
            </a:lvl1pPr>
          </a:lstStyle>
          <a:p>
            <a:pPr lvl="0"/>
            <a:endParaRPr lang="zh-CN" altLang="en-US" dirty="0">
              <a:latin typeface="Arial" panose="020B0604020202020204" pitchFamily="34" charset="0"/>
            </a:endParaRPr>
          </a:p>
        </p:txBody>
      </p:sp>
      <p:sp>
        <p:nvSpPr>
          <p:cNvPr id="1029" name="Rectangle 5"/>
          <p:cNvSpPr>
            <a:spLocks noGrp="1"/>
          </p:cNvSpPr>
          <p:nvPr>
            <p:ph type="ftr" sz="quarter" idx="3"/>
          </p:nvPr>
        </p:nvSpPr>
        <p:spPr>
          <a:xfrm>
            <a:off x="3124200" y="6245225"/>
            <a:ext cx="2895600" cy="476250"/>
          </a:xfrm>
          <a:prstGeom prst="rect">
            <a:avLst/>
          </a:prstGeom>
          <a:noFill/>
          <a:ln w="9525">
            <a:noFill/>
          </a:ln>
        </p:spPr>
        <p:txBody>
          <a:bodyPr/>
          <a:lstStyle>
            <a:lvl1pPr algn="ctr">
              <a:defRPr sz="1400"/>
            </a:lvl1pPr>
          </a:lstStyle>
          <a:p>
            <a:pPr lvl="0"/>
            <a:endParaRPr lang="zh-CN" altLang="en-US" dirty="0">
              <a:latin typeface="Arial" panose="020B0604020202020204" pitchFamily="34" charset="0"/>
            </a:endParaRPr>
          </a:p>
        </p:txBody>
      </p:sp>
      <p:sp>
        <p:nvSpPr>
          <p:cNvPr id="1030" name="Rectangle 6"/>
          <p:cNvSpPr>
            <a:spLocks noGrp="1"/>
          </p:cNvSpPr>
          <p:nvPr>
            <p:ph type="sldNum" sz="quarter" idx="4"/>
          </p:nvPr>
        </p:nvSpPr>
        <p:spPr>
          <a:xfrm>
            <a:off x="6553200" y="6245225"/>
            <a:ext cx="2133600" cy="476250"/>
          </a:xfrm>
          <a:prstGeom prst="rect">
            <a:avLst/>
          </a:prstGeom>
          <a:noFill/>
          <a:ln w="9525">
            <a:noFill/>
          </a:ln>
        </p:spPr>
        <p:txBody>
          <a:bodyPr/>
          <a:lstStyle>
            <a:lvl1pPr algn="r">
              <a:defRPr sz="1400"/>
            </a:lvl1p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0" fontAlgn="base" latinLnBrk="0" hangingPunct="0">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0" fontAlgn="base" latinLnBrk="0" hangingPunct="0">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grpSp>
        <p:nvGrpSpPr>
          <p:cNvPr id="17410" name="组合 16"/>
          <p:cNvGrpSpPr/>
          <p:nvPr/>
        </p:nvGrpSpPr>
        <p:grpSpPr>
          <a:xfrm>
            <a:off x="0" y="0"/>
            <a:ext cx="9151938" cy="6538913"/>
            <a:chOff x="23723" y="36352"/>
            <a:chExt cx="9141290" cy="6531298"/>
          </a:xfrm>
        </p:grpSpPr>
        <p:pic>
          <p:nvPicPr>
            <p:cNvPr id="17411" name="Picture 2" descr="D:\wang\office图表模板\背景素材下载\20110104B_68design.net\20110104B_68design.net\main.jpg"/>
            <p:cNvPicPr>
              <a:picLocks noChangeAspect="1"/>
            </p:cNvPicPr>
            <p:nvPr userDrawn="1"/>
          </p:nvPicPr>
          <p:blipFill>
            <a:blip r:embed="rId13"/>
            <a:srcRect l="95" t="75920" r="-130" b="-2078"/>
            <a:stretch>
              <a:fillRect/>
            </a:stretch>
          </p:blipFill>
          <p:spPr>
            <a:xfrm>
              <a:off x="23723" y="36352"/>
              <a:ext cx="9141290" cy="1785904"/>
            </a:xfrm>
            <a:prstGeom prst="rect">
              <a:avLst/>
            </a:prstGeom>
            <a:noFill/>
            <a:ln w="9525">
              <a:noFill/>
            </a:ln>
          </p:spPr>
        </p:pic>
        <p:sp>
          <p:nvSpPr>
            <p:cNvPr id="19" name="矩形 18"/>
            <p:cNvSpPr/>
            <p:nvPr/>
          </p:nvSpPr>
          <p:spPr>
            <a:xfrm>
              <a:off x="23723" y="509979"/>
              <a:ext cx="9131804" cy="6057671"/>
            </a:xfrm>
            <a:prstGeom prst="rect">
              <a:avLst/>
            </a:prstGeom>
            <a:gradFill>
              <a:gsLst>
                <a:gs pos="0">
                  <a:schemeClr val="bg1">
                    <a:alpha val="0"/>
                  </a:schemeClr>
                </a:gs>
                <a:gs pos="13000">
                  <a:srgbClr val="FFFFFF"/>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4" name="KSO_FD"/>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13D0CE79-49FB-443D-BEF8-6B709DE8FD0C}" type="datetime1">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KSO_FT"/>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rgbClr val="9D9D9D"/>
                </a:solidFill>
                <a:latin typeface="Calibri" panose="020F0502020204030204" pitchFamily="34" charset="0"/>
                <a:ea typeface="幼圆" panose="02010509060101010101" pitchFamily="1" charset="-122"/>
              </a:defRPr>
            </a:lvl1pPr>
          </a:lstStyle>
          <a:p>
            <a:pPr lvl="0"/>
            <a:endParaRPr lang="zh-CN" altLang="en-US" dirty="0"/>
          </a:p>
        </p:txBody>
      </p:sp>
      <p:sp>
        <p:nvSpPr>
          <p:cNvPr id="6" name="KSO_FN"/>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EF906490-237C-474C-BA2E-D98840BC1F8F}"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7416" name="KSO_BT1"/>
          <p:cNvSpPr>
            <a:spLocks noGrp="1"/>
          </p:cNvSpPr>
          <p:nvPr>
            <p:ph type="title"/>
          </p:nvPr>
        </p:nvSpPr>
        <p:spPr>
          <a:xfrm>
            <a:off x="419100" y="844550"/>
            <a:ext cx="8291513" cy="654050"/>
          </a:xfrm>
          <a:prstGeom prst="rect">
            <a:avLst/>
          </a:prstGeom>
          <a:noFill/>
          <a:ln w="9525">
            <a:noFill/>
          </a:ln>
        </p:spPr>
        <p:txBody>
          <a:bodyPr anchor="b"/>
          <a:p>
            <a:pPr lvl="0"/>
            <a:r>
              <a:rPr lang="zh-CN" altLang="en-US" dirty="0"/>
              <a:t>单击此处编辑母版标题样式</a:t>
            </a:r>
            <a:endParaRPr lang="en-US" altLang="x-none" dirty="0"/>
          </a:p>
        </p:txBody>
      </p:sp>
      <p:sp>
        <p:nvSpPr>
          <p:cNvPr id="17417" name="KSO_BC1"/>
          <p:cNvSpPr>
            <a:spLocks noGrp="1"/>
          </p:cNvSpPr>
          <p:nvPr>
            <p:ph type="body" idx="1"/>
          </p:nvPr>
        </p:nvSpPr>
        <p:spPr>
          <a:xfrm>
            <a:off x="419100" y="1724025"/>
            <a:ext cx="8291513" cy="4583113"/>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marL="0" lvl="0" indent="0" algn="l" defTabSz="914400" rtl="0" eaLnBrk="1" fontAlgn="base" latinLnBrk="0" hangingPunct="1">
        <a:lnSpc>
          <a:spcPct val="90000"/>
        </a:lnSpc>
        <a:spcBef>
          <a:spcPct val="0"/>
        </a:spcBef>
        <a:spcAft>
          <a:spcPct val="0"/>
        </a:spcAft>
        <a:buNone/>
        <a:defRPr sz="3200" b="1" i="0" u="none" kern="1200" baseline="0">
          <a:solidFill>
            <a:schemeClr val="accent1"/>
          </a:solidFill>
          <a:latin typeface="+mj-lt"/>
          <a:ea typeface="+mj-ea"/>
          <a:cs typeface="+mj-cs"/>
        </a:defRPr>
      </a:lvl1pPr>
    </p:titleStyle>
    <p:bodyStyle>
      <a:lvl1pPr marL="357505" lvl="0" indent="-357505" algn="just" defTabSz="914400" rtl="0" eaLnBrk="1" fontAlgn="base" latinLnBrk="0" hangingPunct="1">
        <a:lnSpc>
          <a:spcPct val="110000"/>
        </a:lnSpc>
        <a:spcBef>
          <a:spcPts val="600"/>
        </a:spcBef>
        <a:spcAft>
          <a:spcPct val="0"/>
        </a:spcAft>
        <a:buClr>
          <a:schemeClr val="accent1"/>
        </a:buClr>
        <a:buSzPct val="60000"/>
        <a:buFont typeface="Wingdings 2" panose="05020102010507070707" pitchFamily="18" charset="2"/>
        <a:buChar char=""/>
        <a:defRPr sz="2400" b="0" i="0" u="none" kern="1200" baseline="0">
          <a:solidFill>
            <a:schemeClr val="accent1"/>
          </a:solidFill>
          <a:latin typeface="+mn-lt"/>
          <a:ea typeface="+mn-ea"/>
          <a:cs typeface="+mn-cs"/>
        </a:defRPr>
      </a:lvl1pPr>
      <a:lvl2pPr marL="357505" lvl="1" indent="-357505" algn="just" defTabSz="914400" rtl="0" eaLnBrk="1" fontAlgn="base" latinLnBrk="0" hangingPunct="1">
        <a:lnSpc>
          <a:spcPct val="120000"/>
        </a:lnSpc>
        <a:spcBef>
          <a:spcPct val="0"/>
        </a:spcBef>
        <a:spcAft>
          <a:spcPts val="600"/>
        </a:spcAft>
        <a:buClr>
          <a:srgbClr val="BDA499"/>
        </a:buClr>
        <a:buFont typeface="幼圆" panose="02010509060101010101" pitchFamily="1" charset="-122"/>
        <a:buChar char=" "/>
        <a:defRPr sz="1600" b="0" i="0" u="none" kern="1200" baseline="0">
          <a:solidFill>
            <a:schemeClr val="tx1"/>
          </a:solidFill>
          <a:latin typeface="+mn-lt"/>
          <a:ea typeface="+mn-ea"/>
          <a:cs typeface="+mn-cs"/>
        </a:defRPr>
      </a:lvl2pPr>
      <a:lvl3pPr marL="1143000" lvl="2" indent="-228600" algn="l" defTabSz="914400" rtl="0" eaLnBrk="1" fontAlgn="base" latinLnBrk="0" hangingPunct="1">
        <a:lnSpc>
          <a:spcPct val="90000"/>
        </a:lnSpc>
        <a:spcBef>
          <a:spcPts val="500"/>
        </a:spcBef>
        <a:spcAft>
          <a:spcPct val="0"/>
        </a:spcAft>
        <a:buFont typeface="Arial" panose="020B0604020202020204" pitchFamily="34" charset="0"/>
        <a:buChar char="•"/>
        <a:defRPr sz="2000" b="0" i="0" u="none" kern="1200" baseline="0">
          <a:solidFill>
            <a:schemeClr val="tx1"/>
          </a:solidFill>
          <a:latin typeface="Calibri" panose="020F0502020204030204" pitchFamily="34" charset="0"/>
          <a:ea typeface="+mn-ea"/>
          <a:cs typeface="+mn-cs"/>
        </a:defRPr>
      </a:lvl3pPr>
      <a:lvl4pPr marL="1600200" lvl="3" indent="-228600" algn="l" defTabSz="914400" rtl="0" eaLnBrk="1" fontAlgn="base" latinLnBrk="0" hangingPunct="1">
        <a:lnSpc>
          <a:spcPct val="90000"/>
        </a:lnSpc>
        <a:spcBef>
          <a:spcPts val="500"/>
        </a:spcBef>
        <a:spcAft>
          <a:spcPct val="0"/>
        </a:spcAft>
        <a:buFont typeface="Arial" panose="020B0604020202020204" pitchFamily="34" charset="0"/>
        <a:buChar char="•"/>
        <a:defRPr sz="1800" b="0" i="0" u="none" kern="1200" baseline="0">
          <a:solidFill>
            <a:schemeClr val="tx1"/>
          </a:solidFill>
          <a:latin typeface="Calibri" panose="020F0502020204030204" pitchFamily="34" charset="0"/>
          <a:ea typeface="+mn-ea"/>
          <a:cs typeface="+mn-cs"/>
        </a:defRPr>
      </a:lvl4pPr>
      <a:lvl5pPr marL="2057400" lvl="4" indent="-228600" algn="l" defTabSz="914400" rtl="0" eaLnBrk="1" fontAlgn="base" latinLnBrk="0" hangingPunct="1">
        <a:lnSpc>
          <a:spcPct val="90000"/>
        </a:lnSpc>
        <a:spcBef>
          <a:spcPts val="500"/>
        </a:spcBef>
        <a:spcAft>
          <a:spcPct val="0"/>
        </a:spcAft>
        <a:buFont typeface="Arial" panose="020B0604020202020204" pitchFamily="34" charset="0"/>
        <a:buChar char="•"/>
        <a:defRPr sz="1800" b="0" i="0" u="none" kern="1200" baseline="0">
          <a:solidFill>
            <a:schemeClr val="tx1"/>
          </a:solidFill>
          <a:latin typeface="Calibri" panose="020F0502020204030204" pitchFamily="34" charset="0"/>
          <a:ea typeface="+mn-ea"/>
          <a:cs typeface="+mn-cs"/>
        </a:defRPr>
      </a:lvl5pPr>
      <a:lvl6pPr marL="2514600" lvl="5" indent="-228600" algn="l" defTabSz="914400" rtl="0" eaLnBrk="1" fontAlgn="base" latinLnBrk="0" hangingPunct="1">
        <a:lnSpc>
          <a:spcPct val="90000"/>
        </a:lnSpc>
        <a:spcBef>
          <a:spcPts val="500"/>
        </a:spcBef>
        <a:spcAft>
          <a:spcPct val="0"/>
        </a:spcAft>
        <a:buFont typeface="Arial" panose="020B0604020202020204" pitchFamily="34" charset="0"/>
        <a:buChar char="•"/>
        <a:defRPr sz="1800" b="0" i="0" u="none" kern="1200" baseline="0">
          <a:solidFill>
            <a:schemeClr val="tx1"/>
          </a:solidFill>
          <a:latin typeface="Calibri" panose="020F0502020204030204" pitchFamily="34" charset="0"/>
          <a:ea typeface="+mn-ea"/>
          <a:cs typeface="+mn-cs"/>
        </a:defRPr>
      </a:lvl6pPr>
      <a:lvl7pPr marL="2971800" lvl="6" indent="-228600" algn="l" defTabSz="914400" rtl="0" eaLnBrk="1" fontAlgn="base" latinLnBrk="0" hangingPunct="1">
        <a:lnSpc>
          <a:spcPct val="90000"/>
        </a:lnSpc>
        <a:spcBef>
          <a:spcPts val="500"/>
        </a:spcBef>
        <a:spcAft>
          <a:spcPct val="0"/>
        </a:spcAft>
        <a:buFont typeface="Arial" panose="020B0604020202020204" pitchFamily="34" charset="0"/>
        <a:buChar char="•"/>
        <a:defRPr sz="1800" b="0" i="0" u="none" kern="1200" baseline="0">
          <a:solidFill>
            <a:schemeClr val="tx1"/>
          </a:solidFill>
          <a:latin typeface="Calibri" panose="020F0502020204030204" pitchFamily="34" charset="0"/>
          <a:ea typeface="+mn-ea"/>
          <a:cs typeface="+mn-cs"/>
        </a:defRPr>
      </a:lvl7pPr>
      <a:lvl8pPr marL="3429000" lvl="7" indent="-228600" algn="l" defTabSz="914400" rtl="0" eaLnBrk="1" fontAlgn="base" latinLnBrk="0" hangingPunct="1">
        <a:lnSpc>
          <a:spcPct val="90000"/>
        </a:lnSpc>
        <a:spcBef>
          <a:spcPts val="500"/>
        </a:spcBef>
        <a:spcAft>
          <a:spcPct val="0"/>
        </a:spcAft>
        <a:buFont typeface="Arial" panose="020B0604020202020204" pitchFamily="34" charset="0"/>
        <a:buChar char="•"/>
        <a:defRPr sz="1800" b="0" i="0" u="none" kern="1200" baseline="0">
          <a:solidFill>
            <a:schemeClr val="tx1"/>
          </a:solidFill>
          <a:latin typeface="Calibri" panose="020F0502020204030204" pitchFamily="34" charset="0"/>
          <a:ea typeface="+mn-ea"/>
          <a:cs typeface="+mn-cs"/>
        </a:defRPr>
      </a:lvl8pPr>
      <a:lvl9pPr marL="3886200" lvl="8" indent="-228600" algn="l" defTabSz="914400" rtl="0" eaLnBrk="1" fontAlgn="base" latinLnBrk="0" hangingPunct="1">
        <a:lnSpc>
          <a:spcPct val="90000"/>
        </a:lnSpc>
        <a:spcBef>
          <a:spcPts val="500"/>
        </a:spcBef>
        <a:spcAft>
          <a:spcPct val="0"/>
        </a:spcAft>
        <a:buFont typeface="Arial" panose="020B0604020202020204" pitchFamily="34" charset="0"/>
        <a:buChar char="•"/>
        <a:defRPr sz="1800" b="0" i="0" u="none" kern="1200" baseline="0">
          <a:solidFill>
            <a:schemeClr val="tx1"/>
          </a:solidFill>
          <a:latin typeface="Calibri" panose="020F0502020204030204" pitchFamily="34" charset="0"/>
          <a:ea typeface="+mn-ea"/>
          <a:cs typeface="+mn-cs"/>
        </a:defRPr>
      </a:lvl9pPr>
    </p:bodyStyle>
    <p:other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13.xml"/><Relationship Id="rId2" Type="http://schemas.openxmlformats.org/officeDocument/2006/relationships/image" Target="../media/image2.emf"/><Relationship Id="rId1"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13.xml"/><Relationship Id="rId2" Type="http://schemas.openxmlformats.org/officeDocument/2006/relationships/image" Target="../media/image3.emf"/><Relationship Id="rId1" Type="http://schemas.openxmlformats.org/officeDocument/2006/relationships/oleObject" Target="../embeddings/oleObject2.bin"/></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标题 5121"/>
          <p:cNvSpPr>
            <a:spLocks noGrp="1"/>
          </p:cNvSpPr>
          <p:nvPr>
            <p:ph type="ctrTitle"/>
          </p:nvPr>
        </p:nvSpPr>
        <p:spPr>
          <a:xfrm>
            <a:off x="3487738" y="1027113"/>
            <a:ext cx="5207000" cy="984250"/>
          </a:xfrm>
        </p:spPr>
        <p:txBody>
          <a:bodyPr anchor="b"/>
          <a:p>
            <a:pPr defTabSz="914400">
              <a:buSzPct val="100000"/>
            </a:pPr>
            <a:r>
              <a:rPr lang="zh-CN" altLang="en-US" sz="3200" kern="1200" baseline="0" dirty="0">
                <a:latin typeface="华文新魏" panose="02010800040101010101" pitchFamily="2" charset="-122"/>
                <a:ea typeface="华文新魏" panose="02010800040101010101" pitchFamily="2" charset="-122"/>
              </a:rPr>
              <a:t>毕业生就业信息统计系统</a:t>
            </a:r>
            <a:r>
              <a:rPr lang="en-US" altLang="zh-CN" sz="3200" kern="1200" baseline="0" dirty="0">
                <a:latin typeface="华文新魏" panose="02010800040101010101" pitchFamily="2" charset="-122"/>
                <a:ea typeface="华文新魏" panose="02010800040101010101" pitchFamily="2" charset="-122"/>
              </a:rPr>
              <a:t>ppt</a:t>
            </a:r>
            <a:endParaRPr lang="en-US" altLang="zh-CN" sz="3200" kern="1200" baseline="0" dirty="0">
              <a:latin typeface="华文新魏" panose="02010800040101010101" pitchFamily="2" charset="-122"/>
              <a:ea typeface="华文新魏" panose="02010800040101010101" pitchFamily="2" charset="-122"/>
            </a:endParaRPr>
          </a:p>
        </p:txBody>
      </p:sp>
      <p:sp>
        <p:nvSpPr>
          <p:cNvPr id="5127" name="文本框 5126"/>
          <p:cNvSpPr txBox="1"/>
          <p:nvPr/>
        </p:nvSpPr>
        <p:spPr>
          <a:xfrm>
            <a:off x="4291013" y="2603500"/>
            <a:ext cx="3846512" cy="583565"/>
          </a:xfrm>
          <a:prstGeom prst="rect">
            <a:avLst/>
          </a:prstGeom>
          <a:noFill/>
          <a:ln w="9525">
            <a:noFill/>
          </a:ln>
        </p:spPr>
        <p:txBody>
          <a:bodyPr>
            <a:spAutoFit/>
          </a:bodyPr>
          <a:p>
            <a:r>
              <a:rPr lang="zh-CN" altLang="en-US" sz="3200" dirty="0">
                <a:latin typeface="Arial" panose="020B0604020202020204" pitchFamily="34" charset="0"/>
                <a:ea typeface="楷体" panose="02010609060101010101" pitchFamily="49" charset="-122"/>
              </a:rPr>
              <a:t>姓名：</a:t>
            </a:r>
            <a:endParaRPr lang="zh-CN" altLang="en-US" sz="3200" dirty="0">
              <a:latin typeface="Arial" panose="020B0604020202020204" pitchFamily="34" charset="0"/>
              <a:ea typeface="楷体" panose="02010609060101010101" pitchFamily="49" charset="-122"/>
            </a:endParaRPr>
          </a:p>
        </p:txBody>
      </p:sp>
      <p:sp>
        <p:nvSpPr>
          <p:cNvPr id="5128" name="文本框 5127"/>
          <p:cNvSpPr txBox="1"/>
          <p:nvPr/>
        </p:nvSpPr>
        <p:spPr>
          <a:xfrm>
            <a:off x="4291013" y="3182938"/>
            <a:ext cx="4403725" cy="583565"/>
          </a:xfrm>
          <a:prstGeom prst="rect">
            <a:avLst/>
          </a:prstGeom>
          <a:noFill/>
          <a:ln w="9525">
            <a:noFill/>
          </a:ln>
        </p:spPr>
        <p:txBody>
          <a:bodyPr>
            <a:spAutoFit/>
          </a:bodyPr>
          <a:p>
            <a:r>
              <a:rPr lang="zh-CN" altLang="en-US" sz="3200" dirty="0">
                <a:latin typeface="Arial" panose="020B0604020202020204" pitchFamily="34" charset="0"/>
                <a:ea typeface="楷体" panose="02010609060101010101" pitchFamily="49" charset="-122"/>
              </a:rPr>
              <a:t>学号：</a:t>
            </a:r>
            <a:endParaRPr lang="en-US" altLang="zh-CN" sz="2800">
              <a:latin typeface="Arial" panose="020B0604020202020204" pitchFamily="34" charset="0"/>
              <a:ea typeface="楷体" panose="02010609060101010101" pitchFamily="49" charset="-122"/>
            </a:endParaRPr>
          </a:p>
        </p:txBody>
      </p:sp>
      <p:sp>
        <p:nvSpPr>
          <p:cNvPr id="5129" name="文本框 5128"/>
          <p:cNvSpPr txBox="1"/>
          <p:nvPr/>
        </p:nvSpPr>
        <p:spPr>
          <a:xfrm>
            <a:off x="4291013" y="3762375"/>
            <a:ext cx="3708400" cy="583565"/>
          </a:xfrm>
          <a:prstGeom prst="rect">
            <a:avLst/>
          </a:prstGeom>
          <a:noFill/>
          <a:ln w="9525">
            <a:noFill/>
          </a:ln>
        </p:spPr>
        <p:txBody>
          <a:bodyPr>
            <a:spAutoFit/>
          </a:bodyPr>
          <a:p>
            <a:r>
              <a:rPr lang="zh-CN" altLang="en-US" sz="3200" dirty="0">
                <a:latin typeface="Arial" panose="020B0604020202020204" pitchFamily="34" charset="0"/>
                <a:ea typeface="楷体" panose="02010609060101010101" pitchFamily="49" charset="-122"/>
              </a:rPr>
              <a:t>指导老师：</a:t>
            </a:r>
            <a:endParaRPr lang="zh-CN" altLang="en-US" sz="3200" dirty="0">
              <a:latin typeface="Arial" panose="020B0604020202020204" pitchFamily="34" charset="0"/>
              <a:ea typeface="楷体" panose="02010609060101010101" pitchFamily="49"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标题 20481"/>
          <p:cNvSpPr>
            <a:spLocks noGrp="1"/>
          </p:cNvSpPr>
          <p:nvPr>
            <p:ph type="title"/>
          </p:nvPr>
        </p:nvSpPr>
        <p:spPr/>
        <p:txBody>
          <a:bodyPr anchor="b"/>
          <a:p>
            <a:r>
              <a:rPr lang="zh-CN" altLang="en-US" dirty="0"/>
              <a:t>学生功能模块</a:t>
            </a:r>
            <a:endParaRPr lang="zh-CN" altLang="en-US" dirty="0"/>
          </a:p>
        </p:txBody>
      </p:sp>
      <p:sp>
        <p:nvSpPr>
          <p:cNvPr id="20483" name="文本占位符 20482"/>
          <p:cNvSpPr>
            <a:spLocks noGrp="1"/>
          </p:cNvSpPr>
          <p:nvPr>
            <p:ph type="body" idx="1"/>
          </p:nvPr>
        </p:nvSpPr>
        <p:spPr/>
        <p:txBody>
          <a:bodyPr/>
          <a:p>
            <a:pPr indent="508000">
              <a:lnSpc>
                <a:spcPct val="150000"/>
              </a:lnSpc>
              <a:extLst>
                <a:ext uri="{35155182-B16C-46BC-9424-99874614C6A1}">
                  <wpsdc:indentchars xmlns:wpsdc="http://www.wps.cn/officeDocument/2017/drawingmlCustomData" val="200" checksum="282533468"/>
                </a:ext>
              </a:extLst>
            </a:pPr>
            <a:endParaRPr lang="zh-CN" altLang="en-US" sz="2000" b="1" dirty="0">
              <a:latin typeface="宋体" panose="02010600030101010101" pitchFamily="2" charset="-122"/>
              <a:ea typeface="宋体" panose="02010600030101010101" pitchFamily="2" charset="-122"/>
            </a:endParaRPr>
          </a:p>
        </p:txBody>
      </p:sp>
      <p:pic>
        <p:nvPicPr>
          <p:cNvPr id="-2147482459" name="图片 -2147482460"/>
          <p:cNvPicPr>
            <a:picLocks noChangeAspect="1"/>
          </p:cNvPicPr>
          <p:nvPr/>
        </p:nvPicPr>
        <p:blipFill>
          <a:blip r:embed="rId1"/>
          <a:stretch>
            <a:fillRect/>
          </a:stretch>
        </p:blipFill>
        <p:spPr>
          <a:xfrm>
            <a:off x="193675" y="1497965"/>
            <a:ext cx="8667750" cy="4809490"/>
          </a:xfrm>
          <a:prstGeom prst="rect">
            <a:avLst/>
          </a:prstGeom>
          <a:noFill/>
          <a:ln w="9525">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标题 20481"/>
          <p:cNvSpPr>
            <a:spLocks noGrp="1"/>
          </p:cNvSpPr>
          <p:nvPr>
            <p:ph type="title"/>
          </p:nvPr>
        </p:nvSpPr>
        <p:spPr/>
        <p:txBody>
          <a:bodyPr anchor="b"/>
          <a:p>
            <a:r>
              <a:rPr lang="zh-CN" altLang="en-US" dirty="0"/>
              <a:t>系统测试的目的 </a:t>
            </a:r>
            <a:endParaRPr lang="zh-CN" altLang="en-US" dirty="0"/>
          </a:p>
        </p:txBody>
      </p:sp>
      <p:sp>
        <p:nvSpPr>
          <p:cNvPr id="100" name="文本框 99"/>
          <p:cNvSpPr txBox="1"/>
          <p:nvPr/>
        </p:nvSpPr>
        <p:spPr>
          <a:xfrm>
            <a:off x="134620" y="1998345"/>
            <a:ext cx="8844280" cy="4092575"/>
          </a:xfrm>
          <a:prstGeom prst="rect">
            <a:avLst/>
          </a:prstGeom>
          <a:noFill/>
          <a:ln w="9525">
            <a:noFill/>
          </a:ln>
        </p:spPr>
        <p:txBody>
          <a:bodyPr wrap="square">
            <a:spAutoFit/>
          </a:bodyPr>
          <a:p>
            <a:pPr indent="304800"/>
            <a:r>
              <a:rPr sz="2000"/>
              <a:t>程序设计不能保证没有错误，这是一个开发过程，在错误或错误的过程中都是难以避免的。虽然这是不可避免的，但我们不能使这些错误始终存在于系统中，错误可能会造成无法估量的后果，如系统崩溃，安全信息泄露，系统无法正常启动等，为了避免这些问题我们需要测试程序，在测试过程中发现问题并纠正它们，从而使系统更长时间稳定成熟。</a:t>
            </a:r>
            <a:endParaRPr sz="2000"/>
          </a:p>
          <a:p>
            <a:pPr indent="304800"/>
            <a:r>
              <a:rPr sz="2000"/>
              <a:t>本章的作用是发现这些问题，并对其进行修改，虽然耗时费力，但对于长期使用而言是非常重要和必要系统的开发。 </a:t>
            </a:r>
            <a:endParaRPr sz="2000"/>
          </a:p>
          <a:p>
            <a:pPr indent="304800"/>
            <a:r>
              <a:rPr sz="2000"/>
              <a:t>软件在设计后必须进行测试，调试过程中使用的方法是软件测试方法。在开发新软件时，系统测试是检查软件是否合格的关键步骤，以及是否符合设计目标的参考。测试主要是查看软件中数据的准确性，正确的操作与否，以及操作的结果，还有哪些方面需要改进。 </a:t>
            </a:r>
            <a:endParaRPr sz="2000"/>
          </a:p>
          <a:p>
            <a:pPr indent="304800"/>
            <a:r>
              <a:rPr sz="2000"/>
              <a:t>毕业生就业信息统计系统的实现，对于系统中功能模块的实现及操作都必须通过测试进行来评判系统是否可以准确的实现。 </a:t>
            </a:r>
            <a:endParaRPr sz="20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标题 10241"/>
          <p:cNvSpPr>
            <a:spLocks noGrp="1"/>
          </p:cNvSpPr>
          <p:nvPr>
            <p:ph type="title"/>
          </p:nvPr>
        </p:nvSpPr>
        <p:spPr>
          <a:xfrm>
            <a:off x="419100" y="1397000"/>
            <a:ext cx="8291513" cy="654050"/>
          </a:xfrm>
        </p:spPr>
        <p:txBody>
          <a:bodyPr anchor="b"/>
          <a:p>
            <a:r>
              <a:rPr lang="zh-CN" altLang="en-US" dirty="0"/>
              <a:t>                </a:t>
            </a:r>
            <a:r>
              <a:rPr lang="zh-CN" altLang="en-US" sz="4800" dirty="0"/>
              <a:t>致  谢</a:t>
            </a:r>
            <a:endParaRPr lang="zh-CN" altLang="en-US" sz="4800" dirty="0"/>
          </a:p>
        </p:txBody>
      </p:sp>
      <p:sp>
        <p:nvSpPr>
          <p:cNvPr id="10243" name="文本占位符 10242"/>
          <p:cNvSpPr>
            <a:spLocks noGrp="1"/>
          </p:cNvSpPr>
          <p:nvPr>
            <p:ph type="body" idx="1"/>
          </p:nvPr>
        </p:nvSpPr>
        <p:spPr/>
        <p:txBody>
          <a:bodyPr/>
          <a:p>
            <a:pPr>
              <a:buNone/>
            </a:pPr>
            <a:r>
              <a:rPr lang="zh-CN" altLang="en-US" sz="4000" dirty="0"/>
              <a:t>    </a:t>
            </a:r>
            <a:endParaRPr lang="zh-CN" altLang="en-US" sz="4000" dirty="0"/>
          </a:p>
          <a:p>
            <a:pPr>
              <a:buNone/>
            </a:pPr>
            <a:r>
              <a:rPr lang="zh-CN" altLang="en-US" sz="4000" dirty="0"/>
              <a:t>    </a:t>
            </a:r>
            <a:r>
              <a:rPr lang="zh-CN" altLang="en-US" sz="4000" dirty="0">
                <a:latin typeface="楷体" panose="02010609060101010101" pitchFamily="49" charset="-122"/>
                <a:ea typeface="楷体" panose="02010609060101010101" pitchFamily="49" charset="-122"/>
              </a:rPr>
              <a:t>感谢诸位老师不辞辛劳的为了我们毕业所付出的心血和汗水。</a:t>
            </a:r>
            <a:endParaRPr lang="zh-CN" altLang="en-US" sz="4000" dirty="0">
              <a:latin typeface="楷体" panose="02010609060101010101" pitchFamily="49" charset="-122"/>
              <a:ea typeface="楷体" panose="02010609060101010101" pitchFamily="49" charset="-122"/>
            </a:endParaRPr>
          </a:p>
          <a:p>
            <a:pPr>
              <a:buNone/>
            </a:pPr>
            <a:r>
              <a:rPr lang="zh-CN" altLang="en-US" sz="4000" dirty="0">
                <a:latin typeface="楷体" panose="02010609060101010101" pitchFamily="49" charset="-122"/>
                <a:ea typeface="楷体" panose="02010609060101010101" pitchFamily="49" charset="-122"/>
              </a:rPr>
              <a:t>    祝老师们工作顺利、天天开心</a:t>
            </a:r>
            <a:endParaRPr lang="zh-CN" altLang="en-US" sz="4000" dirty="0">
              <a:latin typeface="楷体" panose="02010609060101010101" pitchFamily="49" charset="-122"/>
              <a:ea typeface="楷体" panose="02010609060101010101" pitchFamily="49" charset="-122"/>
            </a:endParaRPr>
          </a:p>
          <a:p>
            <a:pPr>
              <a:buNone/>
            </a:pPr>
            <a:r>
              <a:rPr lang="zh-CN" altLang="en-US" sz="4000" dirty="0">
                <a:latin typeface="楷体" panose="02010609060101010101" pitchFamily="49" charset="-122"/>
                <a:ea typeface="楷体" panose="02010609060101010101" pitchFamily="49" charset="-122"/>
              </a:rPr>
              <a:t>                        谢谢！</a:t>
            </a:r>
            <a:endParaRPr lang="zh-CN" altLang="en-US" sz="4000" dirty="0">
              <a:latin typeface="楷体" panose="02010609060101010101" pitchFamily="49" charset="-122"/>
              <a:ea typeface="楷体" panose="02010609060101010101" pitchFamily="49"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标题 7169"/>
          <p:cNvSpPr>
            <a:spLocks noGrp="1"/>
          </p:cNvSpPr>
          <p:nvPr>
            <p:ph type="title"/>
          </p:nvPr>
        </p:nvSpPr>
        <p:spPr/>
        <p:txBody>
          <a:bodyPr anchor="b"/>
          <a:p>
            <a:r>
              <a:rPr lang="zh-CN" altLang="en-US" dirty="0">
                <a:sym typeface="+mn-ea"/>
              </a:rPr>
              <a:t>摘  要</a:t>
            </a:r>
            <a:endParaRPr lang="zh-CN" altLang="en-US" dirty="0">
              <a:sym typeface="+mn-ea"/>
            </a:endParaRPr>
          </a:p>
        </p:txBody>
      </p:sp>
      <p:sp>
        <p:nvSpPr>
          <p:cNvPr id="7171" name="文本占位符 7170"/>
          <p:cNvSpPr>
            <a:spLocks noGrp="1"/>
          </p:cNvSpPr>
          <p:nvPr>
            <p:ph type="body" idx="1"/>
          </p:nvPr>
        </p:nvSpPr>
        <p:spPr>
          <a:xfrm>
            <a:off x="185738" y="1711325"/>
            <a:ext cx="8745537" cy="4927600"/>
          </a:xfrm>
        </p:spPr>
        <p:txBody>
          <a:bodyPr/>
          <a:p>
            <a:pPr indent="609600">
              <a:lnSpc>
                <a:spcPct val="150000"/>
              </a:lnSpc>
              <a:extLst>
                <a:ext uri="{35155182-B16C-46BC-9424-99874614C6A1}">
                  <wpsdc:indentchars xmlns:wpsdc="http://www.wps.cn/officeDocument/2017/drawingmlCustomData" val="200" checksum="4158780845"/>
                </a:ext>
              </a:extLst>
            </a:pPr>
            <a:r>
              <a:rPr b="1" dirty="0">
                <a:latin typeface="宋体" panose="02010600030101010101" pitchFamily="2" charset="-122"/>
                <a:ea typeface="宋体" panose="02010600030101010101" pitchFamily="2" charset="-122"/>
                <a:cs typeface="宋体" panose="02010600030101010101" pitchFamily="2" charset="-122"/>
              </a:rPr>
              <a:t>随着移动应用技术的发展，越来越多的学生借助于移动手机、电脑完成生活中的事务，许多的行业也更加重视与互联网的结合，以提高快捷、高效、安全，可以帮助更多有需求的人。针对传统毕业生就业信息统计系统问题，结合学生的实际需求，本课程设计了毕业生就业信息统计系统 ,学生可以此系统实现毕业生就业信息，管理员通过后台会对此毕业生就业信息进行审核，管理员在还可以进行首页、个人中心、学生管理、学院信息管理、专业信息管理、行业信息管理、学院统计管理、专业统计管理。</a:t>
            </a:r>
            <a:endParaRPr b="1" dirty="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标题 20481"/>
          <p:cNvSpPr>
            <a:spLocks noGrp="1"/>
          </p:cNvSpPr>
          <p:nvPr>
            <p:ph type="title"/>
          </p:nvPr>
        </p:nvSpPr>
        <p:spPr/>
        <p:txBody>
          <a:bodyPr anchor="b"/>
          <a:p>
            <a:r>
              <a:rPr lang="zh-CN" altLang="en-US" dirty="0"/>
              <a:t>概述</a:t>
            </a:r>
            <a:endParaRPr lang="zh-CN" altLang="en-US" dirty="0"/>
          </a:p>
        </p:txBody>
      </p:sp>
      <p:sp>
        <p:nvSpPr>
          <p:cNvPr id="20483" name="文本占位符 20482"/>
          <p:cNvSpPr>
            <a:spLocks noGrp="1"/>
          </p:cNvSpPr>
          <p:nvPr>
            <p:ph type="body" idx="1"/>
          </p:nvPr>
        </p:nvSpPr>
        <p:spPr/>
        <p:txBody>
          <a:bodyPr/>
          <a:p>
            <a:pPr indent="508000">
              <a:lnSpc>
                <a:spcPct val="150000"/>
              </a:lnSpc>
              <a:extLst>
                <a:ext uri="{35155182-B16C-46BC-9424-99874614C6A1}">
                  <wpsdc:indentchars xmlns:wpsdc="http://www.wps.cn/officeDocument/2017/drawingmlCustomData" val="200" checksum="282533468"/>
                </a:ext>
              </a:extLst>
            </a:pPr>
            <a:r>
              <a:rPr lang="zh-CN" altLang="en-US" sz="2000" b="1" dirty="0">
                <a:latin typeface="宋体" panose="02010600030101010101" pitchFamily="2" charset="-122"/>
                <a:ea typeface="宋体" panose="02010600030101010101" pitchFamily="2" charset="-122"/>
              </a:rPr>
              <a:t>　随着社会的快速发展，计算机的影响是全面且深入的。学生生活水平的不断提高，日常生活中学生对毕业生就业信息统计方面的要求也在不断提高，需要就业的人数更是不断增加，使得毕业生就业信息统计系统的开发成为必需而且紧迫的事情。毕业生就业信息统计系统主要是借助计算机，通过对毕业生就业信息统计系统所需的信息管理，增加学生的选择，同时也方便对广大学生信息的及时查询、修改以及对学生信息的及时了解。毕业生就业信息统计系统对学生带来了更多的便利, 该系统通过和数据库管理系统软件协作来满足学生的需求。</a:t>
            </a:r>
            <a:endParaRPr lang="zh-CN" altLang="en-US" sz="2000" b="1" dirty="0">
              <a:latin typeface="宋体" panose="02010600030101010101" pitchFamily="2" charset="-122"/>
              <a:ea typeface="宋体" panose="02010600030101010101" pitchFamily="2" charset="-122"/>
            </a:endParaRPr>
          </a:p>
          <a:p>
            <a:pPr indent="508000">
              <a:lnSpc>
                <a:spcPct val="150000"/>
              </a:lnSpc>
              <a:extLst>
                <a:ext uri="{35155182-B16C-46BC-9424-99874614C6A1}">
                  <wpsdc:indentchars xmlns:wpsdc="http://www.wps.cn/officeDocument/2017/drawingmlCustomData" val="200" checksum="282533468"/>
                </a:ext>
              </a:extLst>
            </a:pPr>
            <a:endParaRPr lang="zh-CN" altLang="en-US" sz="2000" b="1" dirty="0">
              <a:latin typeface="宋体" panose="02010600030101010101" pitchFamily="2" charset="-122"/>
              <a:ea typeface="宋体" panose="02010600030101010101"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标题 20481"/>
          <p:cNvSpPr>
            <a:spLocks noGrp="1"/>
          </p:cNvSpPr>
          <p:nvPr>
            <p:ph type="title"/>
          </p:nvPr>
        </p:nvSpPr>
        <p:spPr/>
        <p:txBody>
          <a:bodyPr anchor="b"/>
          <a:p>
            <a:r>
              <a:rPr dirty="0"/>
              <a:t> 主要内容</a:t>
            </a:r>
            <a:endParaRPr dirty="0"/>
          </a:p>
        </p:txBody>
      </p:sp>
      <p:sp>
        <p:nvSpPr>
          <p:cNvPr id="20483" name="文本占位符 20482"/>
          <p:cNvSpPr>
            <a:spLocks noGrp="1"/>
          </p:cNvSpPr>
          <p:nvPr>
            <p:ph type="body" idx="1"/>
          </p:nvPr>
        </p:nvSpPr>
        <p:spPr>
          <a:xfrm>
            <a:off x="210185" y="1498600"/>
            <a:ext cx="8291513" cy="4583113"/>
          </a:xfrm>
        </p:spPr>
        <p:txBody>
          <a:bodyPr/>
          <a:p>
            <a:pPr indent="508000">
              <a:lnSpc>
                <a:spcPct val="150000"/>
              </a:lnSpc>
              <a:extLst>
                <a:ext uri="{35155182-B16C-46BC-9424-99874614C6A1}">
                  <wpsdc:indentchars xmlns:wpsdc="http://www.wps.cn/officeDocument/2017/drawingmlCustomData" val="200" checksum="282533468"/>
                </a:ext>
              </a:extLst>
            </a:pPr>
            <a:r>
              <a:rPr lang="zh-CN" altLang="en-US" sz="2000" b="1" dirty="0">
                <a:latin typeface="宋体" panose="02010600030101010101" pitchFamily="2" charset="-122"/>
                <a:ea typeface="宋体" panose="02010600030101010101" pitchFamily="2" charset="-122"/>
              </a:rPr>
              <a:t>毕业生就业信息统计系统从功能、数据流程、可行性、运行环境等方面进行需求分析。对毕业生就业信息统计系统的数据库、功能进行了详细设计。分析了主要界面设计和相关组件设计，对毕业生就业信息统计系统的具体实现进行了介绍。</a:t>
            </a:r>
            <a:endParaRPr lang="zh-CN" altLang="en-US" sz="2000" b="1" dirty="0">
              <a:latin typeface="宋体" panose="02010600030101010101" pitchFamily="2" charset="-122"/>
              <a:ea typeface="宋体" panose="02010600030101010101" pitchFamily="2" charset="-122"/>
            </a:endParaRPr>
          </a:p>
          <a:p>
            <a:pPr indent="508000">
              <a:lnSpc>
                <a:spcPct val="150000"/>
              </a:lnSpc>
              <a:extLst>
                <a:ext uri="{35155182-B16C-46BC-9424-99874614C6A1}">
                  <wpsdc:indentchars xmlns:wpsdc="http://www.wps.cn/officeDocument/2017/drawingmlCustomData" val="200" checksum="282533468"/>
                </a:ext>
              </a:extLst>
            </a:pPr>
            <a:r>
              <a:rPr lang="zh-CN" altLang="en-US" sz="2000" b="1" dirty="0">
                <a:latin typeface="宋体" panose="02010600030101010101" pitchFamily="2" charset="-122"/>
                <a:ea typeface="宋体" panose="02010600030101010101" pitchFamily="2" charset="-122"/>
              </a:rPr>
              <a:t>这个毕业生就业信息统计系统它是一个典型的管理系统，这个系统的开发包括了后台数据库的设计、分析、建立、功能实现、系统维护和程序的界面开发及学生的操作使用。对于这个系统的开发在前者上我们必须建立起一个符合自身的信息管理和实际情况所符合的设计，在一定的程度上保证这个系统的完整性、资料安全性好的库。对于这个程序的功能来说我们要保证它的完整性和易使用的特点。</a:t>
            </a:r>
            <a:endParaRPr lang="zh-CN" altLang="en-US" sz="2000" b="1" dirty="0">
              <a:latin typeface="宋体" panose="02010600030101010101" pitchFamily="2" charset="-122"/>
              <a:ea typeface="宋体" panose="0201060003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标题 20481"/>
          <p:cNvSpPr>
            <a:spLocks noGrp="1"/>
          </p:cNvSpPr>
          <p:nvPr>
            <p:ph type="title"/>
          </p:nvPr>
        </p:nvSpPr>
        <p:spPr/>
        <p:txBody>
          <a:bodyPr anchor="b"/>
          <a:p>
            <a:r>
              <a:rPr lang="zh-CN" altLang="en-US" dirty="0"/>
              <a:t>SSM三大框架</a:t>
            </a:r>
            <a:endParaRPr lang="zh-CN" altLang="en-US" dirty="0"/>
          </a:p>
        </p:txBody>
      </p:sp>
      <p:sp>
        <p:nvSpPr>
          <p:cNvPr id="20483" name="文本占位符 20482"/>
          <p:cNvSpPr>
            <a:spLocks noGrp="1"/>
          </p:cNvSpPr>
          <p:nvPr>
            <p:ph type="body" idx="1"/>
          </p:nvPr>
        </p:nvSpPr>
        <p:spPr/>
        <p:txBody>
          <a:bodyPr/>
          <a:p>
            <a:pPr indent="457200">
              <a:lnSpc>
                <a:spcPct val="150000"/>
              </a:lnSpc>
              <a:extLst>
                <a:ext uri="{35155182-B16C-46BC-9424-99874614C6A1}">
                  <wpsdc:indentchars xmlns:wpsdc="http://www.wps.cn/officeDocument/2017/drawingmlCustomData" val="200" checksum="59296752"/>
                </a:ext>
              </a:extLst>
            </a:pPr>
            <a:r>
              <a:rPr lang="zh-CN" altLang="en-US" sz="1800" b="1" dirty="0">
                <a:latin typeface="宋体" panose="02010600030101010101" pitchFamily="2" charset="-122"/>
                <a:ea typeface="宋体" panose="02010600030101010101" pitchFamily="2" charset="-122"/>
              </a:rPr>
              <a:t>1.Spring的优势:</a:t>
            </a:r>
            <a:endParaRPr lang="zh-CN" altLang="en-US" sz="1800" b="1" dirty="0">
              <a:latin typeface="宋体" panose="02010600030101010101" pitchFamily="2" charset="-122"/>
              <a:ea typeface="宋体" panose="02010600030101010101" pitchFamily="2" charset="-122"/>
            </a:endParaRPr>
          </a:p>
          <a:p>
            <a:pPr indent="457200">
              <a:lnSpc>
                <a:spcPct val="150000"/>
              </a:lnSpc>
              <a:extLst>
                <a:ext uri="{35155182-B16C-46BC-9424-99874614C6A1}">
                  <wpsdc:indentchars xmlns:wpsdc="http://www.wps.cn/officeDocument/2017/drawingmlCustomData" val="200" checksum="59296752"/>
                </a:ext>
              </a:extLst>
            </a:pPr>
            <a:r>
              <a:rPr lang="zh-CN" altLang="en-US" sz="1800" b="1" dirty="0">
                <a:latin typeface="宋体" panose="02010600030101010101" pitchFamily="2" charset="-122"/>
                <a:ea typeface="宋体" panose="02010600030101010101" pitchFamily="2" charset="-122"/>
              </a:rPr>
              <a:t>通过Spring的IOC特性，将对象之间的依赖关系交给了Spring控制，方便解耦，简化了开发。</a:t>
            </a:r>
            <a:endParaRPr lang="zh-CN" altLang="en-US" sz="1800" b="1" dirty="0">
              <a:latin typeface="宋体" panose="02010600030101010101" pitchFamily="2" charset="-122"/>
              <a:ea typeface="宋体" panose="02010600030101010101" pitchFamily="2" charset="-122"/>
            </a:endParaRPr>
          </a:p>
          <a:p>
            <a:pPr indent="457200">
              <a:lnSpc>
                <a:spcPct val="150000"/>
              </a:lnSpc>
              <a:extLst>
                <a:ext uri="{35155182-B16C-46BC-9424-99874614C6A1}">
                  <wpsdc:indentchars xmlns:wpsdc="http://www.wps.cn/officeDocument/2017/drawingmlCustomData" val="200" checksum="59296752"/>
                </a:ext>
              </a:extLst>
            </a:pPr>
            <a:r>
              <a:rPr lang="zh-CN" altLang="en-US" sz="1800" b="1" dirty="0">
                <a:latin typeface="宋体" panose="02010600030101010101" pitchFamily="2" charset="-122"/>
                <a:ea typeface="宋体" panose="02010600030101010101" pitchFamily="2" charset="-122"/>
              </a:rPr>
              <a:t>2.Spring MVC的优势:</a:t>
            </a:r>
            <a:endParaRPr lang="zh-CN" altLang="en-US" sz="1800" b="1" dirty="0">
              <a:latin typeface="宋体" panose="02010600030101010101" pitchFamily="2" charset="-122"/>
              <a:ea typeface="宋体" panose="02010600030101010101" pitchFamily="2" charset="-122"/>
            </a:endParaRPr>
          </a:p>
          <a:p>
            <a:pPr indent="457200">
              <a:lnSpc>
                <a:spcPct val="150000"/>
              </a:lnSpc>
              <a:extLst>
                <a:ext uri="{35155182-B16C-46BC-9424-99874614C6A1}">
                  <wpsdc:indentchars xmlns:wpsdc="http://www.wps.cn/officeDocument/2017/drawingmlCustomData" val="200" checksum="59296752"/>
                </a:ext>
              </a:extLst>
            </a:pPr>
            <a:r>
              <a:rPr lang="zh-CN" altLang="en-US" sz="1800" b="1" dirty="0">
                <a:latin typeface="宋体" panose="02010600030101010101" pitchFamily="2" charset="-122"/>
                <a:ea typeface="宋体" panose="02010600030101010101" pitchFamily="2" charset="-122"/>
              </a:rPr>
              <a:t>SpringMVC是使用了MVC设计思想的轻量级web框架，对web层进行解耦，使我们的开发更简洁。</a:t>
            </a:r>
            <a:endParaRPr lang="zh-CN" altLang="en-US" sz="1800" b="1" dirty="0">
              <a:latin typeface="宋体" panose="02010600030101010101" pitchFamily="2" charset="-122"/>
              <a:ea typeface="宋体" panose="02010600030101010101" pitchFamily="2" charset="-122"/>
            </a:endParaRPr>
          </a:p>
          <a:p>
            <a:pPr indent="457200">
              <a:lnSpc>
                <a:spcPct val="150000"/>
              </a:lnSpc>
              <a:extLst>
                <a:ext uri="{35155182-B16C-46BC-9424-99874614C6A1}">
                  <wpsdc:indentchars xmlns:wpsdc="http://www.wps.cn/officeDocument/2017/drawingmlCustomData" val="200" checksum="59296752"/>
                </a:ext>
              </a:extLst>
            </a:pPr>
            <a:r>
              <a:rPr lang="zh-CN" altLang="en-US" sz="1800" b="1" dirty="0">
                <a:latin typeface="宋体" panose="02010600030101010101" pitchFamily="2" charset="-122"/>
                <a:ea typeface="宋体" panose="02010600030101010101" pitchFamily="2" charset="-122"/>
              </a:rPr>
              <a:t>3.Mybatis的优势:</a:t>
            </a:r>
            <a:endParaRPr lang="zh-CN" altLang="en-US" sz="1800" b="1" dirty="0">
              <a:latin typeface="宋体" panose="02010600030101010101" pitchFamily="2" charset="-122"/>
              <a:ea typeface="宋体" panose="02010600030101010101" pitchFamily="2" charset="-122"/>
            </a:endParaRPr>
          </a:p>
          <a:p>
            <a:pPr indent="457200">
              <a:lnSpc>
                <a:spcPct val="150000"/>
              </a:lnSpc>
              <a:extLst>
                <a:ext uri="{35155182-B16C-46BC-9424-99874614C6A1}">
                  <wpsdc:indentchars xmlns:wpsdc="http://www.wps.cn/officeDocument/2017/drawingmlCustomData" val="200" checksum="59296752"/>
                </a:ext>
              </a:extLst>
            </a:pPr>
            <a:r>
              <a:rPr lang="zh-CN" altLang="en-US" sz="1800" b="1" dirty="0">
                <a:latin typeface="宋体" panose="02010600030101010101" pitchFamily="2" charset="-122"/>
                <a:ea typeface="宋体" panose="02010600030101010101" pitchFamily="2" charset="-122"/>
              </a:rPr>
              <a:t>数据库的操作(sql)采用xml文件配置，解除了sql和代码的耦合，提供映射标签，支持对象和和数据库orm字段关系的映射，支持对象关系映射标签，支持对象关系的组建提供了xml标签，支持动态的sql。</a:t>
            </a:r>
            <a:endParaRPr lang="zh-CN" altLang="en-US" sz="1800" b="1" dirty="0">
              <a:latin typeface="宋体" panose="02010600030101010101" pitchFamily="2" charset="-122"/>
              <a:ea typeface="宋体" panose="02010600030101010101"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标题 20481"/>
          <p:cNvSpPr>
            <a:spLocks noGrp="1"/>
          </p:cNvSpPr>
          <p:nvPr>
            <p:ph type="title"/>
          </p:nvPr>
        </p:nvSpPr>
        <p:spPr/>
        <p:txBody>
          <a:bodyPr anchor="b"/>
          <a:p>
            <a:r>
              <a:rPr lang="zh-CN" altLang="en-US" dirty="0"/>
              <a:t>管理员功能图</a:t>
            </a:r>
            <a:endParaRPr lang="zh-CN" altLang="en-US" dirty="0"/>
          </a:p>
        </p:txBody>
      </p:sp>
      <p:sp>
        <p:nvSpPr>
          <p:cNvPr id="20483" name="文本占位符 20482"/>
          <p:cNvSpPr>
            <a:spLocks noGrp="1"/>
          </p:cNvSpPr>
          <p:nvPr>
            <p:ph type="body" idx="1"/>
          </p:nvPr>
        </p:nvSpPr>
        <p:spPr>
          <a:xfrm>
            <a:off x="419100" y="1498600"/>
            <a:ext cx="8291830" cy="4988560"/>
          </a:xfrm>
        </p:spPr>
        <p:txBody>
          <a:bodyPr/>
          <a:p>
            <a:pPr indent="406400">
              <a:lnSpc>
                <a:spcPct val="150000"/>
              </a:lnSpc>
              <a:extLst>
                <a:ext uri="{35155182-B16C-46BC-9424-99874614C6A1}">
                  <wpsdc:indentchars xmlns:wpsdc="http://www.wps.cn/officeDocument/2017/drawingmlCustomData" val="200" checksum="1740828767"/>
                </a:ext>
              </a:extLst>
            </a:pPr>
            <a:endParaRPr lang="zh-CN" altLang="en-US" sz="1600" b="1" dirty="0">
              <a:latin typeface="宋体" panose="02010600030101010101" pitchFamily="2" charset="-122"/>
              <a:ea typeface="宋体" panose="02010600030101010101" pitchFamily="2" charset="-122"/>
            </a:endParaRPr>
          </a:p>
        </p:txBody>
      </p:sp>
      <p:graphicFrame>
        <p:nvGraphicFramePr>
          <p:cNvPr id="-2147482474" name="对象 -2147482475"/>
          <p:cNvGraphicFramePr/>
          <p:nvPr/>
        </p:nvGraphicFramePr>
        <p:xfrm>
          <a:off x="419100" y="1498600"/>
          <a:ext cx="8199120" cy="4852670"/>
        </p:xfrm>
        <a:graphic>
          <a:graphicData uri="http://schemas.openxmlformats.org/presentationml/2006/ole">
            <mc:AlternateContent xmlns:mc="http://schemas.openxmlformats.org/markup-compatibility/2006">
              <mc:Choice xmlns:v="urn:schemas-microsoft-com:vml" Requires="v">
                <p:oleObj spid="_x0000_s3" name="" r:id="rId1" imgW="18923000" imgH="13944600" progId="Visio.Drawing.15">
                  <p:embed/>
                </p:oleObj>
              </mc:Choice>
              <mc:Fallback>
                <p:oleObj name="" r:id="rId1" imgW="18923000" imgH="13944600" progId="Visio.Drawing.15">
                  <p:embed/>
                  <p:pic>
                    <p:nvPicPr>
                      <p:cNvPr id="0" name="图片 2"/>
                      <p:cNvPicPr/>
                      <p:nvPr/>
                    </p:nvPicPr>
                    <p:blipFill>
                      <a:blip r:embed="rId2"/>
                      <a:stretch>
                        <a:fillRect/>
                      </a:stretch>
                    </p:blipFill>
                    <p:spPr>
                      <a:xfrm>
                        <a:off x="419100" y="1498600"/>
                        <a:ext cx="8199120" cy="4852670"/>
                      </a:xfrm>
                      <a:prstGeom prst="rect">
                        <a:avLst/>
                      </a:prstGeom>
                      <a:noFill/>
                      <a:ln w="38100">
                        <a:noFill/>
                        <a:miter/>
                      </a:ln>
                    </p:spPr>
                  </p:pic>
                </p:oleObj>
              </mc:Fallback>
            </mc:AlternateContent>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标题 20481"/>
          <p:cNvSpPr>
            <a:spLocks noGrp="1"/>
          </p:cNvSpPr>
          <p:nvPr>
            <p:ph type="title"/>
          </p:nvPr>
        </p:nvSpPr>
        <p:spPr/>
        <p:txBody>
          <a:bodyPr anchor="b"/>
          <a:p>
            <a:r>
              <a:rPr lang="zh-CN" altLang="en-US" dirty="0"/>
              <a:t>系统结构图</a:t>
            </a:r>
            <a:endParaRPr lang="zh-CN" altLang="en-US" dirty="0"/>
          </a:p>
        </p:txBody>
      </p:sp>
      <p:sp>
        <p:nvSpPr>
          <p:cNvPr id="20483" name="文本占位符 20482"/>
          <p:cNvSpPr>
            <a:spLocks noGrp="1"/>
          </p:cNvSpPr>
          <p:nvPr>
            <p:ph type="body" idx="1"/>
          </p:nvPr>
        </p:nvSpPr>
        <p:spPr/>
        <p:txBody>
          <a:bodyPr/>
          <a:p>
            <a:pPr indent="508000">
              <a:lnSpc>
                <a:spcPct val="150000"/>
              </a:lnSpc>
              <a:extLst>
                <a:ext uri="{35155182-B16C-46BC-9424-99874614C6A1}">
                  <wpsdc:indentchars xmlns:wpsdc="http://www.wps.cn/officeDocument/2017/drawingmlCustomData" val="200" checksum="282533468"/>
                </a:ext>
              </a:extLst>
            </a:pPr>
            <a:r>
              <a:rPr lang="zh-CN" altLang="en-US" sz="2000" b="1" dirty="0">
                <a:latin typeface="宋体" panose="02010600030101010101" pitchFamily="2" charset="-122"/>
                <a:ea typeface="宋体" panose="02010600030101010101" pitchFamily="2" charset="-122"/>
              </a:rPr>
              <a:t> </a:t>
            </a:r>
            <a:endParaRPr lang="zh-CN" altLang="en-US" sz="2000" b="1" dirty="0">
              <a:latin typeface="宋体" panose="02010600030101010101" pitchFamily="2" charset="-122"/>
              <a:ea typeface="宋体" panose="02010600030101010101" pitchFamily="2" charset="-122"/>
            </a:endParaRPr>
          </a:p>
        </p:txBody>
      </p:sp>
      <p:graphicFrame>
        <p:nvGraphicFramePr>
          <p:cNvPr id="-2147482475" name="对象 -2147482476"/>
          <p:cNvGraphicFramePr/>
          <p:nvPr/>
        </p:nvGraphicFramePr>
        <p:xfrm>
          <a:off x="419735" y="1724025"/>
          <a:ext cx="8626475" cy="4754245"/>
        </p:xfrm>
        <a:graphic>
          <a:graphicData uri="http://schemas.openxmlformats.org/presentationml/2006/ole">
            <mc:AlternateContent xmlns:mc="http://schemas.openxmlformats.org/markup-compatibility/2006">
              <mc:Choice xmlns:v="urn:schemas-microsoft-com:vml" Requires="v">
                <p:oleObj spid="_x0000_s3" name="" r:id="rId1" imgW="32842200" imgH="20447000" progId="Visio.Drawing.15">
                  <p:embed/>
                </p:oleObj>
              </mc:Choice>
              <mc:Fallback>
                <p:oleObj name="" r:id="rId1" imgW="32842200" imgH="20447000" progId="Visio.Drawing.15">
                  <p:embed/>
                  <p:pic>
                    <p:nvPicPr>
                      <p:cNvPr id="0" name="图片 2"/>
                      <p:cNvPicPr/>
                      <p:nvPr/>
                    </p:nvPicPr>
                    <p:blipFill>
                      <a:blip r:embed="rId2"/>
                      <a:stretch>
                        <a:fillRect/>
                      </a:stretch>
                    </p:blipFill>
                    <p:spPr>
                      <a:xfrm>
                        <a:off x="419735" y="1724025"/>
                        <a:ext cx="8626475" cy="4754245"/>
                      </a:xfrm>
                      <a:prstGeom prst="rect">
                        <a:avLst/>
                      </a:prstGeom>
                      <a:noFill/>
                      <a:ln w="38100">
                        <a:noFill/>
                        <a:miter/>
                      </a:ln>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标题 20481"/>
          <p:cNvSpPr>
            <a:spLocks noGrp="1"/>
          </p:cNvSpPr>
          <p:nvPr>
            <p:ph type="title"/>
          </p:nvPr>
        </p:nvSpPr>
        <p:spPr/>
        <p:txBody>
          <a:bodyPr anchor="b"/>
          <a:p>
            <a:r>
              <a:rPr lang="zh-CN" altLang="en-US" dirty="0"/>
              <a:t>管理员登录图</a:t>
            </a:r>
            <a:endParaRPr lang="zh-CN" altLang="en-US" dirty="0"/>
          </a:p>
        </p:txBody>
      </p:sp>
      <p:sp>
        <p:nvSpPr>
          <p:cNvPr id="20483" name="文本占位符 20482"/>
          <p:cNvSpPr>
            <a:spLocks noGrp="1"/>
          </p:cNvSpPr>
          <p:nvPr>
            <p:ph type="body" idx="1"/>
          </p:nvPr>
        </p:nvSpPr>
        <p:spPr>
          <a:xfrm>
            <a:off x="-297180" y="1499235"/>
            <a:ext cx="9276715" cy="5358130"/>
          </a:xfrm>
        </p:spPr>
        <p:txBody>
          <a:bodyPr/>
          <a:p>
            <a:pPr indent="508000">
              <a:lnSpc>
                <a:spcPct val="150000"/>
              </a:lnSpc>
              <a:extLst>
                <a:ext uri="{35155182-B16C-46BC-9424-99874614C6A1}">
                  <wpsdc:indentchars xmlns:wpsdc="http://www.wps.cn/officeDocument/2017/drawingmlCustomData" val="200" checksum="282533468"/>
                </a:ext>
              </a:extLst>
            </a:pPr>
            <a:endParaRPr lang="zh-CN" altLang="en-US" sz="2000" b="1" dirty="0">
              <a:latin typeface="宋体" panose="02010600030101010101" pitchFamily="2" charset="-122"/>
              <a:ea typeface="宋体" panose="02010600030101010101" pitchFamily="2" charset="-122"/>
            </a:endParaRPr>
          </a:p>
        </p:txBody>
      </p:sp>
      <p:pic>
        <p:nvPicPr>
          <p:cNvPr id="-2147482468" name="图片 -2147482469"/>
          <p:cNvPicPr>
            <a:picLocks noChangeAspect="1"/>
          </p:cNvPicPr>
          <p:nvPr/>
        </p:nvPicPr>
        <p:blipFill>
          <a:blip r:embed="rId1"/>
          <a:stretch>
            <a:fillRect/>
          </a:stretch>
        </p:blipFill>
        <p:spPr>
          <a:xfrm>
            <a:off x="635" y="1499235"/>
            <a:ext cx="8978900" cy="5223510"/>
          </a:xfrm>
          <a:prstGeom prst="rect">
            <a:avLst/>
          </a:prstGeom>
          <a:noFill/>
          <a:ln w="9525">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标题 20481"/>
          <p:cNvSpPr>
            <a:spLocks noGrp="1"/>
          </p:cNvSpPr>
          <p:nvPr>
            <p:ph type="title"/>
          </p:nvPr>
        </p:nvSpPr>
        <p:spPr/>
        <p:txBody>
          <a:bodyPr anchor="b"/>
          <a:p>
            <a:r>
              <a:rPr lang="zh-CN" altLang="en-US" dirty="0">
                <a:sym typeface="+mn-ea"/>
              </a:rPr>
              <a:t>管理员</a:t>
            </a:r>
            <a:r>
              <a:rPr lang="zh-CN" altLang="en-US" dirty="0"/>
              <a:t>功能模块</a:t>
            </a:r>
            <a:endParaRPr lang="zh-CN" altLang="en-US" dirty="0"/>
          </a:p>
        </p:txBody>
      </p:sp>
      <p:sp>
        <p:nvSpPr>
          <p:cNvPr id="20483" name="文本占位符 20482"/>
          <p:cNvSpPr>
            <a:spLocks noGrp="1"/>
          </p:cNvSpPr>
          <p:nvPr>
            <p:ph type="body" idx="1"/>
          </p:nvPr>
        </p:nvSpPr>
        <p:spPr/>
        <p:txBody>
          <a:bodyPr/>
          <a:p>
            <a:pPr indent="508000">
              <a:lnSpc>
                <a:spcPct val="150000"/>
              </a:lnSpc>
              <a:extLst>
                <a:ext uri="{35155182-B16C-46BC-9424-99874614C6A1}">
                  <wpsdc:indentchars xmlns:wpsdc="http://www.wps.cn/officeDocument/2017/drawingmlCustomData" val="200" checksum="282533468"/>
                </a:ext>
              </a:extLst>
            </a:pPr>
            <a:endParaRPr lang="zh-CN" altLang="en-US" sz="2000" b="1" dirty="0">
              <a:latin typeface="宋体" panose="02010600030101010101" pitchFamily="2" charset="-122"/>
              <a:ea typeface="宋体" panose="02010600030101010101" pitchFamily="2" charset="-122"/>
            </a:endParaRPr>
          </a:p>
        </p:txBody>
      </p:sp>
      <p:pic>
        <p:nvPicPr>
          <p:cNvPr id="-2147482467" name="图片 -2147482468"/>
          <p:cNvPicPr>
            <a:picLocks noChangeAspect="1"/>
          </p:cNvPicPr>
          <p:nvPr/>
        </p:nvPicPr>
        <p:blipFill>
          <a:blip r:embed="rId1"/>
          <a:stretch>
            <a:fillRect/>
          </a:stretch>
        </p:blipFill>
        <p:spPr>
          <a:xfrm>
            <a:off x="-635" y="1724025"/>
            <a:ext cx="8964295" cy="4583430"/>
          </a:xfrm>
          <a:prstGeom prst="rect">
            <a:avLst/>
          </a:prstGeom>
          <a:noFill/>
          <a:ln w="9525">
            <a:noFill/>
          </a:ln>
        </p:spPr>
      </p:pic>
    </p:spTree>
  </p:cSld>
  <p:clrMapOvr>
    <a:masterClrMapping/>
  </p:clrMapOvr>
</p:sld>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000120140530A99PPBG">
  <a:themeElements>
    <a:clrScheme name="">
      <a:dk1>
        <a:srgbClr val="5F5F5F"/>
      </a:dk1>
      <a:lt1>
        <a:srgbClr val="FFFFFF"/>
      </a:lt1>
      <a:dk2>
        <a:srgbClr val="5F5F5F"/>
      </a:dk2>
      <a:lt2>
        <a:srgbClr val="FFFFFF"/>
      </a:lt2>
      <a:accent1>
        <a:srgbClr val="4F5A71"/>
      </a:accent1>
      <a:accent2>
        <a:srgbClr val="8B695B"/>
      </a:accent2>
      <a:accent3>
        <a:srgbClr val="FFFFFF"/>
      </a:accent3>
      <a:accent4>
        <a:srgbClr val="515151"/>
      </a:accent4>
      <a:accent5>
        <a:srgbClr val="B3B5BC"/>
      </a:accent5>
      <a:accent6>
        <a:srgbClr val="7C5E51"/>
      </a:accent6>
      <a:hlink>
        <a:srgbClr val="00B0F0"/>
      </a:hlink>
      <a:folHlink>
        <a:srgbClr val="AFB2B4"/>
      </a:folHlink>
    </a:clrScheme>
    <a:fontScheme name="">
      <a:majorFont>
        <a:latin typeface="华文新魏"/>
        <a:ea typeface="华文新魏"/>
        <a:cs typeface=""/>
      </a:majorFont>
      <a:minorFont>
        <a:latin typeface="幼圆"/>
        <a:ea typeface="幼圆"/>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5F5F5F"/>
        </a:dk1>
        <a:lt1>
          <a:srgbClr val="FFFFFF"/>
        </a:lt1>
        <a:dk2>
          <a:srgbClr val="5F5F5F"/>
        </a:dk2>
        <a:lt2>
          <a:srgbClr val="FFFFFF"/>
        </a:lt2>
        <a:accent1>
          <a:srgbClr val="4F5A71"/>
        </a:accent1>
        <a:accent2>
          <a:srgbClr val="8B695B"/>
        </a:accent2>
        <a:accent3>
          <a:srgbClr val="FFFFFF"/>
        </a:accent3>
        <a:accent4>
          <a:srgbClr val="515151"/>
        </a:accent4>
        <a:accent5>
          <a:srgbClr val="B3B5BC"/>
        </a:accent5>
        <a:accent6>
          <a:srgbClr val="7C5E51"/>
        </a:accent6>
        <a:hlink>
          <a:srgbClr val="00B0F0"/>
        </a:hlink>
        <a:folHlink>
          <a:srgbClr val="AFB2B4"/>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1541</Words>
  <Application>WPS 演示</Application>
  <PresentationFormat>在屏幕上显示</PresentationFormat>
  <Paragraphs>57</Paragraphs>
  <Slides>12</Slides>
  <Notes>0</Notes>
  <HiddenSlides>0</HiddenSlides>
  <MMClips>0</MMClips>
  <ScaleCrop>false</ScaleCrop>
  <HeadingPairs>
    <vt:vector size="8" baseType="variant">
      <vt:variant>
        <vt:lpstr>已用的字体</vt:lpstr>
      </vt:variant>
      <vt:variant>
        <vt:i4>10</vt:i4>
      </vt:variant>
      <vt:variant>
        <vt:lpstr>主题</vt:lpstr>
      </vt:variant>
      <vt:variant>
        <vt:i4>2</vt:i4>
      </vt:variant>
      <vt:variant>
        <vt:lpstr>嵌入 OLE 服务器</vt:lpstr>
      </vt:variant>
      <vt:variant>
        <vt:i4>2</vt:i4>
      </vt:variant>
      <vt:variant>
        <vt:lpstr>幻灯片标题</vt:lpstr>
      </vt:variant>
      <vt:variant>
        <vt:i4>12</vt:i4>
      </vt:variant>
    </vt:vector>
  </HeadingPairs>
  <TitlesOfParts>
    <vt:vector size="26" baseType="lpstr">
      <vt:lpstr>Arial</vt:lpstr>
      <vt:lpstr>宋体</vt:lpstr>
      <vt:lpstr>Wingdings</vt:lpstr>
      <vt:lpstr>Calibri</vt:lpstr>
      <vt:lpstr>幼圆</vt:lpstr>
      <vt:lpstr>Wingdings 2</vt:lpstr>
      <vt:lpstr>华文新魏</vt:lpstr>
      <vt:lpstr>楷体</vt:lpstr>
      <vt:lpstr>微软雅黑</vt:lpstr>
      <vt:lpstr>Arial Unicode MS</vt:lpstr>
      <vt:lpstr>默认设计模板</vt:lpstr>
      <vt:lpstr>A000120140530A99PPBG</vt:lpstr>
      <vt:lpstr>Visio.Drawing.15</vt:lpstr>
      <vt:lpstr>Visio.Drawing.15</vt:lpstr>
      <vt:lpstr>医疗服务系统ppt</vt:lpstr>
      <vt:lpstr>摘  要</vt:lpstr>
      <vt:lpstr>课题意义</vt:lpstr>
      <vt:lpstr> 主要内容</vt:lpstr>
      <vt:lpstr>Spring Boot框架</vt:lpstr>
      <vt:lpstr>管理员功能图</vt:lpstr>
      <vt:lpstr>乡村医生功能图</vt:lpstr>
      <vt:lpstr>管理员登录图</vt:lpstr>
      <vt:lpstr>乡村医生功能模块</vt:lpstr>
      <vt:lpstr>普通村民功能模块</vt:lpstr>
      <vt:lpstr>系统测试的目的 </vt:lpstr>
      <vt:lpstr>                致  谢</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pc</dc:creator>
  <cp:lastModifiedBy>真诚勇恒</cp:lastModifiedBy>
  <cp:revision>30</cp:revision>
  <dcterms:created xsi:type="dcterms:W3CDTF">2013-01-25T01:44:00Z</dcterms:created>
  <dcterms:modified xsi:type="dcterms:W3CDTF">2021-01-14T11:50:31Z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ies>
</file>