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毕业生信息招聘平台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毕业设计结束的同时也意味着四年的大学生活就要结束了。毕业生信息招聘平台的完成以及如何在系统运行过程中实现的更好，这其中付出了很大的努力，这段时光将会终身难忘。 </a:t>
            </a:r>
            <a:endParaRPr lang="zh-CN" altLang="en-US" sz="2400" dirty="0" smtClean="0"/>
          </a:p>
          <a:p>
            <a:r>
              <a:rPr lang="zh-CN" altLang="en-US" sz="2400" dirty="0" smtClean="0"/>
              <a:t>在毕业设计的这一段时间里，离不开导师的细心指导，还有同学们的热情帮助，有时候几个同学在一起讨论系统中的某个功能模块如何实现，如何实现的更好，或是问题没得到有效的解决，就会没有心思做其他的事情，让我们对学习充满了动力。</a:t>
            </a:r>
            <a:endParaRPr lang="zh-CN" altLang="en-US" sz="2400" dirty="0" smtClean="0"/>
          </a:p>
          <a:p>
            <a:r>
              <a:rPr lang="zh-CN" altLang="en-US" sz="2400" dirty="0" smtClean="0"/>
              <a:t>在毕业设计即将结束之时，首先要感谢我的指导老师，谢谢您在毕业设计和毕业论文中对我的指导。在您的细心指导下我才能快速的掌握系统的相关功能，在您的大力帮助下我才能将课本上的知识与自己的项目结合，真正的做到学以致用。感谢您经常牺牲自己的休息时间，利用其丰富的教学和项目经验对我进行指导。</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随着社会的发展，社会的各行各业都在利用信息化时代的优势。计算机的优势和普及使得各种信息系统的开发成为必需。</a:t>
            </a:r>
            <a:endParaRPr lang="zh-CN" altLang="en-US" sz="1800" dirty="0" smtClean="0"/>
          </a:p>
          <a:p>
            <a:r>
              <a:rPr lang="zh-CN" altLang="en-US" sz="1800" dirty="0" smtClean="0"/>
              <a:t>毕业生信息招聘平台，主要的模块包括查看管理员；首页、个人中心、企业管理、空中宣讲会管理、招聘岗位管理、毕业生管理、个人简历管理、求职信息管理、信息咨询管理、岗位应聘管理、线上面试管理、面试回复管理、试卷管理、试题管理、管理员管理、论坛管理、系统管理、考试管理等功能。系统中管理员主要是为了安全有效地存储和管理各类信息，还可以对系统进行管理与更新维护等操作，并且对后台有相应的操作权限。</a:t>
            </a:r>
            <a:endParaRPr lang="zh-CN" altLang="en-US" sz="1800" dirty="0" smtClean="0"/>
          </a:p>
          <a:p>
            <a:r>
              <a:rPr lang="zh-CN" altLang="en-US" sz="1800" dirty="0" smtClean="0"/>
              <a:t>要想实现毕业生信息招聘平台的各项功能，需要后台数据库的大力支持。管理员验证注册信息，收集的毕业生信息，并由此分析得出的关联信息等大量的数据都由数据库管理。本文中数据库服务器端采用了Mysql作为后台数据库，使Web与数据库紧密联系起来。在设计过程中，充分保证了系统代码的良好可读性、实用性、易扩展性、通用性、便于后期维护、操作方便以及页面简洁等特点。</a:t>
            </a:r>
            <a:endParaRPr lang="zh-CN" altLang="en-US" sz="1800" dirty="0" smtClean="0"/>
          </a:p>
          <a:p>
            <a:r>
              <a:rPr lang="zh-CN" altLang="en-US" sz="1800" dirty="0" smtClean="0"/>
              <a:t>本系统的开发使获取毕业生信息招聘平台信息能够更加方便快捷，同时也使毕业生信息招聘平台信息变的更加系统化、有序化。系统界面较友好，易于操作。</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概述</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　随着社会的快速发展，计算机的影响是全面且深入的。人们的生活水平不断提高，日常生活中毕业生对招聘平台方面的要求也在不断提高，需要招聘平台的人数更是不断增加，使得毕业生信息招聘平台的开发成为必需而且紧迫的事情。毕业生信息招聘平台主要是借助计算机，通过对毕业生信息招聘平台所需的信息管理，增加毕业生选择，同时也方便对广大招聘平台的及时查询、修改以及对毕业生信息的及时了解。毕业生信息招聘平台对毕业生带来了更多的便利, 该系统通过和数据库管理系统软件协作来满足毕业生的需求。</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Spring Boot框架</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2000" smtClean="0"/>
          </a:p>
          <a:p>
            <a:r>
              <a:rPr sz="2000" smtClean="0"/>
              <a:t>Spring Boot特点：</a:t>
            </a:r>
            <a:endParaRPr sz="2000" smtClean="0"/>
          </a:p>
          <a:p>
            <a:r>
              <a:rPr sz="2000" smtClean="0"/>
              <a:t>1、创建一个单独的Spring应用程序；</a:t>
            </a:r>
            <a:endParaRPr sz="2000" smtClean="0"/>
          </a:p>
          <a:p>
            <a:r>
              <a:rPr sz="2000" smtClean="0"/>
              <a:t>2、嵌入式Tomcat，无需部署WAR文件；</a:t>
            </a:r>
            <a:endParaRPr sz="2000" smtClean="0"/>
          </a:p>
          <a:p>
            <a:r>
              <a:rPr sz="2000" smtClean="0"/>
              <a:t>3、简化Maven配置；</a:t>
            </a:r>
            <a:endParaRPr sz="2000" smtClean="0"/>
          </a:p>
          <a:p>
            <a:r>
              <a:rPr sz="2000" smtClean="0"/>
              <a:t>4、自动配置Spring；</a:t>
            </a:r>
            <a:endParaRPr sz="2000" smtClean="0"/>
          </a:p>
          <a:p>
            <a:r>
              <a:rPr sz="2000" smtClean="0"/>
              <a:t>5、提供生产就绪功能，如指标，健康检查和外部配置；</a:t>
            </a:r>
            <a:endParaRPr sz="2000" smtClean="0"/>
          </a:p>
          <a:p>
            <a:r>
              <a:rPr sz="2000" smtClean="0"/>
              <a:t>6、绝对没有代码生成和XML的配置要求；</a:t>
            </a:r>
            <a:endParaRPr sz="2000" smtClean="0"/>
          </a:p>
          <a:p>
            <a:r>
              <a:rPr sz="2000" smtClean="0"/>
              <a:t>  安装步骤：</a:t>
            </a:r>
            <a:endParaRPr sz="2000" smtClean="0"/>
          </a:p>
          <a:p>
            <a:r>
              <a:rPr sz="2000" smtClean="0"/>
              <a:t>   最基本的是，Spring Boot是一个可以被任何项目的构建系统使用的库集合。</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需求分析</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毕业生信息招聘平台是在Windows操作系统中进行开发运用的，而且目前PC机的各项性能已经可以胜任普通网站的web服务器。系统开发所使用的技术也都是自身所具有的，也是当下广泛应用的技术之一。</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系统的开发环境和配置都是可以自行安装的，系统使用Java开发工具，使用比较成熟的Mysql数据库进行对系统前台及后台的数据交互，根据技术语言对数据库，结合需求进行修改维护，可以使得网站运行更具有稳定性和安全性，从而完成实现网站的开发。</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（1）硬件可行性分析</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系统管理及信息分析的设计对于所使用的计算机没有什么硬性的要求，计算机只要可以正常的使用进行代码的编写及页面设计就可行。</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管理员功能图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619" name="对象 -2147482620"/>
          <p:cNvGraphicFramePr/>
          <p:nvPr/>
        </p:nvGraphicFramePr>
        <p:xfrm>
          <a:off x="-635" y="1372235"/>
          <a:ext cx="9144635" cy="5295900"/>
        </p:xfrm>
        <a:graphic>
          <a:graphicData uri="http://schemas.openxmlformats.org/presentationml/2006/ole">
            <mc:AlternateContent xmlns:mc="http://schemas.openxmlformats.org/markup-compatibility/2006">
              <mc:Choice xmlns:v="urn:schemas-microsoft-com:vml" Requires="v">
                <p:oleObj spid="_x0000_s3076" name="" r:id="rId1" imgW="25869900" imgH="10744200" progId="Visio.Drawing.15">
                  <p:embed/>
                </p:oleObj>
              </mc:Choice>
              <mc:Fallback>
                <p:oleObj name="" r:id="rId1" imgW="25869900" imgH="10744200" progId="Visio.Drawing.15">
                  <p:embed/>
                  <p:pic>
                    <p:nvPicPr>
                      <p:cNvPr id="0" name="图片 3075"/>
                      <p:cNvPicPr/>
                      <p:nvPr/>
                    </p:nvPicPr>
                    <p:blipFill>
                      <a:blip r:embed="rId2"/>
                      <a:stretch>
                        <a:fillRect/>
                      </a:stretch>
                    </p:blipFill>
                    <p:spPr>
                      <a:xfrm>
                        <a:off x="-635" y="1372235"/>
                        <a:ext cx="9144635" cy="529590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3" name="图片 19"/>
          <p:cNvPicPr>
            <a:picLocks noChangeAspect="1"/>
          </p:cNvPicPr>
          <p:nvPr/>
        </p:nvPicPr>
        <p:blipFill>
          <a:blip r:embed="rId1"/>
          <a:stretch>
            <a:fillRect/>
          </a:stretch>
        </p:blipFill>
        <p:spPr>
          <a:xfrm>
            <a:off x="132080" y="1371600"/>
            <a:ext cx="8820150" cy="53409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结论</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本系统通过对Spring Boot和Mysql数据库的简介，从硬件和软件两反面说明了毕业生信息招聘平台的可行性，本文结论及研究成果如下：实现了Spring Boot与Mysql相结合构建的毕业生信息招聘平台，网站可以响应式展示。通过本次毕业生信息招聘平台的研究与实现，我感到学海无涯，学习是没有终点的，而且实践出真知，只有多动手才能尽快掌握它，经验对系统的开发非常重要，经验不足，就难免会有许多考虑不周之处。比如要有美观的界面，更完善的功能，才能吸引更多的毕业生 。</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[1]张继东.Mysql数据库基于java的访问技术[J/OL].电子技术与软件工程，2017,（15）：169（2017-08-03）.</a:t>
            </a:r>
            <a:endParaRPr sz="1600" dirty="0" smtClean="0"/>
          </a:p>
          <a:p>
            <a:r>
              <a:rPr sz="1600" dirty="0" smtClean="0"/>
              <a:t>[2]李春燕，李根.基于java技术的网络信息花店网站平台设计[J/OL].电子技术与软件工程，2017,（20）：9（2017-10-26）.</a:t>
            </a:r>
            <a:endParaRPr sz="1600" dirty="0" smtClean="0"/>
          </a:p>
          <a:p>
            <a:r>
              <a:rPr sz="1600" dirty="0" smtClean="0"/>
              <a:t>[3]王浩.基于java技术的在线技能评测系统的设计与实现[J].数字技术与应用，2019,（12）：171-172.</a:t>
            </a:r>
            <a:endParaRPr sz="1600" dirty="0" smtClean="0"/>
          </a:p>
          <a:p>
            <a:r>
              <a:rPr sz="1600" dirty="0" smtClean="0"/>
              <a:t>[4]王金龙，张静.基于java+Mysql的高校慕课（MOOC）花店网站系统设计[J].通讯世界，2017,（20）：276-277.</a:t>
            </a:r>
            <a:endParaRPr sz="1600" dirty="0" smtClean="0"/>
          </a:p>
          <a:p>
            <a:r>
              <a:rPr sz="1600" dirty="0" smtClean="0"/>
              <a:t>[5]潘国荣.基于java+JavaBean+Servlet实现模式的增删改模块的设计与实现[J].信息通信，2017,（08）：101-103.</a:t>
            </a:r>
            <a:endParaRPr sz="1600" dirty="0" smtClean="0"/>
          </a:p>
          <a:p>
            <a:r>
              <a:rPr sz="1600" dirty="0" smtClean="0"/>
              <a:t>[6]葛建霞.《java动态网页设计》课程中项目花店网站法的应用研究[J].宿州教育学院学报，2017,20（04）：160-161.</a:t>
            </a:r>
            <a:endParaRPr sz="1600" dirty="0" smtClean="0"/>
          </a:p>
          <a:p>
            <a:r>
              <a:rPr sz="1600" dirty="0" smtClean="0"/>
              <a:t>[7]李清霞.《java动态网页设计》课程建设与花店网站模式研究[J].福建电脑，2017,33（06）：92-93+166.</a:t>
            </a:r>
            <a:endParaRPr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2405</Words>
  <Application>WPS 演示</Application>
  <PresentationFormat>全屏显示(4:3)</PresentationFormat>
  <Paragraphs>63</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微软雅黑</vt:lpstr>
      <vt:lpstr>Arial Unicode MS</vt:lpstr>
      <vt:lpstr>Calibri</vt:lpstr>
      <vt:lpstr>吉祥如意</vt:lpstr>
      <vt:lpstr>Visio.Drawing.15</vt:lpstr>
      <vt:lpstr>小程序社区疫情防控系统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真诚勇恒</cp:lastModifiedBy>
  <cp:revision>39</cp:revision>
  <dcterms:created xsi:type="dcterms:W3CDTF">2017-06-16T12:52:00Z</dcterms:created>
  <dcterms:modified xsi:type="dcterms:W3CDTF">2021-01-04T15:48:06Z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2052-11.1.0.10314</vt:lpwstr>
  </property>
</Properties>
</file>