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心灵治愈交流平台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谢辞</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本次毕业设计圆满的结束了，通过这次毕业设计我学到了很多的知识，也提高了我软件开发的能力，在系统开发设计的过程中，出现了很多的问题，但是通过老师和同学们的帮助，最后所有的问题都得到了解决，因此我要感谢在此过程中对我帮助的老师和同学们，感谢指导老师帮助我选课题，给我做详细的讲解，给我提供设计所需要的各种设备，也经常询问我进度与成果，再有难点的时候给我解决思路，帮助我顺利完成。没有他的指导，也不会有我今天所展现出的成果。</a:t>
            </a:r>
            <a:endParaRPr lang="zh-CN" altLang="en-US" sz="2400" dirty="0" smtClean="0"/>
          </a:p>
          <a:p>
            <a:r>
              <a:rPr lang="zh-CN" altLang="en-US" sz="2400" dirty="0" smtClean="0"/>
              <a:t>首先我要感谢我的指导老师，指导老师在教学任务繁忙的情况下，抽出时间帮助我纠正我在设计当中出现的问题，并耐性地为我的论文作校正，是他的定期检查和指导使得我们的毕业设计高质量完成。</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本论文主要论述了如何使用JAVA语言开发一个心灵治愈交流平台 ，本系统将严格按照软件开发流程进行各个阶段的工作，采用B/S架构，面向对象编程思想进行项目开发。在引言中，作者将论述心灵治愈交流平台的当前背景以及系统开发的目的，后续章节将严格按照软件开发流程，对系统进行各个阶段分析设计。</a:t>
            </a:r>
            <a:endParaRPr lang="zh-CN" altLang="en-US" sz="1800" dirty="0" smtClean="0"/>
          </a:p>
          <a:p>
            <a:r>
              <a:rPr lang="zh-CN" altLang="en-US" sz="1800" dirty="0" smtClean="0"/>
              <a:t>心灵治愈交流平台的主要使用者分为管理员和用户、心理咨询师，实现功能包括管理员：首页、个人中心、系统公告管理、用户管理、心理咨询师管理、心灵专栏管理、压力测试管理、测试数据管理、咨询师预约管理、小纸条管理、系统管理，用户：首页、个人中心、测试数据管理、咨询师预约管理、小纸条管理，心理咨询师；首页、个人中心、咨询师预约管理、系统管理，前台首页；首页、系统公告、心理咨询师、心灵专栏、压力测试、小纸条、个人中心、后台管理、聊天等功能。</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研究背景</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随着网络不断的普及发展，心灵治愈交流平台依靠网络技术的支持得到了快速的发展，首先要从用户的实际需求出发，通过了解用户的需求开发出具有针对性的首页、系统公告、心理咨询师、心灵专栏、压力测试、小纸条、个人中心、后台管理、聊天功能，利用目前网络给用户带来的方便快捷这一特点对系统进行调整，设计的系统让用户的使用起来更加方便，本系统的主要目的就是给用户带来快捷与高效、安全，用户只要在家中就可以进行操作[1]。同时随着电子商务的发展网上心灵治愈交流平台已经受到广大用户的关注。</a:t>
            </a:r>
            <a:endParaRPr lang="zh-CN" altLang="en-US" sz="1800" dirty="0" smtClean="0"/>
          </a:p>
          <a:p>
            <a:r>
              <a:rPr lang="zh-CN" altLang="en-US" sz="1800" dirty="0" smtClean="0"/>
              <a:t>互联网发展至今，已经解决了很多我们解决不了的难题，使得我们工作更加便捷，提高了我们的工作效率。目前各行各业都在运用网络信息管理程序，不同的用户也都接触到信息管理，特别是在各大电商行业广泛的应运起来。通过对当前网络环境发展的分析与总结，开发心灵治愈交流平台可以改变以往的交流方式，改变传统线下心灵治愈交流平台的状态，由于用户的不断增多，使用传统的线下心灵治愈交流平台模式已经远远不能满足于用户需求了，而且越来越多的心灵咨询工作室也在开通线上进行心灵治愈交流平台。</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 Spring Boot框架</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2000" smtClean="0"/>
          </a:p>
          <a:p>
            <a:r>
              <a:rPr sz="2000" smtClean="0"/>
              <a:t>Spring Boot特点：</a:t>
            </a:r>
            <a:endParaRPr sz="2000" smtClean="0"/>
          </a:p>
          <a:p>
            <a:r>
              <a:rPr sz="2000" smtClean="0"/>
              <a:t>1、创建一个单独的Spring应用程序；</a:t>
            </a:r>
            <a:endParaRPr sz="2000" smtClean="0"/>
          </a:p>
          <a:p>
            <a:r>
              <a:rPr sz="2000" smtClean="0"/>
              <a:t>2、嵌入式Tomcat，无需部署WAR文件；</a:t>
            </a:r>
            <a:endParaRPr sz="2000" smtClean="0"/>
          </a:p>
          <a:p>
            <a:r>
              <a:rPr sz="2000" smtClean="0"/>
              <a:t>3、简化Maven配置；</a:t>
            </a:r>
            <a:endParaRPr sz="2000" smtClean="0"/>
          </a:p>
          <a:p>
            <a:r>
              <a:rPr sz="2000" smtClean="0"/>
              <a:t>4、自动配置Spring；</a:t>
            </a:r>
            <a:endParaRPr sz="2000" smtClean="0"/>
          </a:p>
          <a:p>
            <a:r>
              <a:rPr sz="2000" smtClean="0"/>
              <a:t>5、提供生产就绪功能，如指标，健康检查和外部配置；</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系统分析</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在系统开发之初要进行系统可行分析，这样做的目的就是使用最小成本解决最大问题，一旦程序开发满足用户需要，带来的好处也是很多的。下面我们将从技术上、操作上、经济上等方面来考虑这个系统到底值不值得开发。</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系统结构图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15" name="对象 -2147482616"/>
          <p:cNvGraphicFramePr/>
          <p:nvPr/>
        </p:nvGraphicFramePr>
        <p:xfrm>
          <a:off x="139700" y="1099185"/>
          <a:ext cx="8909050" cy="5758815"/>
        </p:xfrm>
        <a:graphic>
          <a:graphicData uri="http://schemas.openxmlformats.org/presentationml/2006/ole">
            <mc:AlternateContent xmlns:mc="http://schemas.openxmlformats.org/markup-compatibility/2006">
              <mc:Choice xmlns:v="urn:schemas-microsoft-com:vml" Requires="v">
                <p:oleObj spid="_x0000_s3076" name="" r:id="rId1" imgW="43180000" imgH="23228300" progId="Visio.Drawing.15">
                  <p:embed/>
                </p:oleObj>
              </mc:Choice>
              <mc:Fallback>
                <p:oleObj name="" r:id="rId1" imgW="43180000" imgH="23228300" progId="Visio.Drawing.15">
                  <p:embed/>
                  <p:pic>
                    <p:nvPicPr>
                      <p:cNvPr id="0" name="图片 3075"/>
                      <p:cNvPicPr/>
                      <p:nvPr/>
                    </p:nvPicPr>
                    <p:blipFill>
                      <a:blip r:embed="rId2"/>
                      <a:stretch>
                        <a:fillRect/>
                      </a:stretch>
                    </p:blipFill>
                    <p:spPr>
                      <a:xfrm>
                        <a:off x="139700" y="1099185"/>
                        <a:ext cx="8909050" cy="575881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24" name="图片 28"/>
          <p:cNvPicPr>
            <a:picLocks noChangeAspect="1"/>
          </p:cNvPicPr>
          <p:nvPr/>
        </p:nvPicPr>
        <p:blipFill>
          <a:blip r:embed="rId1"/>
          <a:stretch>
            <a:fillRect/>
          </a:stretch>
        </p:blipFill>
        <p:spPr>
          <a:xfrm>
            <a:off x="170815" y="1130935"/>
            <a:ext cx="8877300" cy="57264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结论</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本文研究了心灵治愈交流平台的设计与实现，在文章开端首先对个研究背景、研究现状和研究内容作了简单的介绍，然后通过系统分析，引申出本系统研究的主要内容。</a:t>
            </a:r>
            <a:endParaRPr lang="zh-CN" altLang="en-US" sz="1800" dirty="0" smtClean="0"/>
          </a:p>
          <a:p>
            <a:r>
              <a:rPr lang="zh-CN" altLang="en-US" sz="1800" dirty="0" smtClean="0"/>
              <a:t>通过对Java语言和MYSQL数据库的简介，从硬件和软件两反面说明了心灵治愈交流平台的设计与实现的可行性，本文结论及研究成果如下：实现了Java与MYSQL相结合构建的心灵治愈交流平台 ，我感触到学习一门新技术，最重要的是实践，只有多动手才能尽快掌握它，一个系统的开发，经验是最重要的，经验不足，就难免会有许多考虑不周之处。要想吸引更多的用户，系统的界面必须要美观、有特色、友好，功能要健全。</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  王玉英. 基于Java的MySQL数据库访问技术[J]. 现代计算机：专业版, 2018, 19(14):63-66 </a:t>
            </a:r>
            <a:endParaRPr sz="1600" dirty="0" smtClean="0"/>
          </a:p>
          <a:p>
            <a:r>
              <a:rPr sz="1600" dirty="0" smtClean="0"/>
              <a:t>[2]  陈Maydene Fisher, Jon Ellis, Jonathan Bruce著. JDBC API Tutorial and Reference, Third Edition. 11 June, 2018[3] Jason Brittain Ian F.Darwin[美]. Tomcat权威指南. 北京：中国电力出版社，2018.</a:t>
            </a:r>
            <a:endParaRPr sz="1600" dirty="0" smtClean="0"/>
          </a:p>
          <a:p>
            <a:r>
              <a:rPr sz="1600" dirty="0" smtClean="0"/>
              <a:t>[4] 石正喜. MySQL数据库实用教程. 北京：北京师范大学出版社 2019</a:t>
            </a:r>
            <a:endParaRPr sz="1600" dirty="0" smtClean="0"/>
          </a:p>
          <a:p>
            <a:r>
              <a:rPr sz="1600" dirty="0" smtClean="0"/>
              <a:t>[5] 张海潘.软件工程理论[M] .北京：清华大学出版社,2017.</a:t>
            </a:r>
            <a:endParaRPr sz="1600" dirty="0" smtClean="0"/>
          </a:p>
          <a:p>
            <a:r>
              <a:rPr sz="1600" dirty="0" smtClean="0"/>
              <a:t>[6]  Patrick O’Neil Elizabeth O’Neil[英]等.数据库-原理、编程与性能（第二版 影印版）[M].北京:高教育出版社,2017.</a:t>
            </a:r>
            <a:endParaRPr sz="1600" dirty="0" smtClean="0"/>
          </a:p>
          <a:p>
            <a:r>
              <a:rPr sz="1600" dirty="0" smtClean="0"/>
              <a:t>[7] 王雨竹. MySQL入门经典. 北京：机械工业出版社 2017[8] 邓子云.Java网络编程从基础到实践[M].北京:电子工业出版社,2019. </a:t>
            </a:r>
            <a:endParaRPr sz="1600" dirty="0" smtClean="0"/>
          </a:p>
          <a:p>
            <a:r>
              <a:rPr sz="1600" dirty="0" smtClean="0"/>
              <a:t>[9]  陈圣国.Java信息系统设计与开发实例[M].北京：机械工业出版社，2019.</a:t>
            </a:r>
            <a:endParaRPr sz="1600" dirty="0" smtClean="0"/>
          </a:p>
          <a:p>
            <a:r>
              <a:rPr sz="1600" dirty="0" smtClean="0"/>
              <a:t>[10]  Todd Cook. Java从入门到精通[W].北京：电子工业出版社，2019.</a:t>
            </a:r>
            <a:endParaRPr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2348</Words>
  <Application>WPS 演示</Application>
  <PresentationFormat>全屏显示(4:3)</PresentationFormat>
  <Paragraphs>56</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吉祥如意</vt:lpstr>
      <vt:lpstr>Visio.Drawing.15</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真诚勇恒</cp:lastModifiedBy>
  <cp:revision>39</cp:revision>
  <dcterms:created xsi:type="dcterms:W3CDTF">2017-06-16T12:52:00Z</dcterms:created>
  <dcterms:modified xsi:type="dcterms:W3CDTF">2021-01-20T03:58:36Z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