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73" r:id="rId5"/>
    <p:sldId id="264" r:id="rId6"/>
    <p:sldId id="265" r:id="rId7"/>
    <p:sldId id="286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AB3FF"/>
    <a:srgbClr val="9C776C"/>
    <a:srgbClr val="8A7558"/>
    <a:srgbClr val="BEAE9E"/>
    <a:srgbClr val="4B443D"/>
    <a:srgbClr val="F3B237"/>
    <a:srgbClr val="F69700"/>
    <a:srgbClr val="CBAF88"/>
    <a:srgbClr val="E39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3" autoAdjust="0"/>
  </p:normalViewPr>
  <p:slideViewPr>
    <p:cSldViewPr showGuides="1">
      <p:cViewPr varScale="1">
        <p:scale>
          <a:sx n="71" d="100"/>
          <a:sy n="71" d="100"/>
        </p:scale>
        <p:origin x="883" y="53"/>
      </p:cViewPr>
      <p:guideLst>
        <p:guide orient="horz" pos="2210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F0DC89-A7F9-49F6-BA85-DD6C004DC60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443B0F-6B18-45A0-950A-FDA5B49F6DA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通过需求分析，系统主要实现查询某条路线上的所有公交站点信息、某两个公交站点之间的途经的所有线路及距离、公交换乘、用户的登录、注册等功能。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4605" y="236852"/>
            <a:ext cx="4161984" cy="54574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75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509" y="290968"/>
            <a:ext cx="6758726" cy="1091490"/>
          </a:xfrm>
          <a:prstGeom prst="rect">
            <a:avLst/>
          </a:prstGeom>
        </p:spPr>
        <p:txBody>
          <a:bodyPr/>
          <a:lstStyle>
            <a:lvl1pPr>
              <a:defRPr sz="22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2386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27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0027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2386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0027" y="2074334"/>
            <a:ext cx="3566160" cy="64008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0027" y="2756581"/>
            <a:ext cx="3566160" cy="3200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0"/>
          <p:cNvSpPr>
            <a:spLocks noGrp="1"/>
          </p:cNvSpPr>
          <p:nvPr>
            <p:ph type="ftr" sz="quarter" idx="10"/>
          </p:nvPr>
        </p:nvSpPr>
        <p:spPr>
          <a:xfrm>
            <a:off x="1105356" y="5211178"/>
            <a:ext cx="4428191" cy="228600"/>
          </a:xfrm>
        </p:spPr>
        <p:txBody>
          <a:bodyPr/>
          <a:lstStyle>
            <a:lvl1pPr algn="l">
              <a:defRPr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6455053" y="5212682"/>
            <a:ext cx="1583591" cy="228600"/>
          </a:xfrm>
        </p:spPr>
        <p:txBody>
          <a:bodyPr/>
          <a:lstStyle>
            <a:lvl1pPr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81" y="836712"/>
            <a:ext cx="3837110" cy="3410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94" y="-13536"/>
            <a:ext cx="3863106" cy="923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46"/>
          <a:stretch>
            <a:fillRect/>
          </a:stretch>
        </p:blipFill>
        <p:spPr bwMode="auto">
          <a:xfrm>
            <a:off x="0" y="2686050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0"/>
          <p:cNvSpPr>
            <a:spLocks noGrp="1"/>
          </p:cNvSpPr>
          <p:nvPr>
            <p:ph type="ftr" sz="quarter" idx="10"/>
          </p:nvPr>
        </p:nvSpPr>
        <p:spPr>
          <a:xfrm>
            <a:off x="1105356" y="5211178"/>
            <a:ext cx="4428191" cy="228600"/>
          </a:xfrm>
        </p:spPr>
        <p:txBody>
          <a:bodyPr/>
          <a:lstStyle>
            <a:lvl1pPr algn="l">
              <a:defRPr sz="675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1"/>
          </p:nvPr>
        </p:nvSpPr>
        <p:spPr>
          <a:xfrm>
            <a:off x="6455053" y="5212682"/>
            <a:ext cx="1583591" cy="228600"/>
          </a:xfrm>
        </p:spPr>
        <p:txBody>
          <a:bodyPr/>
          <a:lstStyle>
            <a:lvl1pPr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image" Target="../media/image3.png"/><Relationship Id="rId44" Type="http://schemas.openxmlformats.org/officeDocument/2006/relationships/image" Target="../media/image2.png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77" y="1494924"/>
            <a:ext cx="7544617" cy="393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281" y="6307556"/>
            <a:ext cx="2057315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B5FA0D-E745-4884-98BC-44C1A482E3D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889" y="6307556"/>
            <a:ext cx="3908222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538" y="6307556"/>
            <a:ext cx="1097461" cy="273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5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B1639B-3A8C-4852-A1FD-C240F7B61E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" y="6328611"/>
            <a:ext cx="9074069" cy="52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8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4" y="959519"/>
            <a:ext cx="36386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10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1" y="6328611"/>
            <a:ext cx="9074069" cy="52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555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5pPr>
      <a:lvl6pPr marL="32512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6pPr>
      <a:lvl7pPr marL="649605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7pPr>
      <a:lvl8pPr marL="974725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8pPr>
      <a:lvl9pPr marL="129921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55">
          <a:solidFill>
            <a:srgbClr val="262626"/>
          </a:solidFill>
          <a:latin typeface="Century Gothic" panose="020B0502020202020204" pitchFamily="34" charset="0"/>
        </a:defRPr>
      </a:lvl9pPr>
    </p:titleStyle>
    <p:bodyStyle>
      <a:lvl1pPr marL="136525" indent="-136525" algn="l" defTabSz="685800" rtl="0" eaLnBrk="1" fontAlgn="base" hangingPunct="1">
        <a:spcBef>
          <a:spcPts val="6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48005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3745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6525" algn="l" defTabSz="685800" rtl="0" eaLnBrk="1" fontAlgn="base" hangingPunct="1">
        <a:spcBef>
          <a:spcPts val="375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494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4973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155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74"/>
          <p:cNvSpPr txBox="1"/>
          <p:nvPr/>
        </p:nvSpPr>
        <p:spPr>
          <a:xfrm>
            <a:off x="539115" y="1412558"/>
            <a:ext cx="5616575" cy="9366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  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4" name="Shape 75"/>
          <p:cNvSpPr/>
          <p:nvPr/>
        </p:nvSpPr>
        <p:spPr>
          <a:xfrm>
            <a:off x="1605915" y="4714240"/>
            <a:ext cx="5344160" cy="402590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Medium"/>
              <a:ea typeface="Helvetica Neue Medium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559" y="578803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网络游戏管理网站</a:t>
            </a:r>
            <a:r>
              <a:rPr lang="en-US" altLang="zh-CN" sz="4000" dirty="0"/>
              <a:t>--  ppt</a:t>
            </a:r>
            <a:endParaRPr lang="en-US" alt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22"/>
          <p:cNvSpPr/>
          <p:nvPr/>
        </p:nvSpPr>
        <p:spPr>
          <a:xfrm>
            <a:off x="4071938" y="43830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9522" y="195880"/>
            <a:ext cx="4953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摘要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107950" y="1052830"/>
            <a:ext cx="887857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21世纪的今天，随着社会的不断发展与进步，人们对于信息科学化的认识，已由低层次向高层次发展，由原来的感性认识向理性认识提高，管理工作的重要性已逐渐被人们所认识，科学化的管理，使信息存储达到准确、快速、完善，并能提高工作管理效率，促进其发展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论文主要是对网络游戏管理网站进行了介绍，包括研究的现状，还有涉及的开发背景，然后还对系统的设计目标进行了论述，还有系统的需求，以及整个的设计方案，对系统的设计以及实现，也都论述的比较细致，最后对网络游戏管理网站进行了一些具体测试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以JSP为开发技术，实现了一个网络游戏管理网站。网络游戏管理网站的主要使用者分为管理员；个人中心、用户管理、公司简介管理、游戏中心管理、游戏类型管理、招聘信息管理、我的收藏管理、系统管理，前台首页；首页、公司简介、游戏中心、招聘信息、我的、跳转到后台、客服；用户；个人中心、公司简介管理、游戏中心管理、招聘信息管理、我的收藏管理；等功能。通过这些功能模块的设计，基本上实现了整个网络游戏管理网站的过程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具体在系统设计上，采用了B/S的结构，同时，也使用JSP技术在动态页面上进行了设计，后台上采用Mysql数据库，是一个非常优秀的网络游戏管理网站。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关键词 ：网络游戏管理网站；JSP技术；Mysql数据库；B/S结构  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937" y="1124754"/>
            <a:ext cx="86409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网络的快速发展从根本上更改了世界各组织的管理方式，自二十世纪九十年代开始，我国的政府、企事业等单位就设想可以通过互联网系统来进行管理信息。由于以前存在各方面的原因，比如网络普及度低、用户不接受、互联网的相关法律法规也不够完善、开发技术也不够成熟等，阻碍了互联网在各大机构中的发展速度。进入二十一世纪以后，我国经济有了快速的发展，限制机构管理的各个难题逐一被解决，国内各大机构都加入到了电子信息化的管理模式中来。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以往的网络游戏管理相关信息管理，都是工作人员手工统计。这种方式不但时效性低，而且需要查找和变更的时候很不方便。随着科学的进步，技术的成熟，计算机信息化也日新月异的发展，社会也已经深刻的认识，计算机功能非常的强大，计算机已经进入了人类社会发展的各个领域，并且发挥着十分重要的作用。本系统利用网络沟通、计算机信息存储管理，有着与传统的方式所无法替代的优点。比如计算检索速度特别快、可靠性特别高、存储容量特别大、保密性特别好、可保存时间特别长、成本特别低等。在工作效率上，能够得到极大地提高，延伸至服务水平也会有好的收获，有了网络，在线网络游戏管理网站的各方面的管理更加科学和系统，更加规范和简便。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257" y="178735"/>
            <a:ext cx="4953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课题背景及意义</a:t>
            </a:r>
            <a:endParaRPr sz="400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960" y="1318895"/>
            <a:ext cx="88436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ym typeface="+mn-ea"/>
              </a:rPr>
              <a:t>JSP技术本身是一种脚本语言，但它的功能是十分强大的，因为它可以使用所有的JAVA类。当它与JavaBeans 类进行结合时，它可以使显示逻辑和内容分开，这就极大的方便了用户的需求。JavaBeans 可以对JSP技术的程序进行扩展，从而形成新的应用程序，而且JavaBeans的代码可以重复使用，所以就便于对程序进行维护。JavaBean 组件有内部的接口，可以帮助不同的人对系统进行访问。1999年，Sun微系统公司正式推出了JSP技术，这是一种动态技术，是基于整个JAVA体系和JavaServlet提出的，是具有普遍适用性的WEB技术，也是本系统设计的核心技术之一。JSP技术能够极大的提高WEB网页的运行速度。这些内容会与脚本结合，并且由JavaBean和Servlet组件封装。所有的脚本均在服务器端运行，JSP引擎会针对客户端所 提交的申请进行解释，然后生成脚本程序和JSP标识，然后通过HTML/XML页面将结果反馈给浏览器。因此，开发人员亲自设计最终页面的格式和HTML/XML标识时，完全可以使用JSP技术。</a:t>
            </a:r>
            <a:endParaRPr lang="zh-CN" altLang="en-US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所以结合网络游戏管理网站的需求及功能模块的实现，使用JSP技术是最合适的，而且JSP的拓展性比较好，对于系统在后期使用过程中可以不断对系统功能进行拓展，是系统更完成，更方便的满足用户管理。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270635" y="6596479"/>
            <a:ext cx="708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1655" y="227965"/>
            <a:ext cx="216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800" dirty="0">
                <a:sym typeface="+mn-ea"/>
              </a:rPr>
              <a:t>JSP技术介绍</a:t>
            </a:r>
            <a:endParaRPr sz="28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9520" y="189230"/>
            <a:ext cx="560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Mysql数据库</a:t>
            </a:r>
            <a:endParaRPr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665" y="1457325"/>
            <a:ext cx="882396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sz="1600" b="0">
                <a:ea typeface="宋体" panose="02010600030101010101" pitchFamily="2" charset="-122"/>
              </a:rPr>
              <a:t>Mysql是一个多用户、多线程的服务器，采用SQL的数据库，数据库管理系统是基于SQL的客户以及服务器模式的关系，它的优点有强大的功能、操作简单、管理方便、可靠安全、运行较快、多线程、跨平台性、完全网络化、稳定性等，非常适合Web站点或者其他应用软件，在数据库后端的开发。此外，利用许多语言，会员可以编写和访问Mysql数据库的程序。Mysql数据库也是开放源代码的，开发者越来越喜欢使用Mysql关系数据库，应用范围也被推而广之。这是由于速度快和易用性， Web站点或应用软件的数据库后端的开发也都在使用它。</a:t>
            </a:r>
            <a:endParaRPr sz="1600" b="0">
              <a:ea typeface="宋体" panose="02010600030101010101" pitchFamily="2" charset="-122"/>
            </a:endParaRPr>
          </a:p>
          <a:p>
            <a:pPr marL="0" indent="0"/>
            <a:r>
              <a:rPr sz="1600" b="0">
                <a:ea typeface="宋体" panose="02010600030101010101" pitchFamily="2" charset="-122"/>
              </a:rPr>
              <a:t>mysql 数据库它有很多的优点，例如它在操作上能够让人通俗易懂、功能强大、信息储存量高等优点。所以被人们广泛应用，对于mysql数据库来说它一般主要是对数据进行编码和查询，而且在很多的设计当中都应用到了该数据库，在此过程当中我们可以对常规的数据进行查询和组合，所以我们在进行使用mysql数据库的时候只要对编写一小段的数据就能实现相应的功能。数据库，就是数据存储的储藏室，只不过数据是存储在计算机上的，而不是现实中的储藏室，数据的存放是按固定格式，而不是无序的，则定义就是 ：长期有固定格式，可以共享的存储在计算机存储器上。数据库管理主要包括数据表的建立，数据存储、修改和增加数据，为了使数据库系统能够正常运行，相关人员进行的管理工作。数据表的建立，可以对数据表中的数据进行调整，数据的重新组合及重新构造，保证数据的安全性。</a:t>
            </a:r>
            <a:endParaRPr sz="16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789" y="188726"/>
            <a:ext cx="3866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/>
              <a:t>系统分析</a:t>
            </a:r>
            <a:endParaRPr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162560" y="836295"/>
            <a:ext cx="898144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6070"/>
            <a:r>
              <a:rPr sz="1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系统分析就是，需求人员通过与客户的沟通，所获取的信息，然后把这些信息通过需求说明书的方式展示给用户和开发人员。在软件功能发展的历史长河中，很长时间，特别是最开始的时候，需求分析的重要性并不被人们所认同，例如当时美国IBM公司为英国电信公司开发一套信息管理系统，在需求不明确的情况下开始开发，最初的工期为一年，由于需求获取不清晰导致工期推迟了半年多，造成巨大损失。我们很多软件公司也存在这种情况，边需求，边开发，甚至与客户没有沟通清楚的情况下，直接照搬同类型的项目进行更改，导致到系统验收的时候，重新更改，造成了人力、物力的极大浪费。而导致这一切后果的原因就是需求获取不及时、不清楚、不全面。</a:t>
            </a:r>
            <a:endParaRPr sz="1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5930" y="189865"/>
            <a:ext cx="7143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ea"/>
                <a:ea typeface="+mn-ea"/>
              </a:rPr>
              <a:t>  </a:t>
            </a:r>
            <a:r>
              <a:rPr lang="zh-CN" altLang="en-US" sz="2400" b="1" dirty="0">
                <a:sym typeface="+mn-ea"/>
              </a:rPr>
              <a:t> </a:t>
            </a:r>
            <a:r>
              <a:rPr lang="zh-CN" altLang="en-US" dirty="0"/>
              <a:t>结  论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5560" y="908685"/>
            <a:ext cx="906081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/>
            <a:r>
              <a:rPr 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本系统通过对java和Mysql数据库的简介，从硬件和软件两反面说明了网络游戏管理网站的可行性，本文结论及研究成果如下：实现了java与Mysql相结合构建的网络游戏管理网站，网站可以响应式展示。通过本次网络游戏管理网站的研究与实现，我感到学海无涯，学习是没有终点的，而且实践出真知，只有多动手才能尽快掌握它，经验对系统的开发非常重要，经验不足，就难免会有许多考虑不周之处。比如要有美观的界面，更完善的功能，才能吸引更多的用户。</a:t>
            </a:r>
            <a:endParaRPr 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304800"/>
            <a:r>
              <a:rPr 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由于在此之前对于java知识没有深入了解，所以从一开始就碰到许多困难，例如一开始的页面显示不规范、数据库连接有问题已经无法实现参数的传递等等，不过通过在网上寻找有关资料以及同学的帮助下最后都得到了解决，在此过程中，我不仅学到了很多知识，也提高了自己解决问题的能力，尤其是学会如何从大量的信息中筛选出所需有用的信息，同时我更加深刻的体会到了，虽然书本上的大部分知识都是有价值，正确的，但实际上每个人编程的思路和对数据处理的方法、思想都是不同的，这就要求我们一定要通过实践才能找到解决问题的方案。在此次毕业设计活动中，我不断的提高了自己，也得到了宝贵的经验，我相信这些对我以后的发展都会有很大帮助。</a:t>
            </a:r>
            <a:endParaRPr 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304800"/>
            <a:r>
              <a:rPr 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通过这次网络游戏管理网站的开发，我参考了很多相关系统的例子，取长补短，吸取了其他系统的长处，逐步对该系统进行了完善，但是该系统还是有很多的不足之处，有待以后进一步学习。</a:t>
            </a:r>
            <a:endParaRPr 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304800"/>
            <a:r>
              <a:rPr lang="zh-CN" sz="1600" b="0">
                <a:solidFill>
                  <a:srgbClr val="000000"/>
                </a:solidFill>
                <a:ea typeface="宋体" panose="02010600030101010101" pitchFamily="2" charset="-122"/>
              </a:rPr>
              <a:t>实践证明，网络游戏管理网站有着非常好的发展前景，经过测试运行，系统各项功能都十分完善，界面漂亮，使用方便，操作容易，在技术理论上已经成熟。</a:t>
            </a:r>
            <a:endParaRPr lang="zh-CN" sz="16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1661" y="332656"/>
            <a:ext cx="5883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400" b="1" dirty="0"/>
              <a:t>  参考文献 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857250"/>
            <a:ext cx="91338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[1]张继东.Mysql数据库基于java的访问技术[J/OL].电子技术与软件工程，2017,（15）：169（2017-08-03）.</a:t>
            </a:r>
            <a:endParaRPr lang="zh-CN" altLang="en-US" sz="1600" dirty="0"/>
          </a:p>
          <a:p>
            <a:r>
              <a:rPr lang="zh-CN" altLang="en-US" sz="1600" dirty="0"/>
              <a:t>[2]李春燕，李根.基于java技术的网络信息用户平台设计[J/OL].电子技术与软件工程，2017,（20）：9（2017-10-26）.</a:t>
            </a:r>
            <a:endParaRPr lang="zh-CN" altLang="en-US" sz="1600" dirty="0"/>
          </a:p>
          <a:p>
            <a:r>
              <a:rPr lang="zh-CN" altLang="en-US" sz="1600" dirty="0"/>
              <a:t>[3]王浩.基于java技术的在线技能评测系统的设计与实现[J].数字技术与应用，2018,（12）：171-172.</a:t>
            </a:r>
            <a:endParaRPr lang="zh-CN" altLang="en-US" sz="1600" dirty="0"/>
          </a:p>
          <a:p>
            <a:r>
              <a:rPr lang="zh-CN" altLang="en-US" sz="1600" dirty="0"/>
              <a:t>[4]王金龙，张静.基于java+Mysql的高校慕课（MOOC）用户系统设计[J].通讯世界，2017,（20）：276-277.</a:t>
            </a:r>
            <a:endParaRPr lang="zh-CN" altLang="en-US" sz="1600" dirty="0"/>
          </a:p>
          <a:p>
            <a:r>
              <a:rPr lang="zh-CN" altLang="en-US" sz="1600" dirty="0"/>
              <a:t>[5]潘国荣.基于java+JavaBean+Servlet实现模式的增删改模块的设计与实现[J].信息通信，2017,（08）：101-103.</a:t>
            </a:r>
            <a:endParaRPr lang="zh-CN" altLang="en-US" sz="1600" dirty="0"/>
          </a:p>
          <a:p>
            <a:r>
              <a:rPr lang="zh-CN" altLang="en-US" sz="1600" dirty="0"/>
              <a:t>[6]葛建霞.《java动态网页设计》网络游戏管理网站中项目用户法的应用研究[J].宿州教育学院学报，2017,20（04）：160-161.</a:t>
            </a:r>
            <a:endParaRPr lang="zh-CN" altLang="en-US" sz="1600" dirty="0"/>
          </a:p>
          <a:p>
            <a:r>
              <a:rPr lang="zh-CN" altLang="en-US" sz="1600" dirty="0"/>
              <a:t>[7]李清霞.《java动态网页设计》网络游戏管理网站建设与用户模式研究[J].福建电脑，2017,33（06）：92-93+166.</a:t>
            </a:r>
            <a:endParaRPr lang="zh-CN" altLang="en-US" sz="1600" dirty="0"/>
          </a:p>
          <a:p>
            <a:r>
              <a:rPr lang="zh-CN" altLang="en-US" sz="1600" dirty="0"/>
              <a:t>[8]曾晰，舒坚.基于java的养老院管理信息系统的设计与实现[J].信息通信，2017,（09）：122-124.</a:t>
            </a:r>
            <a:endParaRPr lang="zh-CN" altLang="en-US" sz="1600" dirty="0"/>
          </a:p>
          <a:p>
            <a:r>
              <a:rPr lang="zh-CN" altLang="en-US" sz="1600" dirty="0"/>
              <a:t>[9]傅峰. 基于移动平台的公司简介管理系统的设计[J]. 电子设计工程,2018,24(09):66-68+71.</a:t>
            </a:r>
            <a:endParaRPr lang="zh-CN" altLang="en-US" sz="1600" dirty="0"/>
          </a:p>
          <a:p>
            <a:r>
              <a:rPr lang="zh-CN" altLang="en-US" sz="1600" dirty="0"/>
              <a:t>[10]李丹. 派遣信息网络管理平台设计与实现[J]. 软件导刊,2018,15(03):97-98.</a:t>
            </a:r>
            <a:endParaRPr lang="zh-CN" altLang="en-US" sz="1600" dirty="0"/>
          </a:p>
          <a:p>
            <a:r>
              <a:rPr lang="zh-CN" altLang="en-US" sz="1600" dirty="0"/>
              <a:t>[11]付昕. 基于B/S调度信息管理系统的实现[J].山东省农业管理干部学院学报, 2019, 27(4):166-168</a:t>
            </a:r>
            <a:endParaRPr lang="zh-CN" altLang="en-US" sz="1600" dirty="0"/>
          </a:p>
          <a:p>
            <a:r>
              <a:rPr lang="zh-CN" altLang="en-US" sz="1600" dirty="0"/>
              <a:t>[12] 黄艳峰. 在Java语言中实施“案例医学会网站管理系统”的研究与探索[J]. 电脑知识与技术, 2019, 6(5):1148-1149 </a:t>
            </a:r>
            <a:endParaRPr lang="zh-CN" altLang="en-US" sz="1600" dirty="0"/>
          </a:p>
          <a:p>
            <a:r>
              <a:rPr lang="zh-CN" altLang="en-US" sz="1600" dirty="0"/>
              <a:t>[13] 赵钢. java Servlet+EJB的Web模式应用研究[J]. 电子设计工程,2019, 21(13):47-49</a:t>
            </a:r>
            <a:endParaRPr lang="zh-CN" altLang="en-US" sz="1600" dirty="0"/>
          </a:p>
          <a:p>
            <a:r>
              <a:rPr lang="zh-CN" altLang="en-US" sz="1600" dirty="0"/>
              <a:t>[14] 肖英. 解决java/Servlet开发中的中文乱码问题[J]. 科技传播, 2018, (1)11-25</a:t>
            </a:r>
            <a:endParaRPr lang="zh-CN" altLang="en-US" sz="1600" dirty="0"/>
          </a:p>
          <a:p>
            <a:r>
              <a:rPr lang="zh-CN" altLang="en-US" sz="1600" dirty="0"/>
              <a:t>[15] Hsiao I H, Sosnovsky S, Brusilovsky P. Guiding students to the right questions: adaptive navigation support in an e-learning system for Java programming[J]. Journal of Computer Assisted Learning, 2019, 26(4):270-283.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2860" y="1119505"/>
            <a:ext cx="7483475" cy="3384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  <a:cs typeface="+mn-ea"/>
              </a:rPr>
              <a:t>感谢观看 </a:t>
            </a:r>
            <a:r>
              <a:rPr lang="en-US" altLang="zh-CN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  <a:cs typeface="+mn-ea"/>
              </a:rPr>
              <a:t>!</a:t>
            </a:r>
            <a:endParaRPr lang="zh-CN" altLang="en-US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  <a:cs typeface="+mn-ea"/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80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THANK  YOU !</a:t>
            </a:r>
            <a:endParaRPr lang="en-US" altLang="zh-CN" sz="8000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主题1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4513</Words>
  <Application>WPS 演示</Application>
  <PresentationFormat>全屏显示(4:3)</PresentationFormat>
  <Paragraphs>98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Century Gothic</vt:lpstr>
      <vt:lpstr>Calibri</vt:lpstr>
      <vt:lpstr>Garamond</vt:lpstr>
      <vt:lpstr>Roboto Bold</vt:lpstr>
      <vt:lpstr>Segoe Print</vt:lpstr>
      <vt:lpstr>Roboto Regular</vt:lpstr>
      <vt:lpstr>Helvetica Neue Medium</vt:lpstr>
      <vt:lpstr>微软雅黑</vt:lpstr>
      <vt:lpstr>黑体</vt:lpstr>
      <vt:lpstr>Arial Unicode MS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367</cp:revision>
  <dcterms:created xsi:type="dcterms:W3CDTF">2013-10-30T09:04:00Z</dcterms:created>
  <dcterms:modified xsi:type="dcterms:W3CDTF">2021-04-07T05:45:10Z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ECA5155B0FCD49FB9B19A74770BC9D13</vt:lpwstr>
  </property>
</Properties>
</file>