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74" r:id="rId5"/>
    <p:sldId id="278" r:id="rId6"/>
    <p:sldId id="275" r:id="rId7"/>
    <p:sldId id="296" r:id="rId8"/>
    <p:sldId id="295" r:id="rId9"/>
    <p:sldId id="267" r:id="rId10"/>
    <p:sldId id="273" r:id="rId11"/>
    <p:sldId id="265" r:id="rId12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2"/>
          <p:cNvSpPr/>
          <p:nvPr/>
        </p:nvSpPr>
        <p:spPr>
          <a:xfrm>
            <a:off x="4760913" y="20638"/>
            <a:ext cx="4438650" cy="4038600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546" h="497">
                <a:moveTo>
                  <a:pt x="23" y="4"/>
                </a:moveTo>
                <a:cubicBezTo>
                  <a:pt x="23" y="4"/>
                  <a:pt x="0" y="34"/>
                  <a:pt x="11" y="71"/>
                </a:cubicBezTo>
                <a:cubicBezTo>
                  <a:pt x="19" y="100"/>
                  <a:pt x="25" y="393"/>
                  <a:pt x="25" y="393"/>
                </a:cubicBezTo>
                <a:cubicBezTo>
                  <a:pt x="25" y="393"/>
                  <a:pt x="42" y="452"/>
                  <a:pt x="54" y="457"/>
                </a:cubicBezTo>
                <a:cubicBezTo>
                  <a:pt x="66" y="462"/>
                  <a:pt x="158" y="482"/>
                  <a:pt x="158" y="482"/>
                </a:cubicBezTo>
                <a:cubicBezTo>
                  <a:pt x="158" y="482"/>
                  <a:pt x="191" y="497"/>
                  <a:pt x="204" y="495"/>
                </a:cubicBezTo>
                <a:cubicBezTo>
                  <a:pt x="217" y="494"/>
                  <a:pt x="506" y="487"/>
                  <a:pt x="520" y="475"/>
                </a:cubicBezTo>
                <a:cubicBezTo>
                  <a:pt x="533" y="463"/>
                  <a:pt x="546" y="218"/>
                  <a:pt x="533" y="167"/>
                </a:cubicBezTo>
                <a:cubicBezTo>
                  <a:pt x="520" y="117"/>
                  <a:pt x="404" y="14"/>
                  <a:pt x="369" y="16"/>
                </a:cubicBezTo>
                <a:cubicBezTo>
                  <a:pt x="335" y="17"/>
                  <a:pt x="249" y="29"/>
                  <a:pt x="249" y="29"/>
                </a:cubicBezTo>
                <a:lnTo>
                  <a:pt x="198" y="11"/>
                </a:lnTo>
                <a:lnTo>
                  <a:pt x="151" y="2"/>
                </a:lnTo>
                <a:cubicBezTo>
                  <a:pt x="151" y="2"/>
                  <a:pt x="79" y="0"/>
                  <a:pt x="23" y="4"/>
                </a:cubicBezTo>
                <a:close/>
              </a:path>
            </a:pathLst>
          </a:custGeom>
          <a:solidFill>
            <a:schemeClr val="accent2">
              <a:alpha val="100000"/>
            </a:schemeClr>
          </a:solidFill>
          <a:ln w="0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051" name="Group 3"/>
          <p:cNvGrpSpPr/>
          <p:nvPr/>
        </p:nvGrpSpPr>
        <p:grpSpPr>
          <a:xfrm>
            <a:off x="4572000" y="28575"/>
            <a:ext cx="4756150" cy="4338638"/>
            <a:chOff x="2918" y="18"/>
            <a:chExt cx="2958" cy="2699"/>
          </a:xfrm>
        </p:grpSpPr>
        <p:sp>
          <p:nvSpPr>
            <p:cNvPr id="2217" name="Freeform 4"/>
            <p:cNvSpPr/>
            <p:nvPr/>
          </p:nvSpPr>
          <p:spPr>
            <a:xfrm>
              <a:off x="3060" y="18"/>
              <a:ext cx="490" cy="187"/>
            </a:xfrm>
            <a:custGeom>
              <a:avLst/>
              <a:gdLst/>
              <a:ahLst/>
              <a:cxnLst>
                <a:cxn ang="0">
                  <a:pos x="46292" y="16269"/>
                </a:cxn>
                <a:cxn ang="0">
                  <a:pos x="59305" y="13029"/>
                </a:cxn>
                <a:cxn ang="0">
                  <a:pos x="59942" y="11114"/>
                </a:cxn>
                <a:cxn ang="0">
                  <a:pos x="57365" y="0"/>
                </a:cxn>
                <a:cxn ang="0">
                  <a:pos x="16231" y="0"/>
                </a:cxn>
                <a:cxn ang="0">
                  <a:pos x="6582" y="14328"/>
                </a:cxn>
                <a:cxn ang="0">
                  <a:pos x="46292" y="16269"/>
                </a:cxn>
              </a:cxnLst>
              <a:rect l="0" t="0" r="0" b="0"/>
              <a:pathLst>
                <a:path w="97" h="37">
                  <a:moveTo>
                    <a:pt x="71" y="25"/>
                  </a:moveTo>
                  <a:cubicBezTo>
                    <a:pt x="81" y="22"/>
                    <a:pt x="87" y="21"/>
                    <a:pt x="91" y="20"/>
                  </a:cubicBezTo>
                  <a:cubicBezTo>
                    <a:pt x="91" y="19"/>
                    <a:pt x="91" y="19"/>
                    <a:pt x="92" y="17"/>
                  </a:cubicBezTo>
                  <a:cubicBezTo>
                    <a:pt x="97" y="11"/>
                    <a:pt x="95" y="4"/>
                    <a:pt x="88" y="0"/>
                  </a:cubicBezTo>
                  <a:lnTo>
                    <a:pt x="25" y="0"/>
                  </a:lnTo>
                  <a:cubicBezTo>
                    <a:pt x="10" y="3"/>
                    <a:pt x="0" y="10"/>
                    <a:pt x="10" y="22"/>
                  </a:cubicBezTo>
                  <a:cubicBezTo>
                    <a:pt x="10" y="22"/>
                    <a:pt x="28" y="37"/>
                    <a:pt x="71" y="25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8" name="Freeform 5"/>
            <p:cNvSpPr>
              <a:spLocks noEditPoints="1"/>
            </p:cNvSpPr>
            <p:nvPr/>
          </p:nvSpPr>
          <p:spPr>
            <a:xfrm>
              <a:off x="2918" y="18"/>
              <a:ext cx="2958" cy="2699"/>
            </a:xfrm>
            <a:custGeom>
              <a:avLst/>
              <a:gdLst/>
              <a:ahLst/>
              <a:cxnLst>
                <a:cxn ang="0">
                  <a:pos x="329410" y="637"/>
                </a:cxn>
                <a:cxn ang="0">
                  <a:pos x="102650" y="0"/>
                </a:cxn>
                <a:cxn ang="0">
                  <a:pos x="147116" y="13692"/>
                </a:cxn>
                <a:cxn ang="0">
                  <a:pos x="113774" y="25443"/>
                </a:cxn>
                <a:cxn ang="0">
                  <a:pos x="135355" y="46343"/>
                </a:cxn>
                <a:cxn ang="0">
                  <a:pos x="48349" y="39110"/>
                </a:cxn>
                <a:cxn ang="0">
                  <a:pos x="16924" y="41051"/>
                </a:cxn>
                <a:cxn ang="0">
                  <a:pos x="130061" y="317769"/>
                </a:cxn>
                <a:cxn ang="0">
                  <a:pos x="94115" y="222607"/>
                </a:cxn>
                <a:cxn ang="0">
                  <a:pos x="68646" y="245321"/>
                </a:cxn>
                <a:cxn ang="0">
                  <a:pos x="61410" y="283921"/>
                </a:cxn>
                <a:cxn ang="0">
                  <a:pos x="81049" y="172898"/>
                </a:cxn>
                <a:cxn ang="0">
                  <a:pos x="100071" y="148753"/>
                </a:cxn>
                <a:cxn ang="0">
                  <a:pos x="136660" y="154682"/>
                </a:cxn>
                <a:cxn ang="0">
                  <a:pos x="122952" y="199746"/>
                </a:cxn>
                <a:cxn ang="0">
                  <a:pos x="125535" y="257709"/>
                </a:cxn>
                <a:cxn ang="0">
                  <a:pos x="336646" y="315187"/>
                </a:cxn>
                <a:cxn ang="0">
                  <a:pos x="296837" y="278629"/>
                </a:cxn>
                <a:cxn ang="0">
                  <a:pos x="277814" y="225190"/>
                </a:cxn>
                <a:cxn ang="0">
                  <a:pos x="258817" y="176244"/>
                </a:cxn>
                <a:cxn ang="0">
                  <a:pos x="300695" y="167070"/>
                </a:cxn>
                <a:cxn ang="0">
                  <a:pos x="266053" y="145508"/>
                </a:cxn>
                <a:cxn ang="0">
                  <a:pos x="286992" y="147449"/>
                </a:cxn>
                <a:cxn ang="0">
                  <a:pos x="286355" y="136340"/>
                </a:cxn>
                <a:cxn ang="0">
                  <a:pos x="245752" y="137644"/>
                </a:cxn>
                <a:cxn ang="0">
                  <a:pos x="233353" y="223886"/>
                </a:cxn>
                <a:cxn ang="0">
                  <a:pos x="226886" y="150032"/>
                </a:cxn>
                <a:cxn ang="0">
                  <a:pos x="216399" y="118791"/>
                </a:cxn>
                <a:cxn ang="0">
                  <a:pos x="226886" y="88698"/>
                </a:cxn>
                <a:cxn ang="0">
                  <a:pos x="221592" y="64554"/>
                </a:cxn>
                <a:cxn ang="0">
                  <a:pos x="216399" y="40414"/>
                </a:cxn>
                <a:cxn ang="0">
                  <a:pos x="241226" y="67263"/>
                </a:cxn>
                <a:cxn ang="0">
                  <a:pos x="271216" y="30730"/>
                </a:cxn>
                <a:cxn ang="0">
                  <a:pos x="267358" y="61976"/>
                </a:cxn>
                <a:cxn ang="0">
                  <a:pos x="262165" y="84837"/>
                </a:cxn>
                <a:cxn ang="0">
                  <a:pos x="262165" y="118149"/>
                </a:cxn>
                <a:cxn ang="0">
                  <a:pos x="364694" y="118149"/>
                </a:cxn>
                <a:cxn ang="0">
                  <a:pos x="362110" y="49583"/>
                </a:cxn>
                <a:cxn ang="0">
                  <a:pos x="162761" y="45064"/>
                </a:cxn>
                <a:cxn ang="0">
                  <a:pos x="191603" y="60697"/>
                </a:cxn>
                <a:cxn ang="0">
                  <a:pos x="111833" y="127323"/>
                </a:cxn>
                <a:cxn ang="0">
                  <a:pos x="45128" y="63917"/>
                </a:cxn>
                <a:cxn ang="0">
                  <a:pos x="124873" y="69204"/>
                </a:cxn>
                <a:cxn ang="0">
                  <a:pos x="143764" y="68567"/>
                </a:cxn>
                <a:cxn ang="0">
                  <a:pos x="197407" y="79014"/>
                </a:cxn>
                <a:cxn ang="0">
                  <a:pos x="180478" y="167070"/>
                </a:cxn>
                <a:cxn ang="0">
                  <a:pos x="169997" y="89360"/>
                </a:cxn>
                <a:cxn ang="0">
                  <a:pos x="111833" y="127323"/>
                </a:cxn>
                <a:cxn ang="0">
                  <a:pos x="145837" y="146812"/>
                </a:cxn>
                <a:cxn ang="0">
                  <a:pos x="161456" y="103153"/>
                </a:cxn>
                <a:cxn ang="0">
                  <a:pos x="213052" y="190573"/>
                </a:cxn>
                <a:cxn ang="0">
                  <a:pos x="140518" y="209425"/>
                </a:cxn>
                <a:cxn ang="0">
                  <a:pos x="201933" y="180762"/>
                </a:cxn>
                <a:cxn ang="0">
                  <a:pos x="207889" y="86752"/>
                </a:cxn>
                <a:cxn ang="0">
                  <a:pos x="204643" y="139049"/>
                </a:cxn>
                <a:cxn ang="0">
                  <a:pos x="195461" y="94010"/>
                </a:cxn>
                <a:cxn ang="0">
                  <a:pos x="331478" y="116845"/>
                </a:cxn>
                <a:cxn ang="0">
                  <a:pos x="301337" y="105736"/>
                </a:cxn>
              </a:cxnLst>
              <a:rect l="0" t="0" r="0" b="0"/>
              <a:pathLst>
                <a:path w="585" h="534">
                  <a:moveTo>
                    <a:pt x="554" y="76"/>
                  </a:moveTo>
                  <a:cubicBezTo>
                    <a:pt x="551" y="32"/>
                    <a:pt x="543" y="9"/>
                    <a:pt x="504" y="1"/>
                  </a:cubicBezTo>
                  <a:cubicBezTo>
                    <a:pt x="500" y="1"/>
                    <a:pt x="494" y="0"/>
                    <a:pt x="486" y="0"/>
                  </a:cubicBezTo>
                  <a:lnTo>
                    <a:pt x="157" y="0"/>
                  </a:lnTo>
                  <a:cubicBezTo>
                    <a:pt x="156" y="5"/>
                    <a:pt x="153" y="17"/>
                    <a:pt x="158" y="17"/>
                  </a:cubicBezTo>
                  <a:cubicBezTo>
                    <a:pt x="171" y="17"/>
                    <a:pt x="223" y="21"/>
                    <a:pt x="225" y="21"/>
                  </a:cubicBezTo>
                  <a:cubicBezTo>
                    <a:pt x="226" y="21"/>
                    <a:pt x="250" y="16"/>
                    <a:pt x="237" y="28"/>
                  </a:cubicBezTo>
                  <a:cubicBezTo>
                    <a:pt x="223" y="41"/>
                    <a:pt x="192" y="41"/>
                    <a:pt x="174" y="39"/>
                  </a:cubicBezTo>
                  <a:cubicBezTo>
                    <a:pt x="131" y="36"/>
                    <a:pt x="152" y="56"/>
                    <a:pt x="168" y="56"/>
                  </a:cubicBezTo>
                  <a:cubicBezTo>
                    <a:pt x="218" y="56"/>
                    <a:pt x="228" y="68"/>
                    <a:pt x="207" y="71"/>
                  </a:cubicBezTo>
                  <a:cubicBezTo>
                    <a:pt x="186" y="74"/>
                    <a:pt x="182" y="73"/>
                    <a:pt x="162" y="76"/>
                  </a:cubicBezTo>
                  <a:cubicBezTo>
                    <a:pt x="7" y="101"/>
                    <a:pt x="59" y="60"/>
                    <a:pt x="74" y="60"/>
                  </a:cubicBezTo>
                  <a:cubicBezTo>
                    <a:pt x="139" y="59"/>
                    <a:pt x="123" y="37"/>
                    <a:pt x="107" y="42"/>
                  </a:cubicBezTo>
                  <a:cubicBezTo>
                    <a:pt x="91" y="46"/>
                    <a:pt x="34" y="27"/>
                    <a:pt x="26" y="63"/>
                  </a:cubicBezTo>
                  <a:cubicBezTo>
                    <a:pt x="19" y="100"/>
                    <a:pt x="42" y="282"/>
                    <a:pt x="36" y="317"/>
                  </a:cubicBezTo>
                  <a:cubicBezTo>
                    <a:pt x="0" y="534"/>
                    <a:pt x="199" y="487"/>
                    <a:pt x="199" y="487"/>
                  </a:cubicBezTo>
                  <a:cubicBezTo>
                    <a:pt x="156" y="453"/>
                    <a:pt x="174" y="421"/>
                    <a:pt x="171" y="403"/>
                  </a:cubicBezTo>
                  <a:cubicBezTo>
                    <a:pt x="161" y="345"/>
                    <a:pt x="154" y="337"/>
                    <a:pt x="144" y="341"/>
                  </a:cubicBezTo>
                  <a:cubicBezTo>
                    <a:pt x="121" y="352"/>
                    <a:pt x="123" y="358"/>
                    <a:pt x="126" y="367"/>
                  </a:cubicBezTo>
                  <a:cubicBezTo>
                    <a:pt x="142" y="416"/>
                    <a:pt x="105" y="376"/>
                    <a:pt x="105" y="376"/>
                  </a:cubicBezTo>
                  <a:cubicBezTo>
                    <a:pt x="98" y="380"/>
                    <a:pt x="95" y="390"/>
                    <a:pt x="99" y="399"/>
                  </a:cubicBezTo>
                  <a:cubicBezTo>
                    <a:pt x="131" y="463"/>
                    <a:pt x="101" y="446"/>
                    <a:pt x="94" y="435"/>
                  </a:cubicBezTo>
                  <a:cubicBezTo>
                    <a:pt x="61" y="390"/>
                    <a:pt x="92" y="366"/>
                    <a:pt x="88" y="352"/>
                  </a:cubicBezTo>
                  <a:cubicBezTo>
                    <a:pt x="75" y="295"/>
                    <a:pt x="118" y="274"/>
                    <a:pt x="124" y="265"/>
                  </a:cubicBezTo>
                  <a:cubicBezTo>
                    <a:pt x="130" y="256"/>
                    <a:pt x="127" y="253"/>
                    <a:pt x="129" y="234"/>
                  </a:cubicBezTo>
                  <a:cubicBezTo>
                    <a:pt x="136" y="195"/>
                    <a:pt x="155" y="216"/>
                    <a:pt x="153" y="228"/>
                  </a:cubicBezTo>
                  <a:cubicBezTo>
                    <a:pt x="148" y="274"/>
                    <a:pt x="176" y="242"/>
                    <a:pt x="186" y="228"/>
                  </a:cubicBezTo>
                  <a:cubicBezTo>
                    <a:pt x="218" y="186"/>
                    <a:pt x="214" y="229"/>
                    <a:pt x="209" y="237"/>
                  </a:cubicBezTo>
                  <a:cubicBezTo>
                    <a:pt x="203" y="244"/>
                    <a:pt x="198" y="255"/>
                    <a:pt x="200" y="260"/>
                  </a:cubicBezTo>
                  <a:cubicBezTo>
                    <a:pt x="208" y="283"/>
                    <a:pt x="193" y="305"/>
                    <a:pt x="188" y="306"/>
                  </a:cubicBezTo>
                  <a:cubicBezTo>
                    <a:pt x="184" y="308"/>
                    <a:pt x="170" y="314"/>
                    <a:pt x="170" y="332"/>
                  </a:cubicBezTo>
                  <a:cubicBezTo>
                    <a:pt x="171" y="350"/>
                    <a:pt x="192" y="382"/>
                    <a:pt x="192" y="395"/>
                  </a:cubicBezTo>
                  <a:cubicBezTo>
                    <a:pt x="193" y="492"/>
                    <a:pt x="236" y="499"/>
                    <a:pt x="255" y="497"/>
                  </a:cubicBezTo>
                  <a:cubicBezTo>
                    <a:pt x="275" y="496"/>
                    <a:pt x="445" y="490"/>
                    <a:pt x="515" y="483"/>
                  </a:cubicBezTo>
                  <a:cubicBezTo>
                    <a:pt x="585" y="477"/>
                    <a:pt x="538" y="458"/>
                    <a:pt x="518" y="458"/>
                  </a:cubicBezTo>
                  <a:cubicBezTo>
                    <a:pt x="467" y="458"/>
                    <a:pt x="454" y="427"/>
                    <a:pt x="454" y="427"/>
                  </a:cubicBezTo>
                  <a:cubicBezTo>
                    <a:pt x="454" y="427"/>
                    <a:pt x="453" y="405"/>
                    <a:pt x="431" y="400"/>
                  </a:cubicBezTo>
                  <a:cubicBezTo>
                    <a:pt x="376" y="385"/>
                    <a:pt x="411" y="353"/>
                    <a:pt x="425" y="345"/>
                  </a:cubicBezTo>
                  <a:cubicBezTo>
                    <a:pt x="438" y="338"/>
                    <a:pt x="430" y="335"/>
                    <a:pt x="420" y="329"/>
                  </a:cubicBezTo>
                  <a:cubicBezTo>
                    <a:pt x="398" y="316"/>
                    <a:pt x="394" y="300"/>
                    <a:pt x="396" y="270"/>
                  </a:cubicBezTo>
                  <a:cubicBezTo>
                    <a:pt x="397" y="240"/>
                    <a:pt x="416" y="249"/>
                    <a:pt x="416" y="249"/>
                  </a:cubicBezTo>
                  <a:cubicBezTo>
                    <a:pt x="416" y="249"/>
                    <a:pt x="448" y="262"/>
                    <a:pt x="460" y="256"/>
                  </a:cubicBezTo>
                  <a:cubicBezTo>
                    <a:pt x="472" y="250"/>
                    <a:pt x="467" y="239"/>
                    <a:pt x="461" y="244"/>
                  </a:cubicBezTo>
                  <a:cubicBezTo>
                    <a:pt x="455" y="248"/>
                    <a:pt x="412" y="244"/>
                    <a:pt x="407" y="223"/>
                  </a:cubicBezTo>
                  <a:cubicBezTo>
                    <a:pt x="403" y="202"/>
                    <a:pt x="418" y="213"/>
                    <a:pt x="422" y="214"/>
                  </a:cubicBezTo>
                  <a:cubicBezTo>
                    <a:pt x="427" y="216"/>
                    <a:pt x="427" y="220"/>
                    <a:pt x="439" y="226"/>
                  </a:cubicBezTo>
                  <a:cubicBezTo>
                    <a:pt x="468" y="241"/>
                    <a:pt x="454" y="224"/>
                    <a:pt x="454" y="224"/>
                  </a:cubicBezTo>
                  <a:cubicBezTo>
                    <a:pt x="454" y="224"/>
                    <a:pt x="454" y="224"/>
                    <a:pt x="438" y="209"/>
                  </a:cubicBezTo>
                  <a:cubicBezTo>
                    <a:pt x="423" y="194"/>
                    <a:pt x="406" y="199"/>
                    <a:pt x="389" y="199"/>
                  </a:cubicBezTo>
                  <a:cubicBezTo>
                    <a:pt x="373" y="199"/>
                    <a:pt x="376" y="211"/>
                    <a:pt x="376" y="211"/>
                  </a:cubicBezTo>
                  <a:cubicBezTo>
                    <a:pt x="376" y="211"/>
                    <a:pt x="373" y="242"/>
                    <a:pt x="370" y="291"/>
                  </a:cubicBezTo>
                  <a:cubicBezTo>
                    <a:pt x="368" y="341"/>
                    <a:pt x="360" y="347"/>
                    <a:pt x="357" y="343"/>
                  </a:cubicBezTo>
                  <a:cubicBezTo>
                    <a:pt x="354" y="338"/>
                    <a:pt x="350" y="313"/>
                    <a:pt x="350" y="305"/>
                  </a:cubicBezTo>
                  <a:cubicBezTo>
                    <a:pt x="350" y="298"/>
                    <a:pt x="345" y="264"/>
                    <a:pt x="347" y="230"/>
                  </a:cubicBezTo>
                  <a:cubicBezTo>
                    <a:pt x="350" y="195"/>
                    <a:pt x="356" y="210"/>
                    <a:pt x="334" y="201"/>
                  </a:cubicBezTo>
                  <a:cubicBezTo>
                    <a:pt x="311" y="192"/>
                    <a:pt x="323" y="182"/>
                    <a:pt x="331" y="182"/>
                  </a:cubicBezTo>
                  <a:cubicBezTo>
                    <a:pt x="338" y="182"/>
                    <a:pt x="350" y="189"/>
                    <a:pt x="352" y="181"/>
                  </a:cubicBezTo>
                  <a:cubicBezTo>
                    <a:pt x="356" y="160"/>
                    <a:pt x="359" y="141"/>
                    <a:pt x="347" y="136"/>
                  </a:cubicBezTo>
                  <a:cubicBezTo>
                    <a:pt x="322" y="127"/>
                    <a:pt x="332" y="121"/>
                    <a:pt x="341" y="118"/>
                  </a:cubicBezTo>
                  <a:cubicBezTo>
                    <a:pt x="350" y="115"/>
                    <a:pt x="352" y="94"/>
                    <a:pt x="339" y="99"/>
                  </a:cubicBezTo>
                  <a:cubicBezTo>
                    <a:pt x="313" y="107"/>
                    <a:pt x="316" y="85"/>
                    <a:pt x="321" y="82"/>
                  </a:cubicBezTo>
                  <a:cubicBezTo>
                    <a:pt x="325" y="79"/>
                    <a:pt x="334" y="83"/>
                    <a:pt x="331" y="62"/>
                  </a:cubicBezTo>
                  <a:cubicBezTo>
                    <a:pt x="328" y="41"/>
                    <a:pt x="347" y="34"/>
                    <a:pt x="351" y="53"/>
                  </a:cubicBezTo>
                  <a:cubicBezTo>
                    <a:pt x="354" y="73"/>
                    <a:pt x="363" y="112"/>
                    <a:pt x="369" y="103"/>
                  </a:cubicBezTo>
                  <a:cubicBezTo>
                    <a:pt x="375" y="94"/>
                    <a:pt x="385" y="57"/>
                    <a:pt x="395" y="41"/>
                  </a:cubicBezTo>
                  <a:cubicBezTo>
                    <a:pt x="406" y="24"/>
                    <a:pt x="418" y="38"/>
                    <a:pt x="415" y="47"/>
                  </a:cubicBezTo>
                  <a:cubicBezTo>
                    <a:pt x="401" y="88"/>
                    <a:pt x="426" y="90"/>
                    <a:pt x="426" y="90"/>
                  </a:cubicBezTo>
                  <a:cubicBezTo>
                    <a:pt x="426" y="90"/>
                    <a:pt x="423" y="96"/>
                    <a:pt x="409" y="95"/>
                  </a:cubicBezTo>
                  <a:cubicBezTo>
                    <a:pt x="382" y="92"/>
                    <a:pt x="393" y="110"/>
                    <a:pt x="405" y="115"/>
                  </a:cubicBezTo>
                  <a:cubicBezTo>
                    <a:pt x="431" y="124"/>
                    <a:pt x="414" y="130"/>
                    <a:pt x="401" y="130"/>
                  </a:cubicBezTo>
                  <a:cubicBezTo>
                    <a:pt x="387" y="130"/>
                    <a:pt x="381" y="134"/>
                    <a:pt x="378" y="148"/>
                  </a:cubicBezTo>
                  <a:cubicBezTo>
                    <a:pt x="369" y="191"/>
                    <a:pt x="401" y="181"/>
                    <a:pt x="401" y="181"/>
                  </a:cubicBezTo>
                  <a:cubicBezTo>
                    <a:pt x="452" y="195"/>
                    <a:pt x="528" y="188"/>
                    <a:pt x="528" y="188"/>
                  </a:cubicBezTo>
                  <a:cubicBezTo>
                    <a:pt x="543" y="192"/>
                    <a:pt x="552" y="189"/>
                    <a:pt x="558" y="181"/>
                  </a:cubicBezTo>
                  <a:lnTo>
                    <a:pt x="558" y="103"/>
                  </a:lnTo>
                  <a:cubicBezTo>
                    <a:pt x="556" y="93"/>
                    <a:pt x="555" y="84"/>
                    <a:pt x="554" y="76"/>
                  </a:cubicBezTo>
                  <a:close/>
                  <a:moveTo>
                    <a:pt x="231" y="77"/>
                  </a:moveTo>
                  <a:cubicBezTo>
                    <a:pt x="233" y="65"/>
                    <a:pt x="249" y="69"/>
                    <a:pt x="249" y="69"/>
                  </a:cubicBezTo>
                  <a:cubicBezTo>
                    <a:pt x="249" y="69"/>
                    <a:pt x="278" y="79"/>
                    <a:pt x="290" y="78"/>
                  </a:cubicBezTo>
                  <a:cubicBezTo>
                    <a:pt x="301" y="76"/>
                    <a:pt x="318" y="93"/>
                    <a:pt x="293" y="93"/>
                  </a:cubicBezTo>
                  <a:cubicBezTo>
                    <a:pt x="267" y="93"/>
                    <a:pt x="228" y="104"/>
                    <a:pt x="231" y="77"/>
                  </a:cubicBezTo>
                  <a:close/>
                  <a:moveTo>
                    <a:pt x="171" y="195"/>
                  </a:moveTo>
                  <a:cubicBezTo>
                    <a:pt x="153" y="195"/>
                    <a:pt x="46" y="237"/>
                    <a:pt x="45" y="128"/>
                  </a:cubicBezTo>
                  <a:cubicBezTo>
                    <a:pt x="45" y="104"/>
                    <a:pt x="39" y="83"/>
                    <a:pt x="69" y="98"/>
                  </a:cubicBezTo>
                  <a:cubicBezTo>
                    <a:pt x="99" y="112"/>
                    <a:pt x="72" y="111"/>
                    <a:pt x="137" y="108"/>
                  </a:cubicBezTo>
                  <a:cubicBezTo>
                    <a:pt x="137" y="108"/>
                    <a:pt x="184" y="110"/>
                    <a:pt x="191" y="106"/>
                  </a:cubicBezTo>
                  <a:cubicBezTo>
                    <a:pt x="199" y="101"/>
                    <a:pt x="192" y="91"/>
                    <a:pt x="207" y="91"/>
                  </a:cubicBezTo>
                  <a:cubicBezTo>
                    <a:pt x="222" y="90"/>
                    <a:pt x="220" y="105"/>
                    <a:pt x="220" y="105"/>
                  </a:cubicBezTo>
                  <a:cubicBezTo>
                    <a:pt x="220" y="105"/>
                    <a:pt x="207" y="124"/>
                    <a:pt x="305" y="111"/>
                  </a:cubicBezTo>
                  <a:cubicBezTo>
                    <a:pt x="317" y="109"/>
                    <a:pt x="327" y="121"/>
                    <a:pt x="302" y="121"/>
                  </a:cubicBezTo>
                  <a:cubicBezTo>
                    <a:pt x="290" y="122"/>
                    <a:pt x="272" y="128"/>
                    <a:pt x="278" y="143"/>
                  </a:cubicBezTo>
                  <a:cubicBezTo>
                    <a:pt x="284" y="158"/>
                    <a:pt x="276" y="256"/>
                    <a:pt x="276" y="256"/>
                  </a:cubicBezTo>
                  <a:cubicBezTo>
                    <a:pt x="276" y="256"/>
                    <a:pt x="271" y="274"/>
                    <a:pt x="262" y="245"/>
                  </a:cubicBezTo>
                  <a:cubicBezTo>
                    <a:pt x="259" y="235"/>
                    <a:pt x="262" y="144"/>
                    <a:pt x="260" y="137"/>
                  </a:cubicBezTo>
                  <a:cubicBezTo>
                    <a:pt x="259" y="129"/>
                    <a:pt x="217" y="122"/>
                    <a:pt x="215" y="154"/>
                  </a:cubicBezTo>
                  <a:cubicBezTo>
                    <a:pt x="214" y="185"/>
                    <a:pt x="205" y="195"/>
                    <a:pt x="171" y="195"/>
                  </a:cubicBezTo>
                  <a:close/>
                  <a:moveTo>
                    <a:pt x="237" y="231"/>
                  </a:moveTo>
                  <a:cubicBezTo>
                    <a:pt x="230" y="240"/>
                    <a:pt x="219" y="247"/>
                    <a:pt x="223" y="225"/>
                  </a:cubicBezTo>
                  <a:cubicBezTo>
                    <a:pt x="228" y="202"/>
                    <a:pt x="232" y="170"/>
                    <a:pt x="232" y="155"/>
                  </a:cubicBezTo>
                  <a:cubicBezTo>
                    <a:pt x="232" y="155"/>
                    <a:pt x="244" y="135"/>
                    <a:pt x="247" y="158"/>
                  </a:cubicBezTo>
                  <a:cubicBezTo>
                    <a:pt x="250" y="181"/>
                    <a:pt x="244" y="221"/>
                    <a:pt x="237" y="231"/>
                  </a:cubicBezTo>
                  <a:close/>
                  <a:moveTo>
                    <a:pt x="326" y="292"/>
                  </a:moveTo>
                  <a:cubicBezTo>
                    <a:pt x="327" y="320"/>
                    <a:pt x="355" y="400"/>
                    <a:pt x="286" y="399"/>
                  </a:cubicBezTo>
                  <a:cubicBezTo>
                    <a:pt x="217" y="398"/>
                    <a:pt x="214" y="409"/>
                    <a:pt x="215" y="321"/>
                  </a:cubicBezTo>
                  <a:cubicBezTo>
                    <a:pt x="216" y="236"/>
                    <a:pt x="225" y="253"/>
                    <a:pt x="230" y="264"/>
                  </a:cubicBezTo>
                  <a:cubicBezTo>
                    <a:pt x="230" y="264"/>
                    <a:pt x="253" y="318"/>
                    <a:pt x="309" y="277"/>
                  </a:cubicBezTo>
                  <a:cubicBezTo>
                    <a:pt x="319" y="269"/>
                    <a:pt x="324" y="263"/>
                    <a:pt x="326" y="292"/>
                  </a:cubicBezTo>
                  <a:close/>
                  <a:moveTo>
                    <a:pt x="318" y="133"/>
                  </a:moveTo>
                  <a:cubicBezTo>
                    <a:pt x="338" y="148"/>
                    <a:pt x="316" y="165"/>
                    <a:pt x="316" y="165"/>
                  </a:cubicBezTo>
                  <a:cubicBezTo>
                    <a:pt x="316" y="165"/>
                    <a:pt x="302" y="189"/>
                    <a:pt x="313" y="213"/>
                  </a:cubicBezTo>
                  <a:cubicBezTo>
                    <a:pt x="324" y="237"/>
                    <a:pt x="324" y="265"/>
                    <a:pt x="301" y="239"/>
                  </a:cubicBezTo>
                  <a:cubicBezTo>
                    <a:pt x="279" y="214"/>
                    <a:pt x="293" y="156"/>
                    <a:pt x="299" y="144"/>
                  </a:cubicBezTo>
                  <a:cubicBezTo>
                    <a:pt x="299" y="144"/>
                    <a:pt x="299" y="118"/>
                    <a:pt x="318" y="133"/>
                  </a:cubicBezTo>
                  <a:close/>
                  <a:moveTo>
                    <a:pt x="507" y="179"/>
                  </a:moveTo>
                  <a:cubicBezTo>
                    <a:pt x="498" y="185"/>
                    <a:pt x="507" y="179"/>
                    <a:pt x="465" y="177"/>
                  </a:cubicBezTo>
                  <a:cubicBezTo>
                    <a:pt x="423" y="176"/>
                    <a:pt x="461" y="162"/>
                    <a:pt x="461" y="162"/>
                  </a:cubicBezTo>
                  <a:cubicBezTo>
                    <a:pt x="565" y="166"/>
                    <a:pt x="516" y="173"/>
                    <a:pt x="507" y="179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9" name="Freeform 6"/>
            <p:cNvSpPr/>
            <p:nvPr/>
          </p:nvSpPr>
          <p:spPr>
            <a:xfrm>
              <a:off x="3621" y="1287"/>
              <a:ext cx="238" cy="283"/>
            </a:xfrm>
            <a:custGeom>
              <a:avLst/>
              <a:gdLst/>
              <a:ahLst/>
              <a:cxnLst>
                <a:cxn ang="0">
                  <a:pos x="26362" y="9809"/>
                </a:cxn>
                <a:cxn ang="0">
                  <a:pos x="17794" y="36522"/>
                </a:cxn>
                <a:cxn ang="0">
                  <a:pos x="26362" y="9809"/>
                </a:cxn>
              </a:cxnLst>
              <a:rect l="0" t="0" r="0" b="0"/>
              <a:pathLst>
                <a:path w="47" h="56">
                  <a:moveTo>
                    <a:pt x="40" y="15"/>
                  </a:moveTo>
                  <a:cubicBezTo>
                    <a:pt x="37" y="0"/>
                    <a:pt x="0" y="23"/>
                    <a:pt x="27" y="56"/>
                  </a:cubicBezTo>
                  <a:cubicBezTo>
                    <a:pt x="27" y="56"/>
                    <a:pt x="47" y="49"/>
                    <a:pt x="40" y="15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0" name="Freeform 7"/>
            <p:cNvSpPr/>
            <p:nvPr/>
          </p:nvSpPr>
          <p:spPr>
            <a:xfrm>
              <a:off x="3403" y="1403"/>
              <a:ext cx="208" cy="379"/>
            </a:xfrm>
            <a:custGeom>
              <a:avLst/>
              <a:gdLst/>
              <a:ahLst/>
              <a:cxnLst>
                <a:cxn ang="0">
                  <a:pos x="12536" y="17545"/>
                </a:cxn>
                <a:cxn ang="0">
                  <a:pos x="7955" y="45045"/>
                </a:cxn>
                <a:cxn ang="0">
                  <a:pos x="26507" y="29289"/>
                </a:cxn>
                <a:cxn ang="0">
                  <a:pos x="24554" y="15605"/>
                </a:cxn>
                <a:cxn ang="0">
                  <a:pos x="12536" y="17545"/>
                </a:cxn>
              </a:cxnLst>
              <a:rect l="0" t="0" r="0" b="0"/>
              <a:pathLst>
                <a:path w="41" h="75">
                  <a:moveTo>
                    <a:pt x="19" y="27"/>
                  </a:moveTo>
                  <a:cubicBezTo>
                    <a:pt x="0" y="54"/>
                    <a:pt x="6" y="63"/>
                    <a:pt x="12" y="69"/>
                  </a:cubicBezTo>
                  <a:cubicBezTo>
                    <a:pt x="18" y="75"/>
                    <a:pt x="30" y="74"/>
                    <a:pt x="40" y="45"/>
                  </a:cubicBezTo>
                  <a:cubicBezTo>
                    <a:pt x="40" y="45"/>
                    <a:pt x="32" y="31"/>
                    <a:pt x="37" y="24"/>
                  </a:cubicBezTo>
                  <a:cubicBezTo>
                    <a:pt x="41" y="16"/>
                    <a:pt x="38" y="0"/>
                    <a:pt x="19" y="27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1" name="Freeform 8"/>
            <p:cNvSpPr/>
            <p:nvPr/>
          </p:nvSpPr>
          <p:spPr>
            <a:xfrm>
              <a:off x="3272" y="645"/>
              <a:ext cx="683" cy="318"/>
            </a:xfrm>
            <a:custGeom>
              <a:avLst/>
              <a:gdLst/>
              <a:ahLst/>
              <a:cxnLst>
                <a:cxn ang="0">
                  <a:pos x="73435" y="2574"/>
                </a:cxn>
                <a:cxn ang="0">
                  <a:pos x="15663" y="2574"/>
                </a:cxn>
                <a:cxn ang="0">
                  <a:pos x="1305" y="16203"/>
                </a:cxn>
                <a:cxn ang="0">
                  <a:pos x="39366" y="37680"/>
                </a:cxn>
                <a:cxn ang="0">
                  <a:pos x="62942" y="35111"/>
                </a:cxn>
                <a:cxn ang="0">
                  <a:pos x="74073" y="34470"/>
                </a:cxn>
                <a:cxn ang="0">
                  <a:pos x="73435" y="2574"/>
                </a:cxn>
              </a:cxnLst>
              <a:rect l="0" t="0" r="0" b="0"/>
              <a:pathLst>
                <a:path w="135" h="63">
                  <a:moveTo>
                    <a:pt x="112" y="4"/>
                  </a:moveTo>
                  <a:cubicBezTo>
                    <a:pt x="105" y="9"/>
                    <a:pt x="24" y="4"/>
                    <a:pt x="24" y="4"/>
                  </a:cubicBezTo>
                  <a:cubicBezTo>
                    <a:pt x="15" y="4"/>
                    <a:pt x="3" y="1"/>
                    <a:pt x="2" y="25"/>
                  </a:cubicBezTo>
                  <a:cubicBezTo>
                    <a:pt x="0" y="63"/>
                    <a:pt x="48" y="58"/>
                    <a:pt x="60" y="58"/>
                  </a:cubicBezTo>
                  <a:cubicBezTo>
                    <a:pt x="72" y="58"/>
                    <a:pt x="84" y="48"/>
                    <a:pt x="96" y="54"/>
                  </a:cubicBezTo>
                  <a:cubicBezTo>
                    <a:pt x="96" y="54"/>
                    <a:pt x="107" y="63"/>
                    <a:pt x="113" y="53"/>
                  </a:cubicBezTo>
                  <a:cubicBezTo>
                    <a:pt x="135" y="13"/>
                    <a:pt x="120" y="0"/>
                    <a:pt x="112" y="4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2" name="Freeform 9"/>
            <p:cNvSpPr/>
            <p:nvPr/>
          </p:nvSpPr>
          <p:spPr>
            <a:xfrm>
              <a:off x="4046" y="1545"/>
              <a:ext cx="490" cy="515"/>
            </a:xfrm>
            <a:custGeom>
              <a:avLst/>
              <a:gdLst/>
              <a:ahLst/>
              <a:cxnLst>
                <a:cxn ang="0">
                  <a:pos x="43559" y="3211"/>
                </a:cxn>
                <a:cxn ang="0">
                  <a:pos x="20236" y="3211"/>
                </a:cxn>
                <a:cxn ang="0">
                  <a:pos x="7860" y="37065"/>
                </a:cxn>
                <a:cxn ang="0">
                  <a:pos x="51445" y="40276"/>
                </a:cxn>
                <a:cxn ang="0">
                  <a:pos x="43559" y="3211"/>
                </a:cxn>
              </a:cxnLst>
              <a:rect l="0" t="0" r="0" b="0"/>
              <a:pathLst>
                <a:path w="97" h="102">
                  <a:moveTo>
                    <a:pt x="67" y="5"/>
                  </a:moveTo>
                  <a:cubicBezTo>
                    <a:pt x="55" y="10"/>
                    <a:pt x="31" y="5"/>
                    <a:pt x="31" y="5"/>
                  </a:cubicBezTo>
                  <a:cubicBezTo>
                    <a:pt x="0" y="6"/>
                    <a:pt x="16" y="39"/>
                    <a:pt x="12" y="57"/>
                  </a:cubicBezTo>
                  <a:cubicBezTo>
                    <a:pt x="8" y="76"/>
                    <a:pt x="63" y="102"/>
                    <a:pt x="79" y="62"/>
                  </a:cubicBezTo>
                  <a:cubicBezTo>
                    <a:pt x="97" y="20"/>
                    <a:pt x="79" y="0"/>
                    <a:pt x="67" y="5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3" name="Freeform 10"/>
            <p:cNvSpPr/>
            <p:nvPr/>
          </p:nvSpPr>
          <p:spPr>
            <a:xfrm>
              <a:off x="5173" y="1024"/>
              <a:ext cx="501" cy="96"/>
            </a:xfrm>
            <a:custGeom>
              <a:avLst/>
              <a:gdLst/>
              <a:ahLst/>
              <a:cxnLst>
                <a:cxn ang="0">
                  <a:pos x="9858" y="0"/>
                </a:cxn>
                <a:cxn ang="0">
                  <a:pos x="26173" y="9802"/>
                </a:cxn>
                <a:cxn ang="0">
                  <a:pos x="9858" y="0"/>
                </a:cxn>
              </a:cxnLst>
              <a:rect l="0" t="0" r="0" b="0"/>
              <a:pathLst>
                <a:path w="99" h="19">
                  <a:moveTo>
                    <a:pt x="15" y="0"/>
                  </a:moveTo>
                  <a:cubicBezTo>
                    <a:pt x="0" y="0"/>
                    <a:pt x="19" y="19"/>
                    <a:pt x="40" y="15"/>
                  </a:cubicBezTo>
                  <a:cubicBezTo>
                    <a:pt x="99" y="1"/>
                    <a:pt x="15" y="0"/>
                    <a:pt x="15" y="0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4" name="Freeform 11"/>
            <p:cNvSpPr/>
            <p:nvPr/>
          </p:nvSpPr>
          <p:spPr>
            <a:xfrm>
              <a:off x="5340" y="1004"/>
              <a:ext cx="385" cy="237"/>
            </a:xfrm>
            <a:custGeom>
              <a:avLst/>
              <a:gdLst/>
              <a:ahLst/>
              <a:cxnLst>
                <a:cxn ang="0">
                  <a:pos x="13779" y="23977"/>
                </a:cxn>
                <a:cxn ang="0">
                  <a:pos x="46139" y="11033"/>
                </a:cxn>
                <a:cxn ang="0">
                  <a:pos x="31590" y="1931"/>
                </a:cxn>
                <a:cxn ang="0">
                  <a:pos x="12472" y="20649"/>
                </a:cxn>
                <a:cxn ang="0">
                  <a:pos x="13779" y="23977"/>
                </a:cxn>
              </a:cxnLst>
              <a:rect l="0" t="0" r="0" b="0"/>
              <a:pathLst>
                <a:path w="76" h="47">
                  <a:moveTo>
                    <a:pt x="21" y="37"/>
                  </a:moveTo>
                  <a:cubicBezTo>
                    <a:pt x="21" y="37"/>
                    <a:pt x="50" y="47"/>
                    <a:pt x="70" y="17"/>
                  </a:cubicBezTo>
                  <a:cubicBezTo>
                    <a:pt x="76" y="7"/>
                    <a:pt x="65" y="0"/>
                    <a:pt x="48" y="3"/>
                  </a:cubicBezTo>
                  <a:cubicBezTo>
                    <a:pt x="39" y="5"/>
                    <a:pt x="39" y="32"/>
                    <a:pt x="19" y="32"/>
                  </a:cubicBezTo>
                  <a:cubicBezTo>
                    <a:pt x="0" y="32"/>
                    <a:pt x="21" y="37"/>
                    <a:pt x="21" y="37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5" name="Freeform 12"/>
            <p:cNvSpPr/>
            <p:nvPr/>
          </p:nvSpPr>
          <p:spPr>
            <a:xfrm>
              <a:off x="5325" y="1201"/>
              <a:ext cx="415" cy="187"/>
            </a:xfrm>
            <a:custGeom>
              <a:avLst/>
              <a:gdLst/>
              <a:ahLst/>
              <a:cxnLst>
                <a:cxn ang="0">
                  <a:pos x="47178" y="3882"/>
                </a:cxn>
                <a:cxn ang="0">
                  <a:pos x="15674" y="11114"/>
                </a:cxn>
                <a:cxn ang="0">
                  <a:pos x="11144" y="16911"/>
                </a:cxn>
                <a:cxn ang="0">
                  <a:pos x="49896" y="14970"/>
                </a:cxn>
                <a:cxn ang="0">
                  <a:pos x="53788" y="13029"/>
                </a:cxn>
                <a:cxn ang="0">
                  <a:pos x="53788" y="0"/>
                </a:cxn>
                <a:cxn ang="0">
                  <a:pos x="47178" y="3882"/>
                </a:cxn>
              </a:cxnLst>
              <a:rect l="0" t="0" r="0" b="0"/>
              <a:pathLst>
                <a:path w="82" h="37">
                  <a:moveTo>
                    <a:pt x="72" y="6"/>
                  </a:moveTo>
                  <a:cubicBezTo>
                    <a:pt x="57" y="23"/>
                    <a:pt x="24" y="17"/>
                    <a:pt x="24" y="17"/>
                  </a:cubicBezTo>
                  <a:cubicBezTo>
                    <a:pt x="24" y="17"/>
                    <a:pt x="0" y="16"/>
                    <a:pt x="17" y="26"/>
                  </a:cubicBezTo>
                  <a:cubicBezTo>
                    <a:pt x="33" y="37"/>
                    <a:pt x="53" y="32"/>
                    <a:pt x="76" y="23"/>
                  </a:cubicBezTo>
                  <a:cubicBezTo>
                    <a:pt x="78" y="22"/>
                    <a:pt x="80" y="21"/>
                    <a:pt x="82" y="20"/>
                  </a:cubicBezTo>
                  <a:lnTo>
                    <a:pt x="82" y="0"/>
                  </a:lnTo>
                  <a:cubicBezTo>
                    <a:pt x="79" y="1"/>
                    <a:pt x="75" y="2"/>
                    <a:pt x="72" y="6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6" name="Freeform 13"/>
            <p:cNvSpPr/>
            <p:nvPr/>
          </p:nvSpPr>
          <p:spPr>
            <a:xfrm>
              <a:off x="5001" y="1378"/>
              <a:ext cx="698" cy="167"/>
            </a:xfrm>
            <a:custGeom>
              <a:avLst/>
              <a:gdLst/>
              <a:ahLst/>
              <a:cxnLst>
                <a:cxn ang="0">
                  <a:pos x="13712" y="643"/>
                </a:cxn>
                <a:cxn ang="0">
                  <a:pos x="5169" y="9195"/>
                </a:cxn>
                <a:cxn ang="0">
                  <a:pos x="37272" y="14392"/>
                </a:cxn>
                <a:cxn ang="0">
                  <a:pos x="76598" y="15035"/>
                </a:cxn>
                <a:cxn ang="0">
                  <a:pos x="74651" y="5172"/>
                </a:cxn>
                <a:cxn ang="0">
                  <a:pos x="53700" y="1948"/>
                </a:cxn>
                <a:cxn ang="0">
                  <a:pos x="13712" y="643"/>
                </a:cxn>
              </a:cxnLst>
              <a:rect l="0" t="0" r="0" b="0"/>
              <a:pathLst>
                <a:path w="138" h="33">
                  <a:moveTo>
                    <a:pt x="21" y="1"/>
                  </a:moveTo>
                  <a:cubicBezTo>
                    <a:pt x="21" y="1"/>
                    <a:pt x="0" y="8"/>
                    <a:pt x="8" y="14"/>
                  </a:cubicBezTo>
                  <a:cubicBezTo>
                    <a:pt x="15" y="20"/>
                    <a:pt x="48" y="22"/>
                    <a:pt x="57" y="22"/>
                  </a:cubicBezTo>
                  <a:cubicBezTo>
                    <a:pt x="66" y="22"/>
                    <a:pt x="96" y="33"/>
                    <a:pt x="117" y="23"/>
                  </a:cubicBezTo>
                  <a:cubicBezTo>
                    <a:pt x="138" y="12"/>
                    <a:pt x="123" y="9"/>
                    <a:pt x="114" y="8"/>
                  </a:cubicBezTo>
                  <a:cubicBezTo>
                    <a:pt x="105" y="6"/>
                    <a:pt x="102" y="0"/>
                    <a:pt x="82" y="3"/>
                  </a:cubicBezTo>
                  <a:cubicBezTo>
                    <a:pt x="37" y="11"/>
                    <a:pt x="21" y="1"/>
                    <a:pt x="21" y="1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7" name="Freeform 14"/>
            <p:cNvSpPr/>
            <p:nvPr/>
          </p:nvSpPr>
          <p:spPr>
            <a:xfrm>
              <a:off x="5077" y="1540"/>
              <a:ext cx="567" cy="146"/>
            </a:xfrm>
            <a:custGeom>
              <a:avLst/>
              <a:gdLst/>
              <a:ahLst/>
              <a:cxnLst>
                <a:cxn ang="0">
                  <a:pos x="64355" y="12244"/>
                </a:cxn>
                <a:cxn ang="0">
                  <a:pos x="67610" y="2558"/>
                </a:cxn>
                <a:cxn ang="0">
                  <a:pos x="48646" y="6389"/>
                </a:cxn>
                <a:cxn ang="0">
                  <a:pos x="23606" y="3826"/>
                </a:cxn>
                <a:cxn ang="0">
                  <a:pos x="1306" y="2558"/>
                </a:cxn>
                <a:cxn ang="0">
                  <a:pos x="64355" y="12244"/>
                </a:cxn>
              </a:cxnLst>
              <a:rect l="0" t="0" r="0" b="0"/>
              <a:pathLst>
                <a:path w="112" h="29">
                  <a:moveTo>
                    <a:pt x="98" y="19"/>
                  </a:moveTo>
                  <a:cubicBezTo>
                    <a:pt x="112" y="13"/>
                    <a:pt x="111" y="0"/>
                    <a:pt x="103" y="4"/>
                  </a:cubicBezTo>
                  <a:cubicBezTo>
                    <a:pt x="96" y="9"/>
                    <a:pt x="83" y="10"/>
                    <a:pt x="74" y="10"/>
                  </a:cubicBezTo>
                  <a:cubicBezTo>
                    <a:pt x="65" y="11"/>
                    <a:pt x="45" y="3"/>
                    <a:pt x="36" y="6"/>
                  </a:cubicBezTo>
                  <a:cubicBezTo>
                    <a:pt x="27" y="9"/>
                    <a:pt x="2" y="4"/>
                    <a:pt x="2" y="4"/>
                  </a:cubicBezTo>
                  <a:cubicBezTo>
                    <a:pt x="0" y="29"/>
                    <a:pt x="83" y="25"/>
                    <a:pt x="98" y="19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8" name="Freeform 15"/>
            <p:cNvSpPr/>
            <p:nvPr/>
          </p:nvSpPr>
          <p:spPr>
            <a:xfrm>
              <a:off x="5042" y="1656"/>
              <a:ext cx="581" cy="480"/>
            </a:xfrm>
            <a:custGeom>
              <a:avLst/>
              <a:gdLst/>
              <a:ahLst/>
              <a:cxnLst>
                <a:cxn ang="0">
                  <a:pos x="1940" y="34565"/>
                </a:cxn>
                <a:cxn ang="0">
                  <a:pos x="16900" y="35207"/>
                </a:cxn>
                <a:cxn ang="0">
                  <a:pos x="32622" y="50163"/>
                </a:cxn>
                <a:cxn ang="0">
                  <a:pos x="38442" y="54685"/>
                </a:cxn>
                <a:cxn ang="0">
                  <a:pos x="52735" y="33928"/>
                </a:cxn>
                <a:cxn ang="0">
                  <a:pos x="72337" y="33928"/>
                </a:cxn>
                <a:cxn ang="0">
                  <a:pos x="51456" y="17538"/>
                </a:cxn>
                <a:cxn ang="0">
                  <a:pos x="24119" y="10444"/>
                </a:cxn>
                <a:cxn ang="0">
                  <a:pos x="7861" y="26703"/>
                </a:cxn>
                <a:cxn ang="0">
                  <a:pos x="1940" y="34565"/>
                </a:cxn>
              </a:cxnLst>
              <a:rect l="0" t="0" r="0" b="0"/>
              <a:pathLst>
                <a:path w="115" h="95">
                  <a:moveTo>
                    <a:pt x="3" y="53"/>
                  </a:moveTo>
                  <a:cubicBezTo>
                    <a:pt x="5" y="60"/>
                    <a:pt x="14" y="68"/>
                    <a:pt x="26" y="54"/>
                  </a:cubicBezTo>
                  <a:cubicBezTo>
                    <a:pt x="48" y="29"/>
                    <a:pt x="48" y="72"/>
                    <a:pt x="50" y="77"/>
                  </a:cubicBezTo>
                  <a:cubicBezTo>
                    <a:pt x="51" y="81"/>
                    <a:pt x="54" y="95"/>
                    <a:pt x="59" y="84"/>
                  </a:cubicBezTo>
                  <a:cubicBezTo>
                    <a:pt x="63" y="74"/>
                    <a:pt x="70" y="39"/>
                    <a:pt x="81" y="52"/>
                  </a:cubicBezTo>
                  <a:cubicBezTo>
                    <a:pt x="100" y="76"/>
                    <a:pt x="115" y="54"/>
                    <a:pt x="111" y="52"/>
                  </a:cubicBezTo>
                  <a:cubicBezTo>
                    <a:pt x="106" y="51"/>
                    <a:pt x="79" y="37"/>
                    <a:pt x="79" y="27"/>
                  </a:cubicBezTo>
                  <a:cubicBezTo>
                    <a:pt x="79" y="16"/>
                    <a:pt x="42" y="0"/>
                    <a:pt x="37" y="16"/>
                  </a:cubicBezTo>
                  <a:cubicBezTo>
                    <a:pt x="33" y="33"/>
                    <a:pt x="12" y="41"/>
                    <a:pt x="12" y="41"/>
                  </a:cubicBezTo>
                  <a:cubicBezTo>
                    <a:pt x="0" y="44"/>
                    <a:pt x="2" y="45"/>
                    <a:pt x="3" y="53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9" name="Freeform 16"/>
            <p:cNvSpPr/>
            <p:nvPr/>
          </p:nvSpPr>
          <p:spPr>
            <a:xfrm>
              <a:off x="5421" y="1464"/>
              <a:ext cx="329" cy="854"/>
            </a:xfrm>
            <a:custGeom>
              <a:avLst/>
              <a:gdLst/>
              <a:ahLst/>
              <a:cxnLst>
                <a:cxn ang="0">
                  <a:pos x="33457" y="26070"/>
                </a:cxn>
                <a:cxn ang="0">
                  <a:pos x="14400" y="31997"/>
                </a:cxn>
                <a:cxn ang="0">
                  <a:pos x="14400" y="38455"/>
                </a:cxn>
                <a:cxn ang="0">
                  <a:pos x="32819" y="58704"/>
                </a:cxn>
                <a:cxn ang="0">
                  <a:pos x="22316" y="76911"/>
                </a:cxn>
                <a:cxn ang="0">
                  <a:pos x="0" y="96522"/>
                </a:cxn>
                <a:cxn ang="0">
                  <a:pos x="11146" y="101045"/>
                </a:cxn>
                <a:cxn ang="0">
                  <a:pos x="30870" y="108271"/>
                </a:cxn>
                <a:cxn ang="0">
                  <a:pos x="41373" y="105689"/>
                </a:cxn>
                <a:cxn ang="0">
                  <a:pos x="42654" y="0"/>
                </a:cxn>
                <a:cxn ang="0">
                  <a:pos x="33457" y="26070"/>
                </a:cxn>
              </a:cxnLst>
              <a:rect l="0" t="0" r="0" b="0"/>
              <a:pathLst>
                <a:path w="65" h="169">
                  <a:moveTo>
                    <a:pt x="51" y="40"/>
                  </a:moveTo>
                  <a:cubicBezTo>
                    <a:pt x="44" y="46"/>
                    <a:pt x="30" y="49"/>
                    <a:pt x="22" y="49"/>
                  </a:cubicBezTo>
                  <a:cubicBezTo>
                    <a:pt x="13" y="48"/>
                    <a:pt x="14" y="56"/>
                    <a:pt x="22" y="59"/>
                  </a:cubicBezTo>
                  <a:cubicBezTo>
                    <a:pt x="30" y="62"/>
                    <a:pt x="49" y="75"/>
                    <a:pt x="50" y="90"/>
                  </a:cubicBezTo>
                  <a:cubicBezTo>
                    <a:pt x="50" y="104"/>
                    <a:pt x="51" y="115"/>
                    <a:pt x="34" y="118"/>
                  </a:cubicBezTo>
                  <a:cubicBezTo>
                    <a:pt x="18" y="122"/>
                    <a:pt x="3" y="124"/>
                    <a:pt x="0" y="148"/>
                  </a:cubicBezTo>
                  <a:cubicBezTo>
                    <a:pt x="0" y="148"/>
                    <a:pt x="10" y="154"/>
                    <a:pt x="17" y="155"/>
                  </a:cubicBezTo>
                  <a:cubicBezTo>
                    <a:pt x="23" y="155"/>
                    <a:pt x="42" y="163"/>
                    <a:pt x="47" y="166"/>
                  </a:cubicBezTo>
                  <a:cubicBezTo>
                    <a:pt x="51" y="169"/>
                    <a:pt x="58" y="167"/>
                    <a:pt x="63" y="162"/>
                  </a:cubicBezTo>
                  <a:lnTo>
                    <a:pt x="65" y="0"/>
                  </a:lnTo>
                  <a:cubicBezTo>
                    <a:pt x="64" y="8"/>
                    <a:pt x="58" y="36"/>
                    <a:pt x="51" y="40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52" name="Group 17"/>
          <p:cNvGrpSpPr/>
          <p:nvPr/>
        </p:nvGrpSpPr>
        <p:grpSpPr>
          <a:xfrm>
            <a:off x="554038" y="36513"/>
            <a:ext cx="7891462" cy="6821487"/>
            <a:chOff x="349" y="23"/>
            <a:chExt cx="4971" cy="4297"/>
          </a:xfrm>
        </p:grpSpPr>
        <p:sp>
          <p:nvSpPr>
            <p:cNvPr id="2072" name="Rectangle 18"/>
            <p:cNvSpPr/>
            <p:nvPr/>
          </p:nvSpPr>
          <p:spPr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73" name="Freeform 19"/>
            <p:cNvSpPr>
              <a:spLocks noEditPoints="1"/>
            </p:cNvSpPr>
            <p:nvPr/>
          </p:nvSpPr>
          <p:spPr>
            <a:xfrm>
              <a:off x="384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4" name="Freeform 20"/>
            <p:cNvSpPr>
              <a:spLocks noEditPoints="1"/>
            </p:cNvSpPr>
            <p:nvPr/>
          </p:nvSpPr>
          <p:spPr>
            <a:xfrm>
              <a:off x="384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5" name="Freeform 21"/>
            <p:cNvSpPr>
              <a:spLocks noEditPoints="1"/>
            </p:cNvSpPr>
            <p:nvPr/>
          </p:nvSpPr>
          <p:spPr>
            <a:xfrm>
              <a:off x="384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6" name="Freeform 22"/>
            <p:cNvSpPr>
              <a:spLocks noEditPoints="1"/>
            </p:cNvSpPr>
            <p:nvPr/>
          </p:nvSpPr>
          <p:spPr>
            <a:xfrm>
              <a:off x="384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7" name="Freeform 23"/>
            <p:cNvSpPr>
              <a:spLocks noEditPoints="1"/>
            </p:cNvSpPr>
            <p:nvPr/>
          </p:nvSpPr>
          <p:spPr>
            <a:xfrm>
              <a:off x="384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8" name="Freeform 24"/>
            <p:cNvSpPr>
              <a:spLocks noEditPoints="1"/>
            </p:cNvSpPr>
            <p:nvPr/>
          </p:nvSpPr>
          <p:spPr>
            <a:xfrm>
              <a:off x="384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9" name="Freeform 25"/>
            <p:cNvSpPr>
              <a:spLocks noEditPoints="1"/>
            </p:cNvSpPr>
            <p:nvPr/>
          </p:nvSpPr>
          <p:spPr>
            <a:xfrm>
              <a:off x="384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0" name="Freeform 26"/>
            <p:cNvSpPr>
              <a:spLocks noEditPoints="1"/>
            </p:cNvSpPr>
            <p:nvPr/>
          </p:nvSpPr>
          <p:spPr>
            <a:xfrm>
              <a:off x="384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1" name="Freeform 27"/>
            <p:cNvSpPr>
              <a:spLocks noEditPoints="1"/>
            </p:cNvSpPr>
            <p:nvPr/>
          </p:nvSpPr>
          <p:spPr>
            <a:xfrm>
              <a:off x="384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2" name="Freeform 28"/>
            <p:cNvSpPr>
              <a:spLocks noEditPoints="1"/>
            </p:cNvSpPr>
            <p:nvPr/>
          </p:nvSpPr>
          <p:spPr>
            <a:xfrm>
              <a:off x="384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3" name="Rectangle 29"/>
            <p:cNvSpPr/>
            <p:nvPr/>
          </p:nvSpPr>
          <p:spPr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84" name="Rectangle 30"/>
            <p:cNvSpPr/>
            <p:nvPr/>
          </p:nvSpPr>
          <p:spPr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85" name="Freeform 31"/>
            <p:cNvSpPr>
              <a:spLocks noEditPoints="1"/>
            </p:cNvSpPr>
            <p:nvPr/>
          </p:nvSpPr>
          <p:spPr>
            <a:xfrm>
              <a:off x="829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6" name="Freeform 32"/>
            <p:cNvSpPr>
              <a:spLocks noEditPoints="1"/>
            </p:cNvSpPr>
            <p:nvPr/>
          </p:nvSpPr>
          <p:spPr>
            <a:xfrm>
              <a:off x="829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7" name="Freeform 33"/>
            <p:cNvSpPr>
              <a:spLocks noEditPoints="1"/>
            </p:cNvSpPr>
            <p:nvPr/>
          </p:nvSpPr>
          <p:spPr>
            <a:xfrm>
              <a:off x="829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8" name="Freeform 34"/>
            <p:cNvSpPr>
              <a:spLocks noEditPoints="1"/>
            </p:cNvSpPr>
            <p:nvPr/>
          </p:nvSpPr>
          <p:spPr>
            <a:xfrm>
              <a:off x="829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9" name="Freeform 35"/>
            <p:cNvSpPr>
              <a:spLocks noEditPoints="1"/>
            </p:cNvSpPr>
            <p:nvPr/>
          </p:nvSpPr>
          <p:spPr>
            <a:xfrm>
              <a:off x="829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0" name="Freeform 36"/>
            <p:cNvSpPr>
              <a:spLocks noEditPoints="1"/>
            </p:cNvSpPr>
            <p:nvPr/>
          </p:nvSpPr>
          <p:spPr>
            <a:xfrm>
              <a:off x="829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1" name="Freeform 37"/>
            <p:cNvSpPr>
              <a:spLocks noEditPoints="1"/>
            </p:cNvSpPr>
            <p:nvPr/>
          </p:nvSpPr>
          <p:spPr>
            <a:xfrm>
              <a:off x="829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2" name="Freeform 38"/>
            <p:cNvSpPr>
              <a:spLocks noEditPoints="1"/>
            </p:cNvSpPr>
            <p:nvPr/>
          </p:nvSpPr>
          <p:spPr>
            <a:xfrm>
              <a:off x="829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3" name="Freeform 39"/>
            <p:cNvSpPr>
              <a:spLocks noEditPoints="1"/>
            </p:cNvSpPr>
            <p:nvPr/>
          </p:nvSpPr>
          <p:spPr>
            <a:xfrm>
              <a:off x="829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4" name="Freeform 40"/>
            <p:cNvSpPr>
              <a:spLocks noEditPoints="1"/>
            </p:cNvSpPr>
            <p:nvPr/>
          </p:nvSpPr>
          <p:spPr>
            <a:xfrm>
              <a:off x="829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5" name="Rectangle 41"/>
            <p:cNvSpPr/>
            <p:nvPr/>
          </p:nvSpPr>
          <p:spPr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96" name="Rectangle 42"/>
            <p:cNvSpPr/>
            <p:nvPr/>
          </p:nvSpPr>
          <p:spPr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97" name="Freeform 43"/>
            <p:cNvSpPr>
              <a:spLocks noEditPoints="1"/>
            </p:cNvSpPr>
            <p:nvPr/>
          </p:nvSpPr>
          <p:spPr>
            <a:xfrm>
              <a:off x="1279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8" name="Freeform 44"/>
            <p:cNvSpPr>
              <a:spLocks noEditPoints="1"/>
            </p:cNvSpPr>
            <p:nvPr/>
          </p:nvSpPr>
          <p:spPr>
            <a:xfrm>
              <a:off x="1279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9" name="Freeform 45"/>
            <p:cNvSpPr>
              <a:spLocks noEditPoints="1"/>
            </p:cNvSpPr>
            <p:nvPr/>
          </p:nvSpPr>
          <p:spPr>
            <a:xfrm>
              <a:off x="1279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0" name="Freeform 46"/>
            <p:cNvSpPr>
              <a:spLocks noEditPoints="1"/>
            </p:cNvSpPr>
            <p:nvPr/>
          </p:nvSpPr>
          <p:spPr>
            <a:xfrm>
              <a:off x="1279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1" name="Freeform 47"/>
            <p:cNvSpPr>
              <a:spLocks noEditPoints="1"/>
            </p:cNvSpPr>
            <p:nvPr/>
          </p:nvSpPr>
          <p:spPr>
            <a:xfrm>
              <a:off x="1279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2" name="Freeform 48"/>
            <p:cNvSpPr>
              <a:spLocks noEditPoints="1"/>
            </p:cNvSpPr>
            <p:nvPr/>
          </p:nvSpPr>
          <p:spPr>
            <a:xfrm>
              <a:off x="1279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3" name="Freeform 49"/>
            <p:cNvSpPr>
              <a:spLocks noEditPoints="1"/>
            </p:cNvSpPr>
            <p:nvPr/>
          </p:nvSpPr>
          <p:spPr>
            <a:xfrm>
              <a:off x="1279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4" name="Freeform 50"/>
            <p:cNvSpPr>
              <a:spLocks noEditPoints="1"/>
            </p:cNvSpPr>
            <p:nvPr/>
          </p:nvSpPr>
          <p:spPr>
            <a:xfrm>
              <a:off x="1279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5" name="Freeform 51"/>
            <p:cNvSpPr>
              <a:spLocks noEditPoints="1"/>
            </p:cNvSpPr>
            <p:nvPr/>
          </p:nvSpPr>
          <p:spPr>
            <a:xfrm>
              <a:off x="1279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6" name="Freeform 52"/>
            <p:cNvSpPr>
              <a:spLocks noEditPoints="1"/>
            </p:cNvSpPr>
            <p:nvPr/>
          </p:nvSpPr>
          <p:spPr>
            <a:xfrm>
              <a:off x="1279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7" name="Rectangle 53"/>
            <p:cNvSpPr/>
            <p:nvPr/>
          </p:nvSpPr>
          <p:spPr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08" name="Rectangle 54"/>
            <p:cNvSpPr/>
            <p:nvPr/>
          </p:nvSpPr>
          <p:spPr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09" name="Freeform 55"/>
            <p:cNvSpPr>
              <a:spLocks noEditPoints="1"/>
            </p:cNvSpPr>
            <p:nvPr/>
          </p:nvSpPr>
          <p:spPr>
            <a:xfrm>
              <a:off x="1724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0" name="Freeform 56"/>
            <p:cNvSpPr>
              <a:spLocks noEditPoints="1"/>
            </p:cNvSpPr>
            <p:nvPr/>
          </p:nvSpPr>
          <p:spPr>
            <a:xfrm>
              <a:off x="1724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1" name="Freeform 57"/>
            <p:cNvSpPr>
              <a:spLocks noEditPoints="1"/>
            </p:cNvSpPr>
            <p:nvPr/>
          </p:nvSpPr>
          <p:spPr>
            <a:xfrm>
              <a:off x="1724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2" name="Freeform 58"/>
            <p:cNvSpPr>
              <a:spLocks noEditPoints="1"/>
            </p:cNvSpPr>
            <p:nvPr/>
          </p:nvSpPr>
          <p:spPr>
            <a:xfrm>
              <a:off x="1724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3" name="Freeform 59"/>
            <p:cNvSpPr>
              <a:spLocks noEditPoints="1"/>
            </p:cNvSpPr>
            <p:nvPr/>
          </p:nvSpPr>
          <p:spPr>
            <a:xfrm>
              <a:off x="1724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4" name="Freeform 60"/>
            <p:cNvSpPr>
              <a:spLocks noEditPoints="1"/>
            </p:cNvSpPr>
            <p:nvPr/>
          </p:nvSpPr>
          <p:spPr>
            <a:xfrm>
              <a:off x="1724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5" name="Freeform 61"/>
            <p:cNvSpPr>
              <a:spLocks noEditPoints="1"/>
            </p:cNvSpPr>
            <p:nvPr/>
          </p:nvSpPr>
          <p:spPr>
            <a:xfrm>
              <a:off x="1724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6" name="Freeform 62"/>
            <p:cNvSpPr>
              <a:spLocks noEditPoints="1"/>
            </p:cNvSpPr>
            <p:nvPr/>
          </p:nvSpPr>
          <p:spPr>
            <a:xfrm>
              <a:off x="1724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7" name="Freeform 63"/>
            <p:cNvSpPr>
              <a:spLocks noEditPoints="1"/>
            </p:cNvSpPr>
            <p:nvPr/>
          </p:nvSpPr>
          <p:spPr>
            <a:xfrm>
              <a:off x="1724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8" name="Freeform 64"/>
            <p:cNvSpPr>
              <a:spLocks noEditPoints="1"/>
            </p:cNvSpPr>
            <p:nvPr/>
          </p:nvSpPr>
          <p:spPr>
            <a:xfrm>
              <a:off x="1724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9" name="Rectangle 65"/>
            <p:cNvSpPr/>
            <p:nvPr/>
          </p:nvSpPr>
          <p:spPr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20" name="Rectangle 66"/>
            <p:cNvSpPr/>
            <p:nvPr/>
          </p:nvSpPr>
          <p:spPr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21" name="Freeform 67"/>
            <p:cNvSpPr>
              <a:spLocks noEditPoints="1"/>
            </p:cNvSpPr>
            <p:nvPr/>
          </p:nvSpPr>
          <p:spPr>
            <a:xfrm>
              <a:off x="2169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2" name="Freeform 68"/>
            <p:cNvSpPr>
              <a:spLocks noEditPoints="1"/>
            </p:cNvSpPr>
            <p:nvPr/>
          </p:nvSpPr>
          <p:spPr>
            <a:xfrm>
              <a:off x="2169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3" name="Freeform 69"/>
            <p:cNvSpPr>
              <a:spLocks noEditPoints="1"/>
            </p:cNvSpPr>
            <p:nvPr/>
          </p:nvSpPr>
          <p:spPr>
            <a:xfrm>
              <a:off x="2169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4" name="Freeform 70"/>
            <p:cNvSpPr>
              <a:spLocks noEditPoints="1"/>
            </p:cNvSpPr>
            <p:nvPr/>
          </p:nvSpPr>
          <p:spPr>
            <a:xfrm>
              <a:off x="2169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5" name="Freeform 71"/>
            <p:cNvSpPr>
              <a:spLocks noEditPoints="1"/>
            </p:cNvSpPr>
            <p:nvPr/>
          </p:nvSpPr>
          <p:spPr>
            <a:xfrm>
              <a:off x="2169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6" name="Freeform 72"/>
            <p:cNvSpPr>
              <a:spLocks noEditPoints="1"/>
            </p:cNvSpPr>
            <p:nvPr/>
          </p:nvSpPr>
          <p:spPr>
            <a:xfrm>
              <a:off x="2169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7" name="Freeform 73"/>
            <p:cNvSpPr>
              <a:spLocks noEditPoints="1"/>
            </p:cNvSpPr>
            <p:nvPr/>
          </p:nvSpPr>
          <p:spPr>
            <a:xfrm>
              <a:off x="2169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8" name="Freeform 74"/>
            <p:cNvSpPr>
              <a:spLocks noEditPoints="1"/>
            </p:cNvSpPr>
            <p:nvPr/>
          </p:nvSpPr>
          <p:spPr>
            <a:xfrm>
              <a:off x="2169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9" name="Freeform 75"/>
            <p:cNvSpPr>
              <a:spLocks noEditPoints="1"/>
            </p:cNvSpPr>
            <p:nvPr/>
          </p:nvSpPr>
          <p:spPr>
            <a:xfrm>
              <a:off x="2169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0" name="Freeform 76"/>
            <p:cNvSpPr>
              <a:spLocks noEditPoints="1"/>
            </p:cNvSpPr>
            <p:nvPr/>
          </p:nvSpPr>
          <p:spPr>
            <a:xfrm>
              <a:off x="2169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1" name="Rectangle 77"/>
            <p:cNvSpPr/>
            <p:nvPr/>
          </p:nvSpPr>
          <p:spPr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32" name="Rectangle 78"/>
            <p:cNvSpPr/>
            <p:nvPr/>
          </p:nvSpPr>
          <p:spPr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33" name="Freeform 79"/>
            <p:cNvSpPr>
              <a:spLocks noEditPoints="1"/>
            </p:cNvSpPr>
            <p:nvPr/>
          </p:nvSpPr>
          <p:spPr>
            <a:xfrm>
              <a:off x="262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4" name="Freeform 80"/>
            <p:cNvSpPr>
              <a:spLocks noEditPoints="1"/>
            </p:cNvSpPr>
            <p:nvPr/>
          </p:nvSpPr>
          <p:spPr>
            <a:xfrm>
              <a:off x="262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5" name="Freeform 81"/>
            <p:cNvSpPr>
              <a:spLocks noEditPoints="1"/>
            </p:cNvSpPr>
            <p:nvPr/>
          </p:nvSpPr>
          <p:spPr>
            <a:xfrm>
              <a:off x="262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6" name="Freeform 82"/>
            <p:cNvSpPr>
              <a:spLocks noEditPoints="1"/>
            </p:cNvSpPr>
            <p:nvPr/>
          </p:nvSpPr>
          <p:spPr>
            <a:xfrm>
              <a:off x="262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7" name="Freeform 83"/>
            <p:cNvSpPr>
              <a:spLocks noEditPoints="1"/>
            </p:cNvSpPr>
            <p:nvPr/>
          </p:nvSpPr>
          <p:spPr>
            <a:xfrm>
              <a:off x="262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8" name="Freeform 84"/>
            <p:cNvSpPr>
              <a:spLocks noEditPoints="1"/>
            </p:cNvSpPr>
            <p:nvPr/>
          </p:nvSpPr>
          <p:spPr>
            <a:xfrm>
              <a:off x="262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9" name="Freeform 85"/>
            <p:cNvSpPr>
              <a:spLocks noEditPoints="1"/>
            </p:cNvSpPr>
            <p:nvPr/>
          </p:nvSpPr>
          <p:spPr>
            <a:xfrm>
              <a:off x="262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0" name="Freeform 86"/>
            <p:cNvSpPr>
              <a:spLocks noEditPoints="1"/>
            </p:cNvSpPr>
            <p:nvPr/>
          </p:nvSpPr>
          <p:spPr>
            <a:xfrm>
              <a:off x="262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1" name="Freeform 87"/>
            <p:cNvSpPr>
              <a:spLocks noEditPoints="1"/>
            </p:cNvSpPr>
            <p:nvPr/>
          </p:nvSpPr>
          <p:spPr>
            <a:xfrm>
              <a:off x="262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2" name="Freeform 88"/>
            <p:cNvSpPr>
              <a:spLocks noEditPoints="1"/>
            </p:cNvSpPr>
            <p:nvPr/>
          </p:nvSpPr>
          <p:spPr>
            <a:xfrm>
              <a:off x="262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3" name="Rectangle 89"/>
            <p:cNvSpPr/>
            <p:nvPr/>
          </p:nvSpPr>
          <p:spPr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44" name="Rectangle 90"/>
            <p:cNvSpPr/>
            <p:nvPr/>
          </p:nvSpPr>
          <p:spPr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45" name="Freeform 91"/>
            <p:cNvSpPr>
              <a:spLocks noEditPoints="1"/>
            </p:cNvSpPr>
            <p:nvPr/>
          </p:nvSpPr>
          <p:spPr>
            <a:xfrm>
              <a:off x="3065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6" name="Freeform 92"/>
            <p:cNvSpPr>
              <a:spLocks noEditPoints="1"/>
            </p:cNvSpPr>
            <p:nvPr/>
          </p:nvSpPr>
          <p:spPr>
            <a:xfrm>
              <a:off x="3065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7" name="Freeform 93"/>
            <p:cNvSpPr>
              <a:spLocks noEditPoints="1"/>
            </p:cNvSpPr>
            <p:nvPr/>
          </p:nvSpPr>
          <p:spPr>
            <a:xfrm>
              <a:off x="3065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8" name="Freeform 94"/>
            <p:cNvSpPr>
              <a:spLocks noEditPoints="1"/>
            </p:cNvSpPr>
            <p:nvPr/>
          </p:nvSpPr>
          <p:spPr>
            <a:xfrm>
              <a:off x="3065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9" name="Freeform 95"/>
            <p:cNvSpPr>
              <a:spLocks noEditPoints="1"/>
            </p:cNvSpPr>
            <p:nvPr/>
          </p:nvSpPr>
          <p:spPr>
            <a:xfrm>
              <a:off x="3065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0" name="Freeform 96"/>
            <p:cNvSpPr>
              <a:spLocks noEditPoints="1"/>
            </p:cNvSpPr>
            <p:nvPr/>
          </p:nvSpPr>
          <p:spPr>
            <a:xfrm>
              <a:off x="3065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" name="Freeform 97"/>
            <p:cNvSpPr>
              <a:spLocks noEditPoints="1"/>
            </p:cNvSpPr>
            <p:nvPr/>
          </p:nvSpPr>
          <p:spPr>
            <a:xfrm>
              <a:off x="3065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" name="Freeform 98"/>
            <p:cNvSpPr>
              <a:spLocks noEditPoints="1"/>
            </p:cNvSpPr>
            <p:nvPr/>
          </p:nvSpPr>
          <p:spPr>
            <a:xfrm>
              <a:off x="3065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" name="Freeform 99"/>
            <p:cNvSpPr>
              <a:spLocks noEditPoints="1"/>
            </p:cNvSpPr>
            <p:nvPr/>
          </p:nvSpPr>
          <p:spPr>
            <a:xfrm>
              <a:off x="3065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" name="Freeform 100"/>
            <p:cNvSpPr>
              <a:spLocks noEditPoints="1"/>
            </p:cNvSpPr>
            <p:nvPr/>
          </p:nvSpPr>
          <p:spPr>
            <a:xfrm>
              <a:off x="3065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" name="Rectangle 101"/>
            <p:cNvSpPr/>
            <p:nvPr/>
          </p:nvSpPr>
          <p:spPr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56" name="Rectangle 102"/>
            <p:cNvSpPr/>
            <p:nvPr/>
          </p:nvSpPr>
          <p:spPr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57" name="Freeform 103"/>
            <p:cNvSpPr>
              <a:spLocks noEditPoints="1"/>
            </p:cNvSpPr>
            <p:nvPr/>
          </p:nvSpPr>
          <p:spPr>
            <a:xfrm>
              <a:off x="351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8" name="Freeform 104"/>
            <p:cNvSpPr>
              <a:spLocks noEditPoints="1"/>
            </p:cNvSpPr>
            <p:nvPr/>
          </p:nvSpPr>
          <p:spPr>
            <a:xfrm>
              <a:off x="351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9" name="Freeform 105"/>
            <p:cNvSpPr>
              <a:spLocks noEditPoints="1"/>
            </p:cNvSpPr>
            <p:nvPr/>
          </p:nvSpPr>
          <p:spPr>
            <a:xfrm>
              <a:off x="351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0" name="Freeform 106"/>
            <p:cNvSpPr>
              <a:spLocks noEditPoints="1"/>
            </p:cNvSpPr>
            <p:nvPr/>
          </p:nvSpPr>
          <p:spPr>
            <a:xfrm>
              <a:off x="351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1" name="Freeform 107"/>
            <p:cNvSpPr>
              <a:spLocks noEditPoints="1"/>
            </p:cNvSpPr>
            <p:nvPr/>
          </p:nvSpPr>
          <p:spPr>
            <a:xfrm>
              <a:off x="351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2" name="Freeform 108"/>
            <p:cNvSpPr>
              <a:spLocks noEditPoints="1"/>
            </p:cNvSpPr>
            <p:nvPr/>
          </p:nvSpPr>
          <p:spPr>
            <a:xfrm>
              <a:off x="351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3" name="Freeform 109"/>
            <p:cNvSpPr>
              <a:spLocks noEditPoints="1"/>
            </p:cNvSpPr>
            <p:nvPr/>
          </p:nvSpPr>
          <p:spPr>
            <a:xfrm>
              <a:off x="351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4" name="Freeform 110"/>
            <p:cNvSpPr>
              <a:spLocks noEditPoints="1"/>
            </p:cNvSpPr>
            <p:nvPr/>
          </p:nvSpPr>
          <p:spPr>
            <a:xfrm>
              <a:off x="351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5" name="Freeform 111"/>
            <p:cNvSpPr>
              <a:spLocks noEditPoints="1"/>
            </p:cNvSpPr>
            <p:nvPr/>
          </p:nvSpPr>
          <p:spPr>
            <a:xfrm>
              <a:off x="351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6" name="Freeform 112"/>
            <p:cNvSpPr>
              <a:spLocks noEditPoints="1"/>
            </p:cNvSpPr>
            <p:nvPr/>
          </p:nvSpPr>
          <p:spPr>
            <a:xfrm>
              <a:off x="351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7" name="Rectangle 113"/>
            <p:cNvSpPr/>
            <p:nvPr/>
          </p:nvSpPr>
          <p:spPr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68" name="Rectangle 114"/>
            <p:cNvSpPr/>
            <p:nvPr/>
          </p:nvSpPr>
          <p:spPr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69" name="Freeform 115"/>
            <p:cNvSpPr>
              <a:spLocks noEditPoints="1"/>
            </p:cNvSpPr>
            <p:nvPr/>
          </p:nvSpPr>
          <p:spPr>
            <a:xfrm>
              <a:off x="396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0" name="Freeform 116"/>
            <p:cNvSpPr>
              <a:spLocks noEditPoints="1"/>
            </p:cNvSpPr>
            <p:nvPr/>
          </p:nvSpPr>
          <p:spPr>
            <a:xfrm>
              <a:off x="396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1" name="Freeform 117"/>
            <p:cNvSpPr>
              <a:spLocks noEditPoints="1"/>
            </p:cNvSpPr>
            <p:nvPr/>
          </p:nvSpPr>
          <p:spPr>
            <a:xfrm>
              <a:off x="396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2" name="Freeform 118"/>
            <p:cNvSpPr>
              <a:spLocks noEditPoints="1"/>
            </p:cNvSpPr>
            <p:nvPr/>
          </p:nvSpPr>
          <p:spPr>
            <a:xfrm>
              <a:off x="396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3" name="Freeform 119"/>
            <p:cNvSpPr>
              <a:spLocks noEditPoints="1"/>
            </p:cNvSpPr>
            <p:nvPr/>
          </p:nvSpPr>
          <p:spPr>
            <a:xfrm>
              <a:off x="396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4" name="Freeform 120"/>
            <p:cNvSpPr>
              <a:spLocks noEditPoints="1"/>
            </p:cNvSpPr>
            <p:nvPr/>
          </p:nvSpPr>
          <p:spPr>
            <a:xfrm>
              <a:off x="396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5" name="Freeform 121"/>
            <p:cNvSpPr>
              <a:spLocks noEditPoints="1"/>
            </p:cNvSpPr>
            <p:nvPr/>
          </p:nvSpPr>
          <p:spPr>
            <a:xfrm>
              <a:off x="396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6" name="Freeform 122"/>
            <p:cNvSpPr>
              <a:spLocks noEditPoints="1"/>
            </p:cNvSpPr>
            <p:nvPr/>
          </p:nvSpPr>
          <p:spPr>
            <a:xfrm>
              <a:off x="396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7" name="Freeform 123"/>
            <p:cNvSpPr>
              <a:spLocks noEditPoints="1"/>
            </p:cNvSpPr>
            <p:nvPr/>
          </p:nvSpPr>
          <p:spPr>
            <a:xfrm>
              <a:off x="396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8" name="Freeform 124"/>
            <p:cNvSpPr>
              <a:spLocks noEditPoints="1"/>
            </p:cNvSpPr>
            <p:nvPr/>
          </p:nvSpPr>
          <p:spPr>
            <a:xfrm>
              <a:off x="396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9" name="Rectangle 125"/>
            <p:cNvSpPr/>
            <p:nvPr/>
          </p:nvSpPr>
          <p:spPr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80" name="Rectangle 126"/>
            <p:cNvSpPr/>
            <p:nvPr/>
          </p:nvSpPr>
          <p:spPr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81" name="Freeform 127"/>
            <p:cNvSpPr>
              <a:spLocks noEditPoints="1"/>
            </p:cNvSpPr>
            <p:nvPr/>
          </p:nvSpPr>
          <p:spPr>
            <a:xfrm>
              <a:off x="4405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2" name="Freeform 128"/>
            <p:cNvSpPr>
              <a:spLocks noEditPoints="1"/>
            </p:cNvSpPr>
            <p:nvPr/>
          </p:nvSpPr>
          <p:spPr>
            <a:xfrm>
              <a:off x="4405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3" name="Freeform 129"/>
            <p:cNvSpPr>
              <a:spLocks noEditPoints="1"/>
            </p:cNvSpPr>
            <p:nvPr/>
          </p:nvSpPr>
          <p:spPr>
            <a:xfrm>
              <a:off x="4405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4" name="Freeform 130"/>
            <p:cNvSpPr>
              <a:spLocks noEditPoints="1"/>
            </p:cNvSpPr>
            <p:nvPr/>
          </p:nvSpPr>
          <p:spPr>
            <a:xfrm>
              <a:off x="4405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5" name="Freeform 131"/>
            <p:cNvSpPr>
              <a:spLocks noEditPoints="1"/>
            </p:cNvSpPr>
            <p:nvPr/>
          </p:nvSpPr>
          <p:spPr>
            <a:xfrm>
              <a:off x="4405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6" name="Freeform 132"/>
            <p:cNvSpPr>
              <a:spLocks noEditPoints="1"/>
            </p:cNvSpPr>
            <p:nvPr/>
          </p:nvSpPr>
          <p:spPr>
            <a:xfrm>
              <a:off x="4405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7" name="Freeform 133"/>
            <p:cNvSpPr>
              <a:spLocks noEditPoints="1"/>
            </p:cNvSpPr>
            <p:nvPr/>
          </p:nvSpPr>
          <p:spPr>
            <a:xfrm>
              <a:off x="4405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8" name="Freeform 134"/>
            <p:cNvSpPr>
              <a:spLocks noEditPoints="1"/>
            </p:cNvSpPr>
            <p:nvPr/>
          </p:nvSpPr>
          <p:spPr>
            <a:xfrm>
              <a:off x="4405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9" name="Freeform 135"/>
            <p:cNvSpPr>
              <a:spLocks noEditPoints="1"/>
            </p:cNvSpPr>
            <p:nvPr/>
          </p:nvSpPr>
          <p:spPr>
            <a:xfrm>
              <a:off x="4405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0" name="Freeform 136"/>
            <p:cNvSpPr>
              <a:spLocks noEditPoints="1"/>
            </p:cNvSpPr>
            <p:nvPr/>
          </p:nvSpPr>
          <p:spPr>
            <a:xfrm>
              <a:off x="4405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1" name="Rectangle 137"/>
            <p:cNvSpPr/>
            <p:nvPr/>
          </p:nvSpPr>
          <p:spPr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92" name="Rectangle 138"/>
            <p:cNvSpPr/>
            <p:nvPr/>
          </p:nvSpPr>
          <p:spPr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93" name="Freeform 139"/>
            <p:cNvSpPr>
              <a:spLocks noEditPoints="1"/>
            </p:cNvSpPr>
            <p:nvPr/>
          </p:nvSpPr>
          <p:spPr>
            <a:xfrm>
              <a:off x="485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4" name="Freeform 140"/>
            <p:cNvSpPr>
              <a:spLocks noEditPoints="1"/>
            </p:cNvSpPr>
            <p:nvPr/>
          </p:nvSpPr>
          <p:spPr>
            <a:xfrm>
              <a:off x="485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5" name="Freeform 141"/>
            <p:cNvSpPr>
              <a:spLocks noEditPoints="1"/>
            </p:cNvSpPr>
            <p:nvPr/>
          </p:nvSpPr>
          <p:spPr>
            <a:xfrm>
              <a:off x="485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6" name="Freeform 142"/>
            <p:cNvSpPr>
              <a:spLocks noEditPoints="1"/>
            </p:cNvSpPr>
            <p:nvPr/>
          </p:nvSpPr>
          <p:spPr>
            <a:xfrm>
              <a:off x="485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7" name="Freeform 143"/>
            <p:cNvSpPr>
              <a:spLocks noEditPoints="1"/>
            </p:cNvSpPr>
            <p:nvPr/>
          </p:nvSpPr>
          <p:spPr>
            <a:xfrm>
              <a:off x="485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8" name="Freeform 144"/>
            <p:cNvSpPr>
              <a:spLocks noEditPoints="1"/>
            </p:cNvSpPr>
            <p:nvPr/>
          </p:nvSpPr>
          <p:spPr>
            <a:xfrm>
              <a:off x="485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9" name="Freeform 145"/>
            <p:cNvSpPr>
              <a:spLocks noEditPoints="1"/>
            </p:cNvSpPr>
            <p:nvPr/>
          </p:nvSpPr>
          <p:spPr>
            <a:xfrm>
              <a:off x="485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0" name="Freeform 146"/>
            <p:cNvSpPr>
              <a:spLocks noEditPoints="1"/>
            </p:cNvSpPr>
            <p:nvPr/>
          </p:nvSpPr>
          <p:spPr>
            <a:xfrm>
              <a:off x="485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1" name="Freeform 147"/>
            <p:cNvSpPr>
              <a:spLocks noEditPoints="1"/>
            </p:cNvSpPr>
            <p:nvPr/>
          </p:nvSpPr>
          <p:spPr>
            <a:xfrm>
              <a:off x="485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" name="Freeform 148"/>
            <p:cNvSpPr>
              <a:spLocks noEditPoints="1"/>
            </p:cNvSpPr>
            <p:nvPr/>
          </p:nvSpPr>
          <p:spPr>
            <a:xfrm>
              <a:off x="485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3" name="Rectangle 149"/>
            <p:cNvSpPr/>
            <p:nvPr/>
          </p:nvSpPr>
          <p:spPr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204" name="Rectangle 150"/>
            <p:cNvSpPr/>
            <p:nvPr/>
          </p:nvSpPr>
          <p:spPr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205" name="Freeform 151"/>
            <p:cNvSpPr>
              <a:spLocks noEditPoints="1"/>
            </p:cNvSpPr>
            <p:nvPr/>
          </p:nvSpPr>
          <p:spPr>
            <a:xfrm>
              <a:off x="530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6" name="Freeform 152"/>
            <p:cNvSpPr>
              <a:spLocks noEditPoints="1"/>
            </p:cNvSpPr>
            <p:nvPr/>
          </p:nvSpPr>
          <p:spPr>
            <a:xfrm>
              <a:off x="530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7" name="Freeform 153"/>
            <p:cNvSpPr>
              <a:spLocks noEditPoints="1"/>
            </p:cNvSpPr>
            <p:nvPr/>
          </p:nvSpPr>
          <p:spPr>
            <a:xfrm>
              <a:off x="530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8" name="Freeform 154"/>
            <p:cNvSpPr>
              <a:spLocks noEditPoints="1"/>
            </p:cNvSpPr>
            <p:nvPr/>
          </p:nvSpPr>
          <p:spPr>
            <a:xfrm>
              <a:off x="530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9" name="Freeform 155"/>
            <p:cNvSpPr>
              <a:spLocks noEditPoints="1"/>
            </p:cNvSpPr>
            <p:nvPr/>
          </p:nvSpPr>
          <p:spPr>
            <a:xfrm>
              <a:off x="530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0" name="Freeform 156"/>
            <p:cNvSpPr>
              <a:spLocks noEditPoints="1"/>
            </p:cNvSpPr>
            <p:nvPr/>
          </p:nvSpPr>
          <p:spPr>
            <a:xfrm>
              <a:off x="530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1" name="Freeform 157"/>
            <p:cNvSpPr>
              <a:spLocks noEditPoints="1"/>
            </p:cNvSpPr>
            <p:nvPr/>
          </p:nvSpPr>
          <p:spPr>
            <a:xfrm>
              <a:off x="530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2" name="Freeform 158"/>
            <p:cNvSpPr>
              <a:spLocks noEditPoints="1"/>
            </p:cNvSpPr>
            <p:nvPr/>
          </p:nvSpPr>
          <p:spPr>
            <a:xfrm>
              <a:off x="530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3" name="Freeform 159"/>
            <p:cNvSpPr>
              <a:spLocks noEditPoints="1"/>
            </p:cNvSpPr>
            <p:nvPr/>
          </p:nvSpPr>
          <p:spPr>
            <a:xfrm>
              <a:off x="530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4" name="Freeform 160"/>
            <p:cNvSpPr>
              <a:spLocks noEditPoints="1"/>
            </p:cNvSpPr>
            <p:nvPr/>
          </p:nvSpPr>
          <p:spPr>
            <a:xfrm>
              <a:off x="530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5" name="Rectangle 161"/>
            <p:cNvSpPr/>
            <p:nvPr/>
          </p:nvSpPr>
          <p:spPr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216" name="Freeform 162"/>
            <p:cNvSpPr/>
            <p:nvPr/>
          </p:nvSpPr>
          <p:spPr>
            <a:xfrm>
              <a:off x="349" y="3304"/>
              <a:ext cx="20" cy="10"/>
            </a:xfrm>
            <a:custGeom>
              <a:avLst/>
              <a:gdLst/>
              <a:ahLst/>
              <a:cxnLst>
                <a:cxn ang="0">
                  <a:pos x="0" y="625"/>
                </a:cxn>
                <a:cxn ang="0">
                  <a:pos x="0" y="625"/>
                </a:cxn>
              </a:cxnLst>
              <a:rect l="0" t="0" r="0" b="0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53" name="Group 168"/>
          <p:cNvGrpSpPr/>
          <p:nvPr/>
        </p:nvGrpSpPr>
        <p:grpSpPr>
          <a:xfrm>
            <a:off x="152400" y="4724400"/>
            <a:ext cx="1685925" cy="1557338"/>
            <a:chOff x="96" y="2784"/>
            <a:chExt cx="1062" cy="981"/>
          </a:xfrm>
        </p:grpSpPr>
        <p:sp>
          <p:nvSpPr>
            <p:cNvPr id="2059" name="Freeform 169"/>
            <p:cNvSpPr/>
            <p:nvPr userDrawn="1"/>
          </p:nvSpPr>
          <p:spPr>
            <a:xfrm>
              <a:off x="121" y="2784"/>
              <a:ext cx="207" cy="81"/>
            </a:xfrm>
            <a:custGeom>
              <a:avLst/>
              <a:gdLst/>
              <a:ahLst/>
              <a:cxnLst>
                <a:cxn ang="0">
                  <a:pos x="19423" y="7918"/>
                </a:cxn>
                <a:cxn ang="0">
                  <a:pos x="24062" y="6612"/>
                </a:cxn>
                <a:cxn ang="0">
                  <a:pos x="24699" y="5974"/>
                </a:cxn>
                <a:cxn ang="0">
                  <a:pos x="20215" y="643"/>
                </a:cxn>
                <a:cxn ang="0">
                  <a:pos x="5150" y="7280"/>
                </a:cxn>
                <a:cxn ang="0">
                  <a:pos x="19423" y="7918"/>
                </a:cxn>
              </a:cxnLst>
              <a:rect l="0" t="0" r="0" b="0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0" name="Freeform 170"/>
            <p:cNvSpPr>
              <a:spLocks noEditPoints="1"/>
            </p:cNvSpPr>
            <p:nvPr userDrawn="1"/>
          </p:nvSpPr>
          <p:spPr>
            <a:xfrm>
              <a:off x="96" y="2789"/>
              <a:ext cx="1062" cy="976"/>
            </a:xfrm>
            <a:custGeom>
              <a:avLst/>
              <a:gdLst/>
              <a:ahLst/>
              <a:cxnLst>
                <a:cxn ang="0">
                  <a:pos x="106569" y="101398"/>
                </a:cxn>
                <a:cxn ang="0">
                  <a:pos x="99459" y="81731"/>
                </a:cxn>
                <a:cxn ang="0">
                  <a:pos x="92859" y="64800"/>
                </a:cxn>
                <a:cxn ang="0">
                  <a:pos x="107874" y="60785"/>
                </a:cxn>
                <a:cxn ang="0">
                  <a:pos x="95443" y="53680"/>
                </a:cxn>
                <a:cxn ang="0">
                  <a:pos x="102680" y="54317"/>
                </a:cxn>
                <a:cxn ang="0">
                  <a:pos x="102680" y="50302"/>
                </a:cxn>
                <a:cxn ang="0">
                  <a:pos x="88333" y="50944"/>
                </a:cxn>
                <a:cxn ang="0">
                  <a:pos x="83681" y="81731"/>
                </a:cxn>
                <a:cxn ang="0">
                  <a:pos x="81096" y="54954"/>
                </a:cxn>
                <a:cxn ang="0">
                  <a:pos x="77212" y="43834"/>
                </a:cxn>
                <a:cxn ang="0">
                  <a:pos x="81096" y="33371"/>
                </a:cxn>
                <a:cxn ang="0">
                  <a:pos x="79154" y="24193"/>
                </a:cxn>
                <a:cxn ang="0">
                  <a:pos x="77850" y="15651"/>
                </a:cxn>
                <a:cxn ang="0">
                  <a:pos x="86391" y="25472"/>
                </a:cxn>
                <a:cxn ang="0">
                  <a:pos x="97517" y="11763"/>
                </a:cxn>
                <a:cxn ang="0">
                  <a:pos x="96086" y="23525"/>
                </a:cxn>
                <a:cxn ang="0">
                  <a:pos x="93502" y="31429"/>
                </a:cxn>
                <a:cxn ang="0">
                  <a:pos x="94164" y="43834"/>
                </a:cxn>
                <a:cxn ang="0">
                  <a:pos x="130100" y="18999"/>
                </a:cxn>
                <a:cxn ang="0">
                  <a:pos x="58845" y="637"/>
                </a:cxn>
                <a:cxn ang="0">
                  <a:pos x="36599" y="5168"/>
                </a:cxn>
                <a:cxn ang="0">
                  <a:pos x="55624" y="7879"/>
                </a:cxn>
                <a:cxn ang="0">
                  <a:pos x="39183" y="14347"/>
                </a:cxn>
                <a:cxn ang="0">
                  <a:pos x="37903" y="18999"/>
                </a:cxn>
                <a:cxn ang="0">
                  <a:pos x="24831" y="11125"/>
                </a:cxn>
                <a:cxn ang="0">
                  <a:pos x="8542" y="75263"/>
                </a:cxn>
                <a:cxn ang="0">
                  <a:pos x="39845" y="95441"/>
                </a:cxn>
                <a:cxn ang="0">
                  <a:pos x="29488" y="87026"/>
                </a:cxn>
                <a:cxn ang="0">
                  <a:pos x="22889" y="94798"/>
                </a:cxn>
                <a:cxn ang="0">
                  <a:pos x="20947" y="83673"/>
                </a:cxn>
                <a:cxn ang="0">
                  <a:pos x="30125" y="56259"/>
                </a:cxn>
                <a:cxn ang="0">
                  <a:pos x="43835" y="54317"/>
                </a:cxn>
                <a:cxn ang="0">
                  <a:pos x="46445" y="62064"/>
                </a:cxn>
                <a:cxn ang="0">
                  <a:pos x="39845" y="79147"/>
                </a:cxn>
                <a:cxn ang="0">
                  <a:pos x="59487" y="117686"/>
                </a:cxn>
                <a:cxn ang="0">
                  <a:pos x="121710" y="108508"/>
                </a:cxn>
                <a:cxn ang="0">
                  <a:pos x="119000" y="43192"/>
                </a:cxn>
                <a:cxn ang="0">
                  <a:pos x="107874" y="39177"/>
                </a:cxn>
                <a:cxn ang="0">
                  <a:pos x="73860" y="39844"/>
                </a:cxn>
                <a:cxn ang="0">
                  <a:pos x="70613" y="56901"/>
                </a:cxn>
                <a:cxn ang="0">
                  <a:pos x="74628" y="32709"/>
                </a:cxn>
                <a:cxn ang="0">
                  <a:pos x="58208" y="16931"/>
                </a:cxn>
                <a:cxn ang="0">
                  <a:pos x="68666" y="22888"/>
                </a:cxn>
                <a:cxn ang="0">
                  <a:pos x="39845" y="47081"/>
                </a:cxn>
                <a:cxn ang="0">
                  <a:pos x="15652" y="24193"/>
                </a:cxn>
                <a:cxn ang="0">
                  <a:pos x="44498" y="26135"/>
                </a:cxn>
                <a:cxn ang="0">
                  <a:pos x="51740" y="26135"/>
                </a:cxn>
                <a:cxn ang="0">
                  <a:pos x="70613" y="29487"/>
                </a:cxn>
                <a:cxn ang="0">
                  <a:pos x="64807" y="60785"/>
                </a:cxn>
                <a:cxn ang="0">
                  <a:pos x="60792" y="33371"/>
                </a:cxn>
                <a:cxn ang="0">
                  <a:pos x="39845" y="47081"/>
                </a:cxn>
                <a:cxn ang="0">
                  <a:pos x="52377" y="53680"/>
                </a:cxn>
                <a:cxn ang="0">
                  <a:pos x="57545" y="37897"/>
                </a:cxn>
                <a:cxn ang="0">
                  <a:pos x="66724" y="94798"/>
                </a:cxn>
                <a:cxn ang="0">
                  <a:pos x="53682" y="62732"/>
                </a:cxn>
                <a:cxn ang="0">
                  <a:pos x="76570" y="69331"/>
                </a:cxn>
              </a:cxnLst>
              <a:rect l="0" t="0" r="0" b="0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1" name="Freeform 171"/>
            <p:cNvSpPr/>
            <p:nvPr userDrawn="1"/>
          </p:nvSpPr>
          <p:spPr>
            <a:xfrm>
              <a:off x="348" y="3254"/>
              <a:ext cx="86" cy="102"/>
            </a:xfrm>
            <a:custGeom>
              <a:avLst/>
              <a:gdLst/>
              <a:ahLst/>
              <a:cxnLst>
                <a:cxn ang="0">
                  <a:pos x="9187" y="3458"/>
                </a:cxn>
                <a:cxn ang="0">
                  <a:pos x="5964" y="13525"/>
                </a:cxn>
                <a:cxn ang="0">
                  <a:pos x="9187" y="3458"/>
                </a:cxn>
              </a:cxnLst>
              <a:rect l="0" t="0" r="0" b="0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2" name="Freeform 172"/>
            <p:cNvSpPr/>
            <p:nvPr userDrawn="1"/>
          </p:nvSpPr>
          <p:spPr>
            <a:xfrm>
              <a:off x="267" y="3295"/>
              <a:ext cx="76" cy="136"/>
            </a:xfrm>
            <a:custGeom>
              <a:avLst/>
              <a:gdLst/>
              <a:ahLst/>
              <a:cxnLst>
                <a:cxn ang="0">
                  <a:pos x="4545" y="6392"/>
                </a:cxn>
                <a:cxn ang="0">
                  <a:pos x="2594" y="16113"/>
                </a:cxn>
                <a:cxn ang="0">
                  <a:pos x="9885" y="10351"/>
                </a:cxn>
                <a:cxn ang="0">
                  <a:pos x="8573" y="5097"/>
                </a:cxn>
                <a:cxn ang="0">
                  <a:pos x="4545" y="6392"/>
                </a:cxn>
              </a:cxnLst>
              <a:rect l="0" t="0" r="0" b="0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3" name="Freeform 173"/>
            <p:cNvSpPr/>
            <p:nvPr userDrawn="1"/>
          </p:nvSpPr>
          <p:spPr>
            <a:xfrm>
              <a:off x="222" y="3022"/>
              <a:ext cx="243" cy="116"/>
            </a:xfrm>
            <a:custGeom>
              <a:avLst/>
              <a:gdLst/>
              <a:ahLst/>
              <a:cxnLst>
                <a:cxn ang="0">
                  <a:pos x="26345" y="1271"/>
                </a:cxn>
                <a:cxn ang="0">
                  <a:pos x="5974" y="635"/>
                </a:cxn>
                <a:cxn ang="0">
                  <a:pos x="643" y="5775"/>
                </a:cxn>
                <a:cxn ang="0">
                  <a:pos x="14403" y="13607"/>
                </a:cxn>
                <a:cxn ang="0">
                  <a:pos x="22321" y="12947"/>
                </a:cxn>
                <a:cxn ang="0">
                  <a:pos x="26345" y="12311"/>
                </a:cxn>
                <a:cxn ang="0">
                  <a:pos x="26345" y="1271"/>
                </a:cxn>
              </a:cxnLst>
              <a:rect l="0" t="0" r="0" b="0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4" name="Freeform 174"/>
            <p:cNvSpPr/>
            <p:nvPr userDrawn="1"/>
          </p:nvSpPr>
          <p:spPr>
            <a:xfrm>
              <a:off x="500" y="3345"/>
              <a:ext cx="177" cy="187"/>
            </a:xfrm>
            <a:custGeom>
              <a:avLst/>
              <a:gdLst/>
              <a:ahLst/>
              <a:cxnLst>
                <a:cxn ang="0">
                  <a:pos x="15652" y="1304"/>
                </a:cxn>
                <a:cxn ang="0">
                  <a:pos x="7237" y="1304"/>
                </a:cxn>
                <a:cxn ang="0">
                  <a:pos x="2584" y="13029"/>
                </a:cxn>
                <a:cxn ang="0">
                  <a:pos x="18362" y="14328"/>
                </a:cxn>
                <a:cxn ang="0">
                  <a:pos x="15652" y="1304"/>
                </a:cxn>
              </a:cxnLst>
              <a:rect l="0" t="0" r="0" b="0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5" name="Freeform 175"/>
            <p:cNvSpPr/>
            <p:nvPr userDrawn="1"/>
          </p:nvSpPr>
          <p:spPr>
            <a:xfrm>
              <a:off x="905" y="3158"/>
              <a:ext cx="177" cy="36"/>
            </a:xfrm>
            <a:custGeom>
              <a:avLst/>
              <a:gdLst/>
              <a:ahLst/>
              <a:cxnLst>
                <a:cxn ang="0">
                  <a:pos x="3221" y="0"/>
                </a:cxn>
                <a:cxn ang="0">
                  <a:pos x="9184" y="3543"/>
                </a:cxn>
                <a:cxn ang="0">
                  <a:pos x="3221" y="0"/>
                </a:cxn>
              </a:cxnLst>
              <a:rect l="0" t="0" r="0" b="0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6" name="Freeform 176"/>
            <p:cNvSpPr/>
            <p:nvPr userDrawn="1"/>
          </p:nvSpPr>
          <p:spPr>
            <a:xfrm>
              <a:off x="965" y="3153"/>
              <a:ext cx="137" cy="81"/>
            </a:xfrm>
            <a:custGeom>
              <a:avLst/>
              <a:gdLst/>
              <a:ahLst/>
              <a:cxnLst>
                <a:cxn ang="0">
                  <a:pos x="4714" y="8561"/>
                </a:cxn>
                <a:cxn ang="0">
                  <a:pos x="16582" y="3898"/>
                </a:cxn>
                <a:cxn ang="0">
                  <a:pos x="11224" y="643"/>
                </a:cxn>
                <a:cxn ang="0">
                  <a:pos x="4714" y="7280"/>
                </a:cxn>
                <a:cxn ang="0">
                  <a:pos x="4714" y="8561"/>
                </a:cxn>
              </a:cxnLst>
              <a:rect l="0" t="0" r="0" b="0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7" name="Freeform 177"/>
            <p:cNvSpPr/>
            <p:nvPr userDrawn="1"/>
          </p:nvSpPr>
          <p:spPr>
            <a:xfrm>
              <a:off x="960" y="3204"/>
              <a:ext cx="177" cy="86"/>
            </a:xfrm>
            <a:custGeom>
              <a:avLst/>
              <a:gdLst/>
              <a:ahLst/>
              <a:cxnLst>
                <a:cxn ang="0">
                  <a:pos x="16289" y="3890"/>
                </a:cxn>
                <a:cxn ang="0">
                  <a:pos x="5168" y="6602"/>
                </a:cxn>
                <a:cxn ang="0">
                  <a:pos x="3889" y="8549"/>
                </a:cxn>
                <a:cxn ang="0">
                  <a:pos x="17725" y="7907"/>
                </a:cxn>
                <a:cxn ang="0">
                  <a:pos x="16289" y="3890"/>
                </a:cxn>
              </a:cxnLst>
              <a:rect l="0" t="0" r="0" b="0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" name="Freeform 178"/>
            <p:cNvSpPr/>
            <p:nvPr userDrawn="1"/>
          </p:nvSpPr>
          <p:spPr>
            <a:xfrm>
              <a:off x="844" y="3285"/>
              <a:ext cx="248" cy="60"/>
            </a:xfrm>
            <a:custGeom>
              <a:avLst/>
              <a:gdLst/>
              <a:ahLst/>
              <a:cxnLst>
                <a:cxn ang="0">
                  <a:pos x="26182" y="1875"/>
                </a:cxn>
                <a:cxn ang="0">
                  <a:pos x="19061" y="625"/>
                </a:cxn>
                <a:cxn ang="0">
                  <a:pos x="4535" y="0"/>
                </a:cxn>
                <a:cxn ang="0">
                  <a:pos x="1306" y="3125"/>
                </a:cxn>
                <a:cxn ang="0">
                  <a:pos x="13088" y="5000"/>
                </a:cxn>
                <a:cxn ang="0">
                  <a:pos x="26971" y="5000"/>
                </a:cxn>
                <a:cxn ang="0">
                  <a:pos x="26182" y="1875"/>
                </a:cxn>
              </a:cxnLst>
              <a:rect l="0" t="0" r="0" b="0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9" name="Freeform 179"/>
            <p:cNvSpPr/>
            <p:nvPr userDrawn="1"/>
          </p:nvSpPr>
          <p:spPr>
            <a:xfrm>
              <a:off x="869" y="3340"/>
              <a:ext cx="203" cy="56"/>
            </a:xfrm>
            <a:custGeom>
              <a:avLst/>
              <a:gdLst/>
              <a:ahLst/>
              <a:cxnLst>
                <a:cxn ang="0">
                  <a:pos x="24573" y="1324"/>
                </a:cxn>
                <a:cxn ang="0">
                  <a:pos x="17255" y="2642"/>
                </a:cxn>
                <a:cxn ang="0">
                  <a:pos x="8628" y="1970"/>
                </a:cxn>
                <a:cxn ang="0">
                  <a:pos x="645" y="1324"/>
                </a:cxn>
                <a:cxn ang="0">
                  <a:pos x="23259" y="5417"/>
                </a:cxn>
                <a:cxn ang="0">
                  <a:pos x="24573" y="1324"/>
                </a:cxn>
              </a:cxnLst>
              <a:rect l="0" t="0" r="0" b="0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0" name="Freeform 180"/>
            <p:cNvSpPr/>
            <p:nvPr userDrawn="1"/>
          </p:nvSpPr>
          <p:spPr>
            <a:xfrm>
              <a:off x="859" y="3386"/>
              <a:ext cx="207" cy="172"/>
            </a:xfrm>
            <a:custGeom>
              <a:avLst/>
              <a:gdLst/>
              <a:ahLst/>
              <a:cxnLst>
                <a:cxn ang="0">
                  <a:pos x="18150" y="5964"/>
                </a:cxn>
                <a:cxn ang="0">
                  <a:pos x="8487" y="3890"/>
                </a:cxn>
                <a:cxn ang="0">
                  <a:pos x="2575" y="9829"/>
                </a:cxn>
                <a:cxn ang="0">
                  <a:pos x="636" y="12440"/>
                </a:cxn>
                <a:cxn ang="0">
                  <a:pos x="5786" y="12440"/>
                </a:cxn>
                <a:cxn ang="0">
                  <a:pos x="11062" y="17736"/>
                </a:cxn>
                <a:cxn ang="0">
                  <a:pos x="13637" y="19679"/>
                </a:cxn>
                <a:cxn ang="0">
                  <a:pos x="18787" y="12440"/>
                </a:cxn>
                <a:cxn ang="0">
                  <a:pos x="25365" y="12440"/>
                </a:cxn>
                <a:cxn ang="0">
                  <a:pos x="18150" y="5964"/>
                </a:cxn>
              </a:cxnLst>
              <a:rect l="0" t="0" r="0" b="0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1" name="Freeform 181"/>
            <p:cNvSpPr/>
            <p:nvPr userDrawn="1"/>
          </p:nvSpPr>
          <p:spPr>
            <a:xfrm>
              <a:off x="996" y="3305"/>
              <a:ext cx="126" cy="318"/>
            </a:xfrm>
            <a:custGeom>
              <a:avLst/>
              <a:gdLst/>
              <a:ahLst/>
              <a:cxnLst>
                <a:cxn ang="0">
                  <a:pos x="14198" y="1272"/>
                </a:cxn>
                <a:cxn ang="0">
                  <a:pos x="11658" y="11059"/>
                </a:cxn>
                <a:cxn ang="0">
                  <a:pos x="4470" y="12993"/>
                </a:cxn>
                <a:cxn ang="0">
                  <a:pos x="4470" y="14931"/>
                </a:cxn>
                <a:cxn ang="0">
                  <a:pos x="10997" y="22114"/>
                </a:cxn>
                <a:cxn ang="0">
                  <a:pos x="7671" y="29200"/>
                </a:cxn>
                <a:cxn ang="0">
                  <a:pos x="0" y="35747"/>
                </a:cxn>
                <a:cxn ang="0">
                  <a:pos x="3200" y="37680"/>
                </a:cxn>
                <a:cxn ang="0">
                  <a:pos x="10362" y="40255"/>
                </a:cxn>
                <a:cxn ang="0">
                  <a:pos x="14858" y="37044"/>
                </a:cxn>
                <a:cxn ang="0">
                  <a:pos x="16128" y="9121"/>
                </a:cxn>
                <a:cxn ang="0">
                  <a:pos x="16128" y="1272"/>
                </a:cxn>
                <a:cxn ang="0">
                  <a:pos x="14198" y="1272"/>
                </a:cxn>
              </a:cxnLst>
              <a:rect l="0" t="0" r="0" b="0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702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3703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sp>
        <p:nvSpPr>
          <p:cNvPr id="428" name="Rectangle 16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8400"/>
            <a:ext cx="2289175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9" name="Rectangle 16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0" name="Rectangle 16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289175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4013" y="228600"/>
            <a:ext cx="2135187" cy="5870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98450" y="228600"/>
            <a:ext cx="6253163" cy="5870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000500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>
          <a:xfrm>
            <a:off x="566738" y="0"/>
            <a:ext cx="7891462" cy="6821488"/>
            <a:chOff x="349" y="23"/>
            <a:chExt cx="4971" cy="4297"/>
          </a:xfrm>
        </p:grpSpPr>
        <p:sp>
          <p:nvSpPr>
            <p:cNvPr id="1132" name="Rectangle 3"/>
            <p:cNvSpPr/>
            <p:nvPr/>
          </p:nvSpPr>
          <p:spPr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33" name="Freeform 4"/>
            <p:cNvSpPr>
              <a:spLocks noEditPoints="1"/>
            </p:cNvSpPr>
            <p:nvPr/>
          </p:nvSpPr>
          <p:spPr>
            <a:xfrm>
              <a:off x="384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" name="Freeform 5"/>
            <p:cNvSpPr>
              <a:spLocks noEditPoints="1"/>
            </p:cNvSpPr>
            <p:nvPr/>
          </p:nvSpPr>
          <p:spPr>
            <a:xfrm>
              <a:off x="384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5" name="Freeform 6"/>
            <p:cNvSpPr>
              <a:spLocks noEditPoints="1"/>
            </p:cNvSpPr>
            <p:nvPr/>
          </p:nvSpPr>
          <p:spPr>
            <a:xfrm>
              <a:off x="384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" name="Freeform 7"/>
            <p:cNvSpPr>
              <a:spLocks noEditPoints="1"/>
            </p:cNvSpPr>
            <p:nvPr/>
          </p:nvSpPr>
          <p:spPr>
            <a:xfrm>
              <a:off x="384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" name="Freeform 8"/>
            <p:cNvSpPr>
              <a:spLocks noEditPoints="1"/>
            </p:cNvSpPr>
            <p:nvPr/>
          </p:nvSpPr>
          <p:spPr>
            <a:xfrm>
              <a:off x="384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" name="Freeform 9"/>
            <p:cNvSpPr>
              <a:spLocks noEditPoints="1"/>
            </p:cNvSpPr>
            <p:nvPr/>
          </p:nvSpPr>
          <p:spPr>
            <a:xfrm>
              <a:off x="384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" name="Freeform 10"/>
            <p:cNvSpPr>
              <a:spLocks noEditPoints="1"/>
            </p:cNvSpPr>
            <p:nvPr/>
          </p:nvSpPr>
          <p:spPr>
            <a:xfrm>
              <a:off x="384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" name="Freeform 11"/>
            <p:cNvSpPr>
              <a:spLocks noEditPoints="1"/>
            </p:cNvSpPr>
            <p:nvPr/>
          </p:nvSpPr>
          <p:spPr>
            <a:xfrm>
              <a:off x="384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1" name="Freeform 12"/>
            <p:cNvSpPr>
              <a:spLocks noEditPoints="1"/>
            </p:cNvSpPr>
            <p:nvPr/>
          </p:nvSpPr>
          <p:spPr>
            <a:xfrm>
              <a:off x="384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2" name="Freeform 13"/>
            <p:cNvSpPr>
              <a:spLocks noEditPoints="1"/>
            </p:cNvSpPr>
            <p:nvPr/>
          </p:nvSpPr>
          <p:spPr>
            <a:xfrm>
              <a:off x="384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3" name="Rectangle 14"/>
            <p:cNvSpPr/>
            <p:nvPr/>
          </p:nvSpPr>
          <p:spPr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44" name="Rectangle 15"/>
            <p:cNvSpPr/>
            <p:nvPr/>
          </p:nvSpPr>
          <p:spPr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45" name="Freeform 16"/>
            <p:cNvSpPr>
              <a:spLocks noEditPoints="1"/>
            </p:cNvSpPr>
            <p:nvPr/>
          </p:nvSpPr>
          <p:spPr>
            <a:xfrm>
              <a:off x="829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6" name="Freeform 17"/>
            <p:cNvSpPr>
              <a:spLocks noEditPoints="1"/>
            </p:cNvSpPr>
            <p:nvPr/>
          </p:nvSpPr>
          <p:spPr>
            <a:xfrm>
              <a:off x="829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7" name="Freeform 18"/>
            <p:cNvSpPr>
              <a:spLocks noEditPoints="1"/>
            </p:cNvSpPr>
            <p:nvPr/>
          </p:nvSpPr>
          <p:spPr>
            <a:xfrm>
              <a:off x="829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8" name="Freeform 19"/>
            <p:cNvSpPr>
              <a:spLocks noEditPoints="1"/>
            </p:cNvSpPr>
            <p:nvPr/>
          </p:nvSpPr>
          <p:spPr>
            <a:xfrm>
              <a:off x="829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9" name="Freeform 20"/>
            <p:cNvSpPr>
              <a:spLocks noEditPoints="1"/>
            </p:cNvSpPr>
            <p:nvPr/>
          </p:nvSpPr>
          <p:spPr>
            <a:xfrm>
              <a:off x="829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0" name="Freeform 21"/>
            <p:cNvSpPr>
              <a:spLocks noEditPoints="1"/>
            </p:cNvSpPr>
            <p:nvPr/>
          </p:nvSpPr>
          <p:spPr>
            <a:xfrm>
              <a:off x="829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1" name="Freeform 22"/>
            <p:cNvSpPr>
              <a:spLocks noEditPoints="1"/>
            </p:cNvSpPr>
            <p:nvPr/>
          </p:nvSpPr>
          <p:spPr>
            <a:xfrm>
              <a:off x="829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2" name="Freeform 23"/>
            <p:cNvSpPr>
              <a:spLocks noEditPoints="1"/>
            </p:cNvSpPr>
            <p:nvPr/>
          </p:nvSpPr>
          <p:spPr>
            <a:xfrm>
              <a:off x="829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3" name="Freeform 24"/>
            <p:cNvSpPr>
              <a:spLocks noEditPoints="1"/>
            </p:cNvSpPr>
            <p:nvPr/>
          </p:nvSpPr>
          <p:spPr>
            <a:xfrm>
              <a:off x="829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4" name="Freeform 25"/>
            <p:cNvSpPr>
              <a:spLocks noEditPoints="1"/>
            </p:cNvSpPr>
            <p:nvPr/>
          </p:nvSpPr>
          <p:spPr>
            <a:xfrm>
              <a:off x="829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5" name="Rectangle 26"/>
            <p:cNvSpPr/>
            <p:nvPr/>
          </p:nvSpPr>
          <p:spPr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56" name="Rectangle 27"/>
            <p:cNvSpPr/>
            <p:nvPr/>
          </p:nvSpPr>
          <p:spPr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57" name="Freeform 28"/>
            <p:cNvSpPr>
              <a:spLocks noEditPoints="1"/>
            </p:cNvSpPr>
            <p:nvPr/>
          </p:nvSpPr>
          <p:spPr>
            <a:xfrm>
              <a:off x="1279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8" name="Freeform 29"/>
            <p:cNvSpPr>
              <a:spLocks noEditPoints="1"/>
            </p:cNvSpPr>
            <p:nvPr/>
          </p:nvSpPr>
          <p:spPr>
            <a:xfrm>
              <a:off x="1279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9" name="Freeform 30"/>
            <p:cNvSpPr>
              <a:spLocks noEditPoints="1"/>
            </p:cNvSpPr>
            <p:nvPr/>
          </p:nvSpPr>
          <p:spPr>
            <a:xfrm>
              <a:off x="1279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0" name="Freeform 31"/>
            <p:cNvSpPr>
              <a:spLocks noEditPoints="1"/>
            </p:cNvSpPr>
            <p:nvPr/>
          </p:nvSpPr>
          <p:spPr>
            <a:xfrm>
              <a:off x="1279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1" name="Freeform 32"/>
            <p:cNvSpPr>
              <a:spLocks noEditPoints="1"/>
            </p:cNvSpPr>
            <p:nvPr/>
          </p:nvSpPr>
          <p:spPr>
            <a:xfrm>
              <a:off x="1279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2" name="Freeform 33"/>
            <p:cNvSpPr>
              <a:spLocks noEditPoints="1"/>
            </p:cNvSpPr>
            <p:nvPr/>
          </p:nvSpPr>
          <p:spPr>
            <a:xfrm>
              <a:off x="1279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3" name="Freeform 34"/>
            <p:cNvSpPr>
              <a:spLocks noEditPoints="1"/>
            </p:cNvSpPr>
            <p:nvPr/>
          </p:nvSpPr>
          <p:spPr>
            <a:xfrm>
              <a:off x="1279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4" name="Freeform 35"/>
            <p:cNvSpPr>
              <a:spLocks noEditPoints="1"/>
            </p:cNvSpPr>
            <p:nvPr/>
          </p:nvSpPr>
          <p:spPr>
            <a:xfrm>
              <a:off x="1279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5" name="Freeform 36"/>
            <p:cNvSpPr>
              <a:spLocks noEditPoints="1"/>
            </p:cNvSpPr>
            <p:nvPr/>
          </p:nvSpPr>
          <p:spPr>
            <a:xfrm>
              <a:off x="1279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6" name="Freeform 37"/>
            <p:cNvSpPr>
              <a:spLocks noEditPoints="1"/>
            </p:cNvSpPr>
            <p:nvPr/>
          </p:nvSpPr>
          <p:spPr>
            <a:xfrm>
              <a:off x="1279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" name="Rectangle 38"/>
            <p:cNvSpPr/>
            <p:nvPr/>
          </p:nvSpPr>
          <p:spPr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68" name="Rectangle 39"/>
            <p:cNvSpPr/>
            <p:nvPr/>
          </p:nvSpPr>
          <p:spPr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69" name="Freeform 40"/>
            <p:cNvSpPr>
              <a:spLocks noEditPoints="1"/>
            </p:cNvSpPr>
            <p:nvPr/>
          </p:nvSpPr>
          <p:spPr>
            <a:xfrm>
              <a:off x="1724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0" name="Freeform 41"/>
            <p:cNvSpPr>
              <a:spLocks noEditPoints="1"/>
            </p:cNvSpPr>
            <p:nvPr/>
          </p:nvSpPr>
          <p:spPr>
            <a:xfrm>
              <a:off x="1724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1" name="Freeform 42"/>
            <p:cNvSpPr>
              <a:spLocks noEditPoints="1"/>
            </p:cNvSpPr>
            <p:nvPr/>
          </p:nvSpPr>
          <p:spPr>
            <a:xfrm>
              <a:off x="1724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2" name="Freeform 43"/>
            <p:cNvSpPr>
              <a:spLocks noEditPoints="1"/>
            </p:cNvSpPr>
            <p:nvPr/>
          </p:nvSpPr>
          <p:spPr>
            <a:xfrm>
              <a:off x="1724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3" name="Freeform 44"/>
            <p:cNvSpPr>
              <a:spLocks noEditPoints="1"/>
            </p:cNvSpPr>
            <p:nvPr/>
          </p:nvSpPr>
          <p:spPr>
            <a:xfrm>
              <a:off x="1724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4" name="Freeform 45"/>
            <p:cNvSpPr>
              <a:spLocks noEditPoints="1"/>
            </p:cNvSpPr>
            <p:nvPr/>
          </p:nvSpPr>
          <p:spPr>
            <a:xfrm>
              <a:off x="1724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5" name="Freeform 46"/>
            <p:cNvSpPr>
              <a:spLocks noEditPoints="1"/>
            </p:cNvSpPr>
            <p:nvPr/>
          </p:nvSpPr>
          <p:spPr>
            <a:xfrm>
              <a:off x="1724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6" name="Freeform 47"/>
            <p:cNvSpPr>
              <a:spLocks noEditPoints="1"/>
            </p:cNvSpPr>
            <p:nvPr/>
          </p:nvSpPr>
          <p:spPr>
            <a:xfrm>
              <a:off x="1724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7" name="Freeform 48"/>
            <p:cNvSpPr>
              <a:spLocks noEditPoints="1"/>
            </p:cNvSpPr>
            <p:nvPr/>
          </p:nvSpPr>
          <p:spPr>
            <a:xfrm>
              <a:off x="1724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8" name="Freeform 49"/>
            <p:cNvSpPr>
              <a:spLocks noEditPoints="1"/>
            </p:cNvSpPr>
            <p:nvPr/>
          </p:nvSpPr>
          <p:spPr>
            <a:xfrm>
              <a:off x="1724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9" name="Rectangle 50"/>
            <p:cNvSpPr/>
            <p:nvPr/>
          </p:nvSpPr>
          <p:spPr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80" name="Rectangle 51"/>
            <p:cNvSpPr/>
            <p:nvPr/>
          </p:nvSpPr>
          <p:spPr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81" name="Freeform 52"/>
            <p:cNvSpPr>
              <a:spLocks noEditPoints="1"/>
            </p:cNvSpPr>
            <p:nvPr/>
          </p:nvSpPr>
          <p:spPr>
            <a:xfrm>
              <a:off x="2169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2" name="Freeform 53"/>
            <p:cNvSpPr>
              <a:spLocks noEditPoints="1"/>
            </p:cNvSpPr>
            <p:nvPr/>
          </p:nvSpPr>
          <p:spPr>
            <a:xfrm>
              <a:off x="2169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3" name="Freeform 54"/>
            <p:cNvSpPr>
              <a:spLocks noEditPoints="1"/>
            </p:cNvSpPr>
            <p:nvPr/>
          </p:nvSpPr>
          <p:spPr>
            <a:xfrm>
              <a:off x="2169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4" name="Freeform 55"/>
            <p:cNvSpPr>
              <a:spLocks noEditPoints="1"/>
            </p:cNvSpPr>
            <p:nvPr/>
          </p:nvSpPr>
          <p:spPr>
            <a:xfrm>
              <a:off x="2169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5" name="Freeform 56"/>
            <p:cNvSpPr>
              <a:spLocks noEditPoints="1"/>
            </p:cNvSpPr>
            <p:nvPr/>
          </p:nvSpPr>
          <p:spPr>
            <a:xfrm>
              <a:off x="2169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6" name="Freeform 57"/>
            <p:cNvSpPr>
              <a:spLocks noEditPoints="1"/>
            </p:cNvSpPr>
            <p:nvPr/>
          </p:nvSpPr>
          <p:spPr>
            <a:xfrm>
              <a:off x="2169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7" name="Freeform 58"/>
            <p:cNvSpPr>
              <a:spLocks noEditPoints="1"/>
            </p:cNvSpPr>
            <p:nvPr/>
          </p:nvSpPr>
          <p:spPr>
            <a:xfrm>
              <a:off x="2169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" name="Freeform 59"/>
            <p:cNvSpPr>
              <a:spLocks noEditPoints="1"/>
            </p:cNvSpPr>
            <p:nvPr/>
          </p:nvSpPr>
          <p:spPr>
            <a:xfrm>
              <a:off x="2169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9" name="Freeform 60"/>
            <p:cNvSpPr>
              <a:spLocks noEditPoints="1"/>
            </p:cNvSpPr>
            <p:nvPr/>
          </p:nvSpPr>
          <p:spPr>
            <a:xfrm>
              <a:off x="2169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0" name="Freeform 61"/>
            <p:cNvSpPr>
              <a:spLocks noEditPoints="1"/>
            </p:cNvSpPr>
            <p:nvPr/>
          </p:nvSpPr>
          <p:spPr>
            <a:xfrm>
              <a:off x="2169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1" name="Rectangle 62"/>
            <p:cNvSpPr/>
            <p:nvPr/>
          </p:nvSpPr>
          <p:spPr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92" name="Rectangle 63"/>
            <p:cNvSpPr/>
            <p:nvPr/>
          </p:nvSpPr>
          <p:spPr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93" name="Freeform 64"/>
            <p:cNvSpPr>
              <a:spLocks noEditPoints="1"/>
            </p:cNvSpPr>
            <p:nvPr/>
          </p:nvSpPr>
          <p:spPr>
            <a:xfrm>
              <a:off x="262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4" name="Freeform 65"/>
            <p:cNvSpPr>
              <a:spLocks noEditPoints="1"/>
            </p:cNvSpPr>
            <p:nvPr/>
          </p:nvSpPr>
          <p:spPr>
            <a:xfrm>
              <a:off x="262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5" name="Freeform 66"/>
            <p:cNvSpPr>
              <a:spLocks noEditPoints="1"/>
            </p:cNvSpPr>
            <p:nvPr/>
          </p:nvSpPr>
          <p:spPr>
            <a:xfrm>
              <a:off x="262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6" name="Freeform 67"/>
            <p:cNvSpPr>
              <a:spLocks noEditPoints="1"/>
            </p:cNvSpPr>
            <p:nvPr/>
          </p:nvSpPr>
          <p:spPr>
            <a:xfrm>
              <a:off x="262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7" name="Freeform 68"/>
            <p:cNvSpPr>
              <a:spLocks noEditPoints="1"/>
            </p:cNvSpPr>
            <p:nvPr/>
          </p:nvSpPr>
          <p:spPr>
            <a:xfrm>
              <a:off x="262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" name="Freeform 69"/>
            <p:cNvSpPr>
              <a:spLocks noEditPoints="1"/>
            </p:cNvSpPr>
            <p:nvPr/>
          </p:nvSpPr>
          <p:spPr>
            <a:xfrm>
              <a:off x="262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9" name="Freeform 70"/>
            <p:cNvSpPr>
              <a:spLocks noEditPoints="1"/>
            </p:cNvSpPr>
            <p:nvPr/>
          </p:nvSpPr>
          <p:spPr>
            <a:xfrm>
              <a:off x="262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0" name="Freeform 71"/>
            <p:cNvSpPr>
              <a:spLocks noEditPoints="1"/>
            </p:cNvSpPr>
            <p:nvPr/>
          </p:nvSpPr>
          <p:spPr>
            <a:xfrm>
              <a:off x="262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1" name="Freeform 72"/>
            <p:cNvSpPr>
              <a:spLocks noEditPoints="1"/>
            </p:cNvSpPr>
            <p:nvPr/>
          </p:nvSpPr>
          <p:spPr>
            <a:xfrm>
              <a:off x="262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2" name="Freeform 73"/>
            <p:cNvSpPr>
              <a:spLocks noEditPoints="1"/>
            </p:cNvSpPr>
            <p:nvPr/>
          </p:nvSpPr>
          <p:spPr>
            <a:xfrm>
              <a:off x="262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3" name="Rectangle 74"/>
            <p:cNvSpPr/>
            <p:nvPr/>
          </p:nvSpPr>
          <p:spPr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04" name="Rectangle 75"/>
            <p:cNvSpPr/>
            <p:nvPr/>
          </p:nvSpPr>
          <p:spPr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05" name="Freeform 76"/>
            <p:cNvSpPr>
              <a:spLocks noEditPoints="1"/>
            </p:cNvSpPr>
            <p:nvPr/>
          </p:nvSpPr>
          <p:spPr>
            <a:xfrm>
              <a:off x="3065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6" name="Freeform 77"/>
            <p:cNvSpPr>
              <a:spLocks noEditPoints="1"/>
            </p:cNvSpPr>
            <p:nvPr/>
          </p:nvSpPr>
          <p:spPr>
            <a:xfrm>
              <a:off x="3065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7" name="Freeform 78"/>
            <p:cNvSpPr>
              <a:spLocks noEditPoints="1"/>
            </p:cNvSpPr>
            <p:nvPr/>
          </p:nvSpPr>
          <p:spPr>
            <a:xfrm>
              <a:off x="3065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8" name="Freeform 79"/>
            <p:cNvSpPr>
              <a:spLocks noEditPoints="1"/>
            </p:cNvSpPr>
            <p:nvPr/>
          </p:nvSpPr>
          <p:spPr>
            <a:xfrm>
              <a:off x="3065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9" name="Freeform 80"/>
            <p:cNvSpPr>
              <a:spLocks noEditPoints="1"/>
            </p:cNvSpPr>
            <p:nvPr/>
          </p:nvSpPr>
          <p:spPr>
            <a:xfrm>
              <a:off x="3065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0" name="Freeform 81"/>
            <p:cNvSpPr>
              <a:spLocks noEditPoints="1"/>
            </p:cNvSpPr>
            <p:nvPr/>
          </p:nvSpPr>
          <p:spPr>
            <a:xfrm>
              <a:off x="3065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1" name="Freeform 82"/>
            <p:cNvSpPr>
              <a:spLocks noEditPoints="1"/>
            </p:cNvSpPr>
            <p:nvPr/>
          </p:nvSpPr>
          <p:spPr>
            <a:xfrm>
              <a:off x="3065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2" name="Freeform 83"/>
            <p:cNvSpPr>
              <a:spLocks noEditPoints="1"/>
            </p:cNvSpPr>
            <p:nvPr/>
          </p:nvSpPr>
          <p:spPr>
            <a:xfrm>
              <a:off x="3065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3" name="Freeform 84"/>
            <p:cNvSpPr>
              <a:spLocks noEditPoints="1"/>
            </p:cNvSpPr>
            <p:nvPr/>
          </p:nvSpPr>
          <p:spPr>
            <a:xfrm>
              <a:off x="3065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4" name="Freeform 85"/>
            <p:cNvSpPr>
              <a:spLocks noEditPoints="1"/>
            </p:cNvSpPr>
            <p:nvPr/>
          </p:nvSpPr>
          <p:spPr>
            <a:xfrm>
              <a:off x="3065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5" name="Rectangle 86"/>
            <p:cNvSpPr/>
            <p:nvPr/>
          </p:nvSpPr>
          <p:spPr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16" name="Rectangle 87"/>
            <p:cNvSpPr/>
            <p:nvPr/>
          </p:nvSpPr>
          <p:spPr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17" name="Freeform 88"/>
            <p:cNvSpPr>
              <a:spLocks noEditPoints="1"/>
            </p:cNvSpPr>
            <p:nvPr/>
          </p:nvSpPr>
          <p:spPr>
            <a:xfrm>
              <a:off x="351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" name="Freeform 89"/>
            <p:cNvSpPr>
              <a:spLocks noEditPoints="1"/>
            </p:cNvSpPr>
            <p:nvPr/>
          </p:nvSpPr>
          <p:spPr>
            <a:xfrm>
              <a:off x="351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" name="Freeform 90"/>
            <p:cNvSpPr>
              <a:spLocks noEditPoints="1"/>
            </p:cNvSpPr>
            <p:nvPr/>
          </p:nvSpPr>
          <p:spPr>
            <a:xfrm>
              <a:off x="351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0" name="Freeform 91"/>
            <p:cNvSpPr>
              <a:spLocks noEditPoints="1"/>
            </p:cNvSpPr>
            <p:nvPr/>
          </p:nvSpPr>
          <p:spPr>
            <a:xfrm>
              <a:off x="351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1" name="Freeform 92"/>
            <p:cNvSpPr>
              <a:spLocks noEditPoints="1"/>
            </p:cNvSpPr>
            <p:nvPr/>
          </p:nvSpPr>
          <p:spPr>
            <a:xfrm>
              <a:off x="351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2" name="Freeform 93"/>
            <p:cNvSpPr>
              <a:spLocks noEditPoints="1"/>
            </p:cNvSpPr>
            <p:nvPr/>
          </p:nvSpPr>
          <p:spPr>
            <a:xfrm>
              <a:off x="351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3" name="Freeform 94"/>
            <p:cNvSpPr>
              <a:spLocks noEditPoints="1"/>
            </p:cNvSpPr>
            <p:nvPr/>
          </p:nvSpPr>
          <p:spPr>
            <a:xfrm>
              <a:off x="351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4" name="Freeform 95"/>
            <p:cNvSpPr>
              <a:spLocks noEditPoints="1"/>
            </p:cNvSpPr>
            <p:nvPr/>
          </p:nvSpPr>
          <p:spPr>
            <a:xfrm>
              <a:off x="351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5" name="Freeform 96"/>
            <p:cNvSpPr>
              <a:spLocks noEditPoints="1"/>
            </p:cNvSpPr>
            <p:nvPr/>
          </p:nvSpPr>
          <p:spPr>
            <a:xfrm>
              <a:off x="351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6" name="Freeform 97"/>
            <p:cNvSpPr>
              <a:spLocks noEditPoints="1"/>
            </p:cNvSpPr>
            <p:nvPr/>
          </p:nvSpPr>
          <p:spPr>
            <a:xfrm>
              <a:off x="351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7" name="Rectangle 98"/>
            <p:cNvSpPr/>
            <p:nvPr/>
          </p:nvSpPr>
          <p:spPr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28" name="Rectangle 99"/>
            <p:cNvSpPr/>
            <p:nvPr/>
          </p:nvSpPr>
          <p:spPr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29" name="Freeform 100"/>
            <p:cNvSpPr>
              <a:spLocks noEditPoints="1"/>
            </p:cNvSpPr>
            <p:nvPr/>
          </p:nvSpPr>
          <p:spPr>
            <a:xfrm>
              <a:off x="396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" name="Freeform 101"/>
            <p:cNvSpPr>
              <a:spLocks noEditPoints="1"/>
            </p:cNvSpPr>
            <p:nvPr/>
          </p:nvSpPr>
          <p:spPr>
            <a:xfrm>
              <a:off x="396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" name="Freeform 102"/>
            <p:cNvSpPr>
              <a:spLocks noEditPoints="1"/>
            </p:cNvSpPr>
            <p:nvPr/>
          </p:nvSpPr>
          <p:spPr>
            <a:xfrm>
              <a:off x="396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" name="Freeform 103"/>
            <p:cNvSpPr>
              <a:spLocks noEditPoints="1"/>
            </p:cNvSpPr>
            <p:nvPr/>
          </p:nvSpPr>
          <p:spPr>
            <a:xfrm>
              <a:off x="396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" name="Freeform 104"/>
            <p:cNvSpPr>
              <a:spLocks noEditPoints="1"/>
            </p:cNvSpPr>
            <p:nvPr/>
          </p:nvSpPr>
          <p:spPr>
            <a:xfrm>
              <a:off x="396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" name="Freeform 105"/>
            <p:cNvSpPr>
              <a:spLocks noEditPoints="1"/>
            </p:cNvSpPr>
            <p:nvPr/>
          </p:nvSpPr>
          <p:spPr>
            <a:xfrm>
              <a:off x="396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" name="Freeform 106"/>
            <p:cNvSpPr>
              <a:spLocks noEditPoints="1"/>
            </p:cNvSpPr>
            <p:nvPr/>
          </p:nvSpPr>
          <p:spPr>
            <a:xfrm>
              <a:off x="396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" name="Freeform 107"/>
            <p:cNvSpPr>
              <a:spLocks noEditPoints="1"/>
            </p:cNvSpPr>
            <p:nvPr/>
          </p:nvSpPr>
          <p:spPr>
            <a:xfrm>
              <a:off x="396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" name="Freeform 108"/>
            <p:cNvSpPr>
              <a:spLocks noEditPoints="1"/>
            </p:cNvSpPr>
            <p:nvPr/>
          </p:nvSpPr>
          <p:spPr>
            <a:xfrm>
              <a:off x="396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8" name="Freeform 109"/>
            <p:cNvSpPr>
              <a:spLocks noEditPoints="1"/>
            </p:cNvSpPr>
            <p:nvPr/>
          </p:nvSpPr>
          <p:spPr>
            <a:xfrm>
              <a:off x="396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9" name="Rectangle 110"/>
            <p:cNvSpPr/>
            <p:nvPr/>
          </p:nvSpPr>
          <p:spPr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40" name="Rectangle 111"/>
            <p:cNvSpPr/>
            <p:nvPr/>
          </p:nvSpPr>
          <p:spPr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41" name="Freeform 112"/>
            <p:cNvSpPr>
              <a:spLocks noEditPoints="1"/>
            </p:cNvSpPr>
            <p:nvPr/>
          </p:nvSpPr>
          <p:spPr>
            <a:xfrm>
              <a:off x="4405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2" name="Freeform 113"/>
            <p:cNvSpPr>
              <a:spLocks noEditPoints="1"/>
            </p:cNvSpPr>
            <p:nvPr/>
          </p:nvSpPr>
          <p:spPr>
            <a:xfrm>
              <a:off x="4405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3" name="Freeform 114"/>
            <p:cNvSpPr>
              <a:spLocks noEditPoints="1"/>
            </p:cNvSpPr>
            <p:nvPr/>
          </p:nvSpPr>
          <p:spPr>
            <a:xfrm>
              <a:off x="4405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4" name="Freeform 115"/>
            <p:cNvSpPr>
              <a:spLocks noEditPoints="1"/>
            </p:cNvSpPr>
            <p:nvPr/>
          </p:nvSpPr>
          <p:spPr>
            <a:xfrm>
              <a:off x="4405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5" name="Freeform 116"/>
            <p:cNvSpPr>
              <a:spLocks noEditPoints="1"/>
            </p:cNvSpPr>
            <p:nvPr/>
          </p:nvSpPr>
          <p:spPr>
            <a:xfrm>
              <a:off x="4405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" name="Freeform 117"/>
            <p:cNvSpPr>
              <a:spLocks noEditPoints="1"/>
            </p:cNvSpPr>
            <p:nvPr/>
          </p:nvSpPr>
          <p:spPr>
            <a:xfrm>
              <a:off x="4405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7" name="Freeform 118"/>
            <p:cNvSpPr>
              <a:spLocks noEditPoints="1"/>
            </p:cNvSpPr>
            <p:nvPr/>
          </p:nvSpPr>
          <p:spPr>
            <a:xfrm>
              <a:off x="4405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8" name="Freeform 119"/>
            <p:cNvSpPr>
              <a:spLocks noEditPoints="1"/>
            </p:cNvSpPr>
            <p:nvPr/>
          </p:nvSpPr>
          <p:spPr>
            <a:xfrm>
              <a:off x="4405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" name="Freeform 120"/>
            <p:cNvSpPr>
              <a:spLocks noEditPoints="1"/>
            </p:cNvSpPr>
            <p:nvPr/>
          </p:nvSpPr>
          <p:spPr>
            <a:xfrm>
              <a:off x="4405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0" name="Freeform 121"/>
            <p:cNvSpPr>
              <a:spLocks noEditPoints="1"/>
            </p:cNvSpPr>
            <p:nvPr/>
          </p:nvSpPr>
          <p:spPr>
            <a:xfrm>
              <a:off x="4405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1" name="Rectangle 122"/>
            <p:cNvSpPr/>
            <p:nvPr/>
          </p:nvSpPr>
          <p:spPr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52" name="Rectangle 123"/>
            <p:cNvSpPr/>
            <p:nvPr/>
          </p:nvSpPr>
          <p:spPr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53" name="Freeform 124"/>
            <p:cNvSpPr>
              <a:spLocks noEditPoints="1"/>
            </p:cNvSpPr>
            <p:nvPr/>
          </p:nvSpPr>
          <p:spPr>
            <a:xfrm>
              <a:off x="485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4" name="Freeform 125"/>
            <p:cNvSpPr>
              <a:spLocks noEditPoints="1"/>
            </p:cNvSpPr>
            <p:nvPr/>
          </p:nvSpPr>
          <p:spPr>
            <a:xfrm>
              <a:off x="485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5" name="Freeform 126"/>
            <p:cNvSpPr>
              <a:spLocks noEditPoints="1"/>
            </p:cNvSpPr>
            <p:nvPr/>
          </p:nvSpPr>
          <p:spPr>
            <a:xfrm>
              <a:off x="485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6" name="Freeform 127"/>
            <p:cNvSpPr>
              <a:spLocks noEditPoints="1"/>
            </p:cNvSpPr>
            <p:nvPr/>
          </p:nvSpPr>
          <p:spPr>
            <a:xfrm>
              <a:off x="485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7" name="Freeform 128"/>
            <p:cNvSpPr>
              <a:spLocks noEditPoints="1"/>
            </p:cNvSpPr>
            <p:nvPr/>
          </p:nvSpPr>
          <p:spPr>
            <a:xfrm>
              <a:off x="485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8" name="Freeform 129"/>
            <p:cNvSpPr>
              <a:spLocks noEditPoints="1"/>
            </p:cNvSpPr>
            <p:nvPr/>
          </p:nvSpPr>
          <p:spPr>
            <a:xfrm>
              <a:off x="485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" name="Freeform 130"/>
            <p:cNvSpPr>
              <a:spLocks noEditPoints="1"/>
            </p:cNvSpPr>
            <p:nvPr/>
          </p:nvSpPr>
          <p:spPr>
            <a:xfrm>
              <a:off x="485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0" name="Freeform 131"/>
            <p:cNvSpPr>
              <a:spLocks noEditPoints="1"/>
            </p:cNvSpPr>
            <p:nvPr/>
          </p:nvSpPr>
          <p:spPr>
            <a:xfrm>
              <a:off x="485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1" name="Freeform 132"/>
            <p:cNvSpPr>
              <a:spLocks noEditPoints="1"/>
            </p:cNvSpPr>
            <p:nvPr/>
          </p:nvSpPr>
          <p:spPr>
            <a:xfrm>
              <a:off x="485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2" name="Freeform 133"/>
            <p:cNvSpPr>
              <a:spLocks noEditPoints="1"/>
            </p:cNvSpPr>
            <p:nvPr/>
          </p:nvSpPr>
          <p:spPr>
            <a:xfrm>
              <a:off x="485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3" name="Rectangle 134"/>
            <p:cNvSpPr/>
            <p:nvPr/>
          </p:nvSpPr>
          <p:spPr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64" name="Rectangle 135"/>
            <p:cNvSpPr/>
            <p:nvPr/>
          </p:nvSpPr>
          <p:spPr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65" name="Freeform 136"/>
            <p:cNvSpPr>
              <a:spLocks noEditPoints="1"/>
            </p:cNvSpPr>
            <p:nvPr/>
          </p:nvSpPr>
          <p:spPr>
            <a:xfrm>
              <a:off x="530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6" name="Freeform 137"/>
            <p:cNvSpPr>
              <a:spLocks noEditPoints="1"/>
            </p:cNvSpPr>
            <p:nvPr/>
          </p:nvSpPr>
          <p:spPr>
            <a:xfrm>
              <a:off x="530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7" name="Freeform 138"/>
            <p:cNvSpPr>
              <a:spLocks noEditPoints="1"/>
            </p:cNvSpPr>
            <p:nvPr/>
          </p:nvSpPr>
          <p:spPr>
            <a:xfrm>
              <a:off x="530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8" name="Freeform 139"/>
            <p:cNvSpPr>
              <a:spLocks noEditPoints="1"/>
            </p:cNvSpPr>
            <p:nvPr/>
          </p:nvSpPr>
          <p:spPr>
            <a:xfrm>
              <a:off x="530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9" name="Freeform 140"/>
            <p:cNvSpPr>
              <a:spLocks noEditPoints="1"/>
            </p:cNvSpPr>
            <p:nvPr/>
          </p:nvSpPr>
          <p:spPr>
            <a:xfrm>
              <a:off x="530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" name="Freeform 141"/>
            <p:cNvSpPr>
              <a:spLocks noEditPoints="1"/>
            </p:cNvSpPr>
            <p:nvPr/>
          </p:nvSpPr>
          <p:spPr>
            <a:xfrm>
              <a:off x="530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1" name="Freeform 142"/>
            <p:cNvSpPr>
              <a:spLocks noEditPoints="1"/>
            </p:cNvSpPr>
            <p:nvPr/>
          </p:nvSpPr>
          <p:spPr>
            <a:xfrm>
              <a:off x="530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2" name="Freeform 143"/>
            <p:cNvSpPr>
              <a:spLocks noEditPoints="1"/>
            </p:cNvSpPr>
            <p:nvPr/>
          </p:nvSpPr>
          <p:spPr>
            <a:xfrm>
              <a:off x="530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3" name="Freeform 144"/>
            <p:cNvSpPr>
              <a:spLocks noEditPoints="1"/>
            </p:cNvSpPr>
            <p:nvPr/>
          </p:nvSpPr>
          <p:spPr>
            <a:xfrm>
              <a:off x="530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4" name="Freeform 145"/>
            <p:cNvSpPr>
              <a:spLocks noEditPoints="1"/>
            </p:cNvSpPr>
            <p:nvPr/>
          </p:nvSpPr>
          <p:spPr>
            <a:xfrm>
              <a:off x="530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5" name="Rectangle 146"/>
            <p:cNvSpPr/>
            <p:nvPr/>
          </p:nvSpPr>
          <p:spPr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76" name="Freeform 147"/>
            <p:cNvSpPr/>
            <p:nvPr/>
          </p:nvSpPr>
          <p:spPr>
            <a:xfrm>
              <a:off x="349" y="3304"/>
              <a:ext cx="20" cy="10"/>
            </a:xfrm>
            <a:custGeom>
              <a:avLst/>
              <a:gdLst/>
              <a:ahLst/>
              <a:cxnLst>
                <a:cxn ang="0">
                  <a:pos x="0" y="625"/>
                </a:cxn>
                <a:cxn ang="0">
                  <a:pos x="0" y="625"/>
                </a:cxn>
              </a:cxnLst>
              <a:rect l="0" t="0" r="0" b="0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7" name="Group 148"/>
          <p:cNvGrpSpPr/>
          <p:nvPr/>
        </p:nvGrpSpPr>
        <p:grpSpPr>
          <a:xfrm>
            <a:off x="1066800" y="3444875"/>
            <a:ext cx="533400" cy="492125"/>
            <a:chOff x="96" y="2784"/>
            <a:chExt cx="1062" cy="981"/>
          </a:xfrm>
        </p:grpSpPr>
        <p:sp>
          <p:nvSpPr>
            <p:cNvPr id="1119" name="Freeform 149"/>
            <p:cNvSpPr/>
            <p:nvPr userDrawn="1"/>
          </p:nvSpPr>
          <p:spPr>
            <a:xfrm>
              <a:off x="121" y="2784"/>
              <a:ext cx="207" cy="81"/>
            </a:xfrm>
            <a:custGeom>
              <a:avLst/>
              <a:gdLst/>
              <a:ahLst/>
              <a:cxnLst>
                <a:cxn ang="0">
                  <a:pos x="19423" y="7918"/>
                </a:cxn>
                <a:cxn ang="0">
                  <a:pos x="24062" y="6612"/>
                </a:cxn>
                <a:cxn ang="0">
                  <a:pos x="24699" y="5974"/>
                </a:cxn>
                <a:cxn ang="0">
                  <a:pos x="20215" y="643"/>
                </a:cxn>
                <a:cxn ang="0">
                  <a:pos x="5150" y="7280"/>
                </a:cxn>
                <a:cxn ang="0">
                  <a:pos x="19423" y="7918"/>
                </a:cxn>
              </a:cxnLst>
              <a:rect l="0" t="0" r="0" b="0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0" name="Freeform 150"/>
            <p:cNvSpPr>
              <a:spLocks noEditPoints="1"/>
            </p:cNvSpPr>
            <p:nvPr userDrawn="1"/>
          </p:nvSpPr>
          <p:spPr>
            <a:xfrm>
              <a:off x="96" y="2789"/>
              <a:ext cx="1062" cy="976"/>
            </a:xfrm>
            <a:custGeom>
              <a:avLst/>
              <a:gdLst/>
              <a:ahLst/>
              <a:cxnLst>
                <a:cxn ang="0">
                  <a:pos x="106569" y="101398"/>
                </a:cxn>
                <a:cxn ang="0">
                  <a:pos x="99459" y="81731"/>
                </a:cxn>
                <a:cxn ang="0">
                  <a:pos x="92859" y="64800"/>
                </a:cxn>
                <a:cxn ang="0">
                  <a:pos x="107874" y="60785"/>
                </a:cxn>
                <a:cxn ang="0">
                  <a:pos x="95443" y="53680"/>
                </a:cxn>
                <a:cxn ang="0">
                  <a:pos x="102680" y="54317"/>
                </a:cxn>
                <a:cxn ang="0">
                  <a:pos x="102680" y="50302"/>
                </a:cxn>
                <a:cxn ang="0">
                  <a:pos x="88333" y="50944"/>
                </a:cxn>
                <a:cxn ang="0">
                  <a:pos x="83681" y="81731"/>
                </a:cxn>
                <a:cxn ang="0">
                  <a:pos x="81096" y="54954"/>
                </a:cxn>
                <a:cxn ang="0">
                  <a:pos x="77212" y="43834"/>
                </a:cxn>
                <a:cxn ang="0">
                  <a:pos x="81096" y="33371"/>
                </a:cxn>
                <a:cxn ang="0">
                  <a:pos x="79154" y="24193"/>
                </a:cxn>
                <a:cxn ang="0">
                  <a:pos x="77850" y="15651"/>
                </a:cxn>
                <a:cxn ang="0">
                  <a:pos x="86391" y="25472"/>
                </a:cxn>
                <a:cxn ang="0">
                  <a:pos x="97517" y="11763"/>
                </a:cxn>
                <a:cxn ang="0">
                  <a:pos x="96086" y="23525"/>
                </a:cxn>
                <a:cxn ang="0">
                  <a:pos x="93502" y="31429"/>
                </a:cxn>
                <a:cxn ang="0">
                  <a:pos x="94164" y="43834"/>
                </a:cxn>
                <a:cxn ang="0">
                  <a:pos x="130100" y="18999"/>
                </a:cxn>
                <a:cxn ang="0">
                  <a:pos x="58845" y="637"/>
                </a:cxn>
                <a:cxn ang="0">
                  <a:pos x="36599" y="5168"/>
                </a:cxn>
                <a:cxn ang="0">
                  <a:pos x="55624" y="7879"/>
                </a:cxn>
                <a:cxn ang="0">
                  <a:pos x="39183" y="14347"/>
                </a:cxn>
                <a:cxn ang="0">
                  <a:pos x="37903" y="18999"/>
                </a:cxn>
                <a:cxn ang="0">
                  <a:pos x="24831" y="11125"/>
                </a:cxn>
                <a:cxn ang="0">
                  <a:pos x="8542" y="75263"/>
                </a:cxn>
                <a:cxn ang="0">
                  <a:pos x="39845" y="95441"/>
                </a:cxn>
                <a:cxn ang="0">
                  <a:pos x="29488" y="87026"/>
                </a:cxn>
                <a:cxn ang="0">
                  <a:pos x="22889" y="94798"/>
                </a:cxn>
                <a:cxn ang="0">
                  <a:pos x="20947" y="83673"/>
                </a:cxn>
                <a:cxn ang="0">
                  <a:pos x="30125" y="56259"/>
                </a:cxn>
                <a:cxn ang="0">
                  <a:pos x="43835" y="54317"/>
                </a:cxn>
                <a:cxn ang="0">
                  <a:pos x="46445" y="62064"/>
                </a:cxn>
                <a:cxn ang="0">
                  <a:pos x="39845" y="79147"/>
                </a:cxn>
                <a:cxn ang="0">
                  <a:pos x="59487" y="117686"/>
                </a:cxn>
                <a:cxn ang="0">
                  <a:pos x="121710" y="108508"/>
                </a:cxn>
                <a:cxn ang="0">
                  <a:pos x="119000" y="43192"/>
                </a:cxn>
                <a:cxn ang="0">
                  <a:pos x="107874" y="39177"/>
                </a:cxn>
                <a:cxn ang="0">
                  <a:pos x="73860" y="39844"/>
                </a:cxn>
                <a:cxn ang="0">
                  <a:pos x="70613" y="56901"/>
                </a:cxn>
                <a:cxn ang="0">
                  <a:pos x="74628" y="32709"/>
                </a:cxn>
                <a:cxn ang="0">
                  <a:pos x="58208" y="16931"/>
                </a:cxn>
                <a:cxn ang="0">
                  <a:pos x="68666" y="22888"/>
                </a:cxn>
                <a:cxn ang="0">
                  <a:pos x="39845" y="47081"/>
                </a:cxn>
                <a:cxn ang="0">
                  <a:pos x="15652" y="24193"/>
                </a:cxn>
                <a:cxn ang="0">
                  <a:pos x="44498" y="26135"/>
                </a:cxn>
                <a:cxn ang="0">
                  <a:pos x="51740" y="26135"/>
                </a:cxn>
                <a:cxn ang="0">
                  <a:pos x="70613" y="29487"/>
                </a:cxn>
                <a:cxn ang="0">
                  <a:pos x="64807" y="60785"/>
                </a:cxn>
                <a:cxn ang="0">
                  <a:pos x="60792" y="33371"/>
                </a:cxn>
                <a:cxn ang="0">
                  <a:pos x="39845" y="47081"/>
                </a:cxn>
                <a:cxn ang="0">
                  <a:pos x="52377" y="53680"/>
                </a:cxn>
                <a:cxn ang="0">
                  <a:pos x="57545" y="37897"/>
                </a:cxn>
                <a:cxn ang="0">
                  <a:pos x="66724" y="94798"/>
                </a:cxn>
                <a:cxn ang="0">
                  <a:pos x="53682" y="62732"/>
                </a:cxn>
                <a:cxn ang="0">
                  <a:pos x="76570" y="69331"/>
                </a:cxn>
              </a:cxnLst>
              <a:rect l="0" t="0" r="0" b="0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1" name="Freeform 151"/>
            <p:cNvSpPr/>
            <p:nvPr userDrawn="1"/>
          </p:nvSpPr>
          <p:spPr>
            <a:xfrm>
              <a:off x="348" y="3254"/>
              <a:ext cx="86" cy="102"/>
            </a:xfrm>
            <a:custGeom>
              <a:avLst/>
              <a:gdLst/>
              <a:ahLst/>
              <a:cxnLst>
                <a:cxn ang="0">
                  <a:pos x="9187" y="3458"/>
                </a:cxn>
                <a:cxn ang="0">
                  <a:pos x="5964" y="13525"/>
                </a:cxn>
                <a:cxn ang="0">
                  <a:pos x="9187" y="3458"/>
                </a:cxn>
              </a:cxnLst>
              <a:rect l="0" t="0" r="0" b="0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2" name="Freeform 152"/>
            <p:cNvSpPr/>
            <p:nvPr userDrawn="1"/>
          </p:nvSpPr>
          <p:spPr>
            <a:xfrm>
              <a:off x="267" y="3295"/>
              <a:ext cx="76" cy="136"/>
            </a:xfrm>
            <a:custGeom>
              <a:avLst/>
              <a:gdLst/>
              <a:ahLst/>
              <a:cxnLst>
                <a:cxn ang="0">
                  <a:pos x="4545" y="6392"/>
                </a:cxn>
                <a:cxn ang="0">
                  <a:pos x="2594" y="16113"/>
                </a:cxn>
                <a:cxn ang="0">
                  <a:pos x="9885" y="10351"/>
                </a:cxn>
                <a:cxn ang="0">
                  <a:pos x="8573" y="5097"/>
                </a:cxn>
                <a:cxn ang="0">
                  <a:pos x="4545" y="6392"/>
                </a:cxn>
              </a:cxnLst>
              <a:rect l="0" t="0" r="0" b="0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3" name="Freeform 153"/>
            <p:cNvSpPr/>
            <p:nvPr userDrawn="1"/>
          </p:nvSpPr>
          <p:spPr>
            <a:xfrm>
              <a:off x="222" y="3022"/>
              <a:ext cx="243" cy="116"/>
            </a:xfrm>
            <a:custGeom>
              <a:avLst/>
              <a:gdLst/>
              <a:ahLst/>
              <a:cxnLst>
                <a:cxn ang="0">
                  <a:pos x="26345" y="1271"/>
                </a:cxn>
                <a:cxn ang="0">
                  <a:pos x="5974" y="635"/>
                </a:cxn>
                <a:cxn ang="0">
                  <a:pos x="643" y="5775"/>
                </a:cxn>
                <a:cxn ang="0">
                  <a:pos x="14403" y="13607"/>
                </a:cxn>
                <a:cxn ang="0">
                  <a:pos x="22321" y="12947"/>
                </a:cxn>
                <a:cxn ang="0">
                  <a:pos x="26345" y="12311"/>
                </a:cxn>
                <a:cxn ang="0">
                  <a:pos x="26345" y="1271"/>
                </a:cxn>
              </a:cxnLst>
              <a:rect l="0" t="0" r="0" b="0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4" name="Freeform 154"/>
            <p:cNvSpPr/>
            <p:nvPr userDrawn="1"/>
          </p:nvSpPr>
          <p:spPr>
            <a:xfrm>
              <a:off x="500" y="3345"/>
              <a:ext cx="177" cy="187"/>
            </a:xfrm>
            <a:custGeom>
              <a:avLst/>
              <a:gdLst/>
              <a:ahLst/>
              <a:cxnLst>
                <a:cxn ang="0">
                  <a:pos x="15652" y="1304"/>
                </a:cxn>
                <a:cxn ang="0">
                  <a:pos x="7237" y="1304"/>
                </a:cxn>
                <a:cxn ang="0">
                  <a:pos x="2584" y="13029"/>
                </a:cxn>
                <a:cxn ang="0">
                  <a:pos x="18362" y="14328"/>
                </a:cxn>
                <a:cxn ang="0">
                  <a:pos x="15652" y="1304"/>
                </a:cxn>
              </a:cxnLst>
              <a:rect l="0" t="0" r="0" b="0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5" name="Freeform 155"/>
            <p:cNvSpPr/>
            <p:nvPr userDrawn="1"/>
          </p:nvSpPr>
          <p:spPr>
            <a:xfrm>
              <a:off x="905" y="3158"/>
              <a:ext cx="177" cy="36"/>
            </a:xfrm>
            <a:custGeom>
              <a:avLst/>
              <a:gdLst/>
              <a:ahLst/>
              <a:cxnLst>
                <a:cxn ang="0">
                  <a:pos x="3221" y="0"/>
                </a:cxn>
                <a:cxn ang="0">
                  <a:pos x="9184" y="3543"/>
                </a:cxn>
                <a:cxn ang="0">
                  <a:pos x="3221" y="0"/>
                </a:cxn>
              </a:cxnLst>
              <a:rect l="0" t="0" r="0" b="0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" name="Freeform 156"/>
            <p:cNvSpPr/>
            <p:nvPr userDrawn="1"/>
          </p:nvSpPr>
          <p:spPr>
            <a:xfrm>
              <a:off x="965" y="3153"/>
              <a:ext cx="137" cy="81"/>
            </a:xfrm>
            <a:custGeom>
              <a:avLst/>
              <a:gdLst/>
              <a:ahLst/>
              <a:cxnLst>
                <a:cxn ang="0">
                  <a:pos x="4714" y="8561"/>
                </a:cxn>
                <a:cxn ang="0">
                  <a:pos x="16582" y="3898"/>
                </a:cxn>
                <a:cxn ang="0">
                  <a:pos x="11224" y="643"/>
                </a:cxn>
                <a:cxn ang="0">
                  <a:pos x="4714" y="7280"/>
                </a:cxn>
                <a:cxn ang="0">
                  <a:pos x="4714" y="8561"/>
                </a:cxn>
              </a:cxnLst>
              <a:rect l="0" t="0" r="0" b="0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" name="Freeform 157"/>
            <p:cNvSpPr/>
            <p:nvPr userDrawn="1"/>
          </p:nvSpPr>
          <p:spPr>
            <a:xfrm>
              <a:off x="960" y="3204"/>
              <a:ext cx="177" cy="86"/>
            </a:xfrm>
            <a:custGeom>
              <a:avLst/>
              <a:gdLst/>
              <a:ahLst/>
              <a:cxnLst>
                <a:cxn ang="0">
                  <a:pos x="16289" y="3890"/>
                </a:cxn>
                <a:cxn ang="0">
                  <a:pos x="5168" y="6602"/>
                </a:cxn>
                <a:cxn ang="0">
                  <a:pos x="3889" y="8549"/>
                </a:cxn>
                <a:cxn ang="0">
                  <a:pos x="17725" y="7907"/>
                </a:cxn>
                <a:cxn ang="0">
                  <a:pos x="16289" y="3890"/>
                </a:cxn>
              </a:cxnLst>
              <a:rect l="0" t="0" r="0" b="0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" name="Freeform 158"/>
            <p:cNvSpPr/>
            <p:nvPr userDrawn="1"/>
          </p:nvSpPr>
          <p:spPr>
            <a:xfrm>
              <a:off x="844" y="3285"/>
              <a:ext cx="248" cy="60"/>
            </a:xfrm>
            <a:custGeom>
              <a:avLst/>
              <a:gdLst/>
              <a:ahLst/>
              <a:cxnLst>
                <a:cxn ang="0">
                  <a:pos x="26182" y="1875"/>
                </a:cxn>
                <a:cxn ang="0">
                  <a:pos x="19061" y="625"/>
                </a:cxn>
                <a:cxn ang="0">
                  <a:pos x="4535" y="0"/>
                </a:cxn>
                <a:cxn ang="0">
                  <a:pos x="1306" y="3125"/>
                </a:cxn>
                <a:cxn ang="0">
                  <a:pos x="13088" y="5000"/>
                </a:cxn>
                <a:cxn ang="0">
                  <a:pos x="26971" y="5000"/>
                </a:cxn>
                <a:cxn ang="0">
                  <a:pos x="26182" y="1875"/>
                </a:cxn>
              </a:cxnLst>
              <a:rect l="0" t="0" r="0" b="0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" name="Freeform 159"/>
            <p:cNvSpPr/>
            <p:nvPr userDrawn="1"/>
          </p:nvSpPr>
          <p:spPr>
            <a:xfrm>
              <a:off x="869" y="3340"/>
              <a:ext cx="203" cy="56"/>
            </a:xfrm>
            <a:custGeom>
              <a:avLst/>
              <a:gdLst/>
              <a:ahLst/>
              <a:cxnLst>
                <a:cxn ang="0">
                  <a:pos x="24573" y="1324"/>
                </a:cxn>
                <a:cxn ang="0">
                  <a:pos x="17255" y="2642"/>
                </a:cxn>
                <a:cxn ang="0">
                  <a:pos x="8628" y="1970"/>
                </a:cxn>
                <a:cxn ang="0">
                  <a:pos x="645" y="1324"/>
                </a:cxn>
                <a:cxn ang="0">
                  <a:pos x="23259" y="5417"/>
                </a:cxn>
                <a:cxn ang="0">
                  <a:pos x="24573" y="1324"/>
                </a:cxn>
              </a:cxnLst>
              <a:rect l="0" t="0" r="0" b="0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" name="Freeform 160"/>
            <p:cNvSpPr/>
            <p:nvPr userDrawn="1"/>
          </p:nvSpPr>
          <p:spPr>
            <a:xfrm>
              <a:off x="859" y="3386"/>
              <a:ext cx="207" cy="172"/>
            </a:xfrm>
            <a:custGeom>
              <a:avLst/>
              <a:gdLst/>
              <a:ahLst/>
              <a:cxnLst>
                <a:cxn ang="0">
                  <a:pos x="18150" y="5964"/>
                </a:cxn>
                <a:cxn ang="0">
                  <a:pos x="8487" y="3890"/>
                </a:cxn>
                <a:cxn ang="0">
                  <a:pos x="2575" y="9829"/>
                </a:cxn>
                <a:cxn ang="0">
                  <a:pos x="636" y="12440"/>
                </a:cxn>
                <a:cxn ang="0">
                  <a:pos x="5786" y="12440"/>
                </a:cxn>
                <a:cxn ang="0">
                  <a:pos x="11062" y="17736"/>
                </a:cxn>
                <a:cxn ang="0">
                  <a:pos x="13637" y="19679"/>
                </a:cxn>
                <a:cxn ang="0">
                  <a:pos x="18787" y="12440"/>
                </a:cxn>
                <a:cxn ang="0">
                  <a:pos x="25365" y="12440"/>
                </a:cxn>
                <a:cxn ang="0">
                  <a:pos x="18150" y="5964"/>
                </a:cxn>
              </a:cxnLst>
              <a:rect l="0" t="0" r="0" b="0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" name="Freeform 161"/>
            <p:cNvSpPr/>
            <p:nvPr userDrawn="1"/>
          </p:nvSpPr>
          <p:spPr>
            <a:xfrm>
              <a:off x="996" y="3305"/>
              <a:ext cx="126" cy="318"/>
            </a:xfrm>
            <a:custGeom>
              <a:avLst/>
              <a:gdLst/>
              <a:ahLst/>
              <a:cxnLst>
                <a:cxn ang="0">
                  <a:pos x="14198" y="1272"/>
                </a:cxn>
                <a:cxn ang="0">
                  <a:pos x="11658" y="11059"/>
                </a:cxn>
                <a:cxn ang="0">
                  <a:pos x="4470" y="12993"/>
                </a:cxn>
                <a:cxn ang="0">
                  <a:pos x="4470" y="14931"/>
                </a:cxn>
                <a:cxn ang="0">
                  <a:pos x="10997" y="22114"/>
                </a:cxn>
                <a:cxn ang="0">
                  <a:pos x="7671" y="29200"/>
                </a:cxn>
                <a:cxn ang="0">
                  <a:pos x="0" y="35747"/>
                </a:cxn>
                <a:cxn ang="0">
                  <a:pos x="3200" y="37680"/>
                </a:cxn>
                <a:cxn ang="0">
                  <a:pos x="10362" y="40255"/>
                </a:cxn>
                <a:cxn ang="0">
                  <a:pos x="14858" y="37044"/>
                </a:cxn>
                <a:cxn ang="0">
                  <a:pos x="16128" y="9121"/>
                </a:cxn>
                <a:cxn ang="0">
                  <a:pos x="16128" y="1272"/>
                </a:cxn>
                <a:cxn ang="0">
                  <a:pos x="14198" y="1272"/>
                </a:cxn>
              </a:cxnLst>
              <a:rect l="0" t="0" r="0" b="0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8" name="Group 162"/>
          <p:cNvGrpSpPr/>
          <p:nvPr/>
        </p:nvGrpSpPr>
        <p:grpSpPr>
          <a:xfrm>
            <a:off x="1066800" y="4552950"/>
            <a:ext cx="533400" cy="492125"/>
            <a:chOff x="96" y="2784"/>
            <a:chExt cx="1062" cy="981"/>
          </a:xfrm>
        </p:grpSpPr>
        <p:sp>
          <p:nvSpPr>
            <p:cNvPr id="1106" name="Freeform 163"/>
            <p:cNvSpPr/>
            <p:nvPr userDrawn="1"/>
          </p:nvSpPr>
          <p:spPr>
            <a:xfrm>
              <a:off x="121" y="2784"/>
              <a:ext cx="207" cy="81"/>
            </a:xfrm>
            <a:custGeom>
              <a:avLst/>
              <a:gdLst/>
              <a:ahLst/>
              <a:cxnLst>
                <a:cxn ang="0">
                  <a:pos x="19423" y="7918"/>
                </a:cxn>
                <a:cxn ang="0">
                  <a:pos x="24062" y="6612"/>
                </a:cxn>
                <a:cxn ang="0">
                  <a:pos x="24699" y="5974"/>
                </a:cxn>
                <a:cxn ang="0">
                  <a:pos x="20215" y="643"/>
                </a:cxn>
                <a:cxn ang="0">
                  <a:pos x="5150" y="7280"/>
                </a:cxn>
                <a:cxn ang="0">
                  <a:pos x="19423" y="7918"/>
                </a:cxn>
              </a:cxnLst>
              <a:rect l="0" t="0" r="0" b="0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7" name="Freeform 164"/>
            <p:cNvSpPr>
              <a:spLocks noEditPoints="1"/>
            </p:cNvSpPr>
            <p:nvPr userDrawn="1"/>
          </p:nvSpPr>
          <p:spPr>
            <a:xfrm>
              <a:off x="96" y="2789"/>
              <a:ext cx="1062" cy="976"/>
            </a:xfrm>
            <a:custGeom>
              <a:avLst/>
              <a:gdLst/>
              <a:ahLst/>
              <a:cxnLst>
                <a:cxn ang="0">
                  <a:pos x="106569" y="101398"/>
                </a:cxn>
                <a:cxn ang="0">
                  <a:pos x="99459" y="81731"/>
                </a:cxn>
                <a:cxn ang="0">
                  <a:pos x="92859" y="64800"/>
                </a:cxn>
                <a:cxn ang="0">
                  <a:pos x="107874" y="60785"/>
                </a:cxn>
                <a:cxn ang="0">
                  <a:pos x="95443" y="53680"/>
                </a:cxn>
                <a:cxn ang="0">
                  <a:pos x="102680" y="54317"/>
                </a:cxn>
                <a:cxn ang="0">
                  <a:pos x="102680" y="50302"/>
                </a:cxn>
                <a:cxn ang="0">
                  <a:pos x="88333" y="50944"/>
                </a:cxn>
                <a:cxn ang="0">
                  <a:pos x="83681" y="81731"/>
                </a:cxn>
                <a:cxn ang="0">
                  <a:pos x="81096" y="54954"/>
                </a:cxn>
                <a:cxn ang="0">
                  <a:pos x="77212" y="43834"/>
                </a:cxn>
                <a:cxn ang="0">
                  <a:pos x="81096" y="33371"/>
                </a:cxn>
                <a:cxn ang="0">
                  <a:pos x="79154" y="24193"/>
                </a:cxn>
                <a:cxn ang="0">
                  <a:pos x="77850" y="15651"/>
                </a:cxn>
                <a:cxn ang="0">
                  <a:pos x="86391" y="25472"/>
                </a:cxn>
                <a:cxn ang="0">
                  <a:pos x="97517" y="11763"/>
                </a:cxn>
                <a:cxn ang="0">
                  <a:pos x="96086" y="23525"/>
                </a:cxn>
                <a:cxn ang="0">
                  <a:pos x="93502" y="31429"/>
                </a:cxn>
                <a:cxn ang="0">
                  <a:pos x="94164" y="43834"/>
                </a:cxn>
                <a:cxn ang="0">
                  <a:pos x="130100" y="18999"/>
                </a:cxn>
                <a:cxn ang="0">
                  <a:pos x="58845" y="637"/>
                </a:cxn>
                <a:cxn ang="0">
                  <a:pos x="36599" y="5168"/>
                </a:cxn>
                <a:cxn ang="0">
                  <a:pos x="55624" y="7879"/>
                </a:cxn>
                <a:cxn ang="0">
                  <a:pos x="39183" y="14347"/>
                </a:cxn>
                <a:cxn ang="0">
                  <a:pos x="37903" y="18999"/>
                </a:cxn>
                <a:cxn ang="0">
                  <a:pos x="24831" y="11125"/>
                </a:cxn>
                <a:cxn ang="0">
                  <a:pos x="8542" y="75263"/>
                </a:cxn>
                <a:cxn ang="0">
                  <a:pos x="39845" y="95441"/>
                </a:cxn>
                <a:cxn ang="0">
                  <a:pos x="29488" y="87026"/>
                </a:cxn>
                <a:cxn ang="0">
                  <a:pos x="22889" y="94798"/>
                </a:cxn>
                <a:cxn ang="0">
                  <a:pos x="20947" y="83673"/>
                </a:cxn>
                <a:cxn ang="0">
                  <a:pos x="30125" y="56259"/>
                </a:cxn>
                <a:cxn ang="0">
                  <a:pos x="43835" y="54317"/>
                </a:cxn>
                <a:cxn ang="0">
                  <a:pos x="46445" y="62064"/>
                </a:cxn>
                <a:cxn ang="0">
                  <a:pos x="39845" y="79147"/>
                </a:cxn>
                <a:cxn ang="0">
                  <a:pos x="59487" y="117686"/>
                </a:cxn>
                <a:cxn ang="0">
                  <a:pos x="121710" y="108508"/>
                </a:cxn>
                <a:cxn ang="0">
                  <a:pos x="119000" y="43192"/>
                </a:cxn>
                <a:cxn ang="0">
                  <a:pos x="107874" y="39177"/>
                </a:cxn>
                <a:cxn ang="0">
                  <a:pos x="73860" y="39844"/>
                </a:cxn>
                <a:cxn ang="0">
                  <a:pos x="70613" y="56901"/>
                </a:cxn>
                <a:cxn ang="0">
                  <a:pos x="74628" y="32709"/>
                </a:cxn>
                <a:cxn ang="0">
                  <a:pos x="58208" y="16931"/>
                </a:cxn>
                <a:cxn ang="0">
                  <a:pos x="68666" y="22888"/>
                </a:cxn>
                <a:cxn ang="0">
                  <a:pos x="39845" y="47081"/>
                </a:cxn>
                <a:cxn ang="0">
                  <a:pos x="15652" y="24193"/>
                </a:cxn>
                <a:cxn ang="0">
                  <a:pos x="44498" y="26135"/>
                </a:cxn>
                <a:cxn ang="0">
                  <a:pos x="51740" y="26135"/>
                </a:cxn>
                <a:cxn ang="0">
                  <a:pos x="70613" y="29487"/>
                </a:cxn>
                <a:cxn ang="0">
                  <a:pos x="64807" y="60785"/>
                </a:cxn>
                <a:cxn ang="0">
                  <a:pos x="60792" y="33371"/>
                </a:cxn>
                <a:cxn ang="0">
                  <a:pos x="39845" y="47081"/>
                </a:cxn>
                <a:cxn ang="0">
                  <a:pos x="52377" y="53680"/>
                </a:cxn>
                <a:cxn ang="0">
                  <a:pos x="57545" y="37897"/>
                </a:cxn>
                <a:cxn ang="0">
                  <a:pos x="66724" y="94798"/>
                </a:cxn>
                <a:cxn ang="0">
                  <a:pos x="53682" y="62732"/>
                </a:cxn>
                <a:cxn ang="0">
                  <a:pos x="76570" y="69331"/>
                </a:cxn>
              </a:cxnLst>
              <a:rect l="0" t="0" r="0" b="0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8" name="Freeform 165"/>
            <p:cNvSpPr/>
            <p:nvPr userDrawn="1"/>
          </p:nvSpPr>
          <p:spPr>
            <a:xfrm>
              <a:off x="348" y="3254"/>
              <a:ext cx="86" cy="102"/>
            </a:xfrm>
            <a:custGeom>
              <a:avLst/>
              <a:gdLst/>
              <a:ahLst/>
              <a:cxnLst>
                <a:cxn ang="0">
                  <a:pos x="9187" y="3458"/>
                </a:cxn>
                <a:cxn ang="0">
                  <a:pos x="5964" y="13525"/>
                </a:cxn>
                <a:cxn ang="0">
                  <a:pos x="9187" y="3458"/>
                </a:cxn>
              </a:cxnLst>
              <a:rect l="0" t="0" r="0" b="0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9" name="Freeform 166"/>
            <p:cNvSpPr/>
            <p:nvPr userDrawn="1"/>
          </p:nvSpPr>
          <p:spPr>
            <a:xfrm>
              <a:off x="267" y="3295"/>
              <a:ext cx="76" cy="136"/>
            </a:xfrm>
            <a:custGeom>
              <a:avLst/>
              <a:gdLst/>
              <a:ahLst/>
              <a:cxnLst>
                <a:cxn ang="0">
                  <a:pos x="4545" y="6392"/>
                </a:cxn>
                <a:cxn ang="0">
                  <a:pos x="2594" y="16113"/>
                </a:cxn>
                <a:cxn ang="0">
                  <a:pos x="9885" y="10351"/>
                </a:cxn>
                <a:cxn ang="0">
                  <a:pos x="8573" y="5097"/>
                </a:cxn>
                <a:cxn ang="0">
                  <a:pos x="4545" y="6392"/>
                </a:cxn>
              </a:cxnLst>
              <a:rect l="0" t="0" r="0" b="0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0" name="Freeform 167"/>
            <p:cNvSpPr/>
            <p:nvPr userDrawn="1"/>
          </p:nvSpPr>
          <p:spPr>
            <a:xfrm>
              <a:off x="222" y="3022"/>
              <a:ext cx="243" cy="116"/>
            </a:xfrm>
            <a:custGeom>
              <a:avLst/>
              <a:gdLst/>
              <a:ahLst/>
              <a:cxnLst>
                <a:cxn ang="0">
                  <a:pos x="26345" y="1271"/>
                </a:cxn>
                <a:cxn ang="0">
                  <a:pos x="5974" y="635"/>
                </a:cxn>
                <a:cxn ang="0">
                  <a:pos x="643" y="5775"/>
                </a:cxn>
                <a:cxn ang="0">
                  <a:pos x="14403" y="13607"/>
                </a:cxn>
                <a:cxn ang="0">
                  <a:pos x="22321" y="12947"/>
                </a:cxn>
                <a:cxn ang="0">
                  <a:pos x="26345" y="12311"/>
                </a:cxn>
                <a:cxn ang="0">
                  <a:pos x="26345" y="1271"/>
                </a:cxn>
              </a:cxnLst>
              <a:rect l="0" t="0" r="0" b="0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1" name="Freeform 168"/>
            <p:cNvSpPr/>
            <p:nvPr userDrawn="1"/>
          </p:nvSpPr>
          <p:spPr>
            <a:xfrm>
              <a:off x="500" y="3345"/>
              <a:ext cx="177" cy="187"/>
            </a:xfrm>
            <a:custGeom>
              <a:avLst/>
              <a:gdLst/>
              <a:ahLst/>
              <a:cxnLst>
                <a:cxn ang="0">
                  <a:pos x="15652" y="1304"/>
                </a:cxn>
                <a:cxn ang="0">
                  <a:pos x="7237" y="1304"/>
                </a:cxn>
                <a:cxn ang="0">
                  <a:pos x="2584" y="13029"/>
                </a:cxn>
                <a:cxn ang="0">
                  <a:pos x="18362" y="14328"/>
                </a:cxn>
                <a:cxn ang="0">
                  <a:pos x="15652" y="1304"/>
                </a:cxn>
              </a:cxnLst>
              <a:rect l="0" t="0" r="0" b="0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2" name="Freeform 169"/>
            <p:cNvSpPr/>
            <p:nvPr userDrawn="1"/>
          </p:nvSpPr>
          <p:spPr>
            <a:xfrm>
              <a:off x="905" y="3158"/>
              <a:ext cx="177" cy="36"/>
            </a:xfrm>
            <a:custGeom>
              <a:avLst/>
              <a:gdLst/>
              <a:ahLst/>
              <a:cxnLst>
                <a:cxn ang="0">
                  <a:pos x="3221" y="0"/>
                </a:cxn>
                <a:cxn ang="0">
                  <a:pos x="9184" y="3543"/>
                </a:cxn>
                <a:cxn ang="0">
                  <a:pos x="3221" y="0"/>
                </a:cxn>
              </a:cxnLst>
              <a:rect l="0" t="0" r="0" b="0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3" name="Freeform 170"/>
            <p:cNvSpPr/>
            <p:nvPr userDrawn="1"/>
          </p:nvSpPr>
          <p:spPr>
            <a:xfrm>
              <a:off x="965" y="3153"/>
              <a:ext cx="137" cy="81"/>
            </a:xfrm>
            <a:custGeom>
              <a:avLst/>
              <a:gdLst/>
              <a:ahLst/>
              <a:cxnLst>
                <a:cxn ang="0">
                  <a:pos x="4714" y="8561"/>
                </a:cxn>
                <a:cxn ang="0">
                  <a:pos x="16582" y="3898"/>
                </a:cxn>
                <a:cxn ang="0">
                  <a:pos x="11224" y="643"/>
                </a:cxn>
                <a:cxn ang="0">
                  <a:pos x="4714" y="7280"/>
                </a:cxn>
                <a:cxn ang="0">
                  <a:pos x="4714" y="8561"/>
                </a:cxn>
              </a:cxnLst>
              <a:rect l="0" t="0" r="0" b="0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4" name="Freeform 171"/>
            <p:cNvSpPr/>
            <p:nvPr userDrawn="1"/>
          </p:nvSpPr>
          <p:spPr>
            <a:xfrm>
              <a:off x="960" y="3204"/>
              <a:ext cx="177" cy="86"/>
            </a:xfrm>
            <a:custGeom>
              <a:avLst/>
              <a:gdLst/>
              <a:ahLst/>
              <a:cxnLst>
                <a:cxn ang="0">
                  <a:pos x="16289" y="3890"/>
                </a:cxn>
                <a:cxn ang="0">
                  <a:pos x="5168" y="6602"/>
                </a:cxn>
                <a:cxn ang="0">
                  <a:pos x="3889" y="8549"/>
                </a:cxn>
                <a:cxn ang="0">
                  <a:pos x="17725" y="7907"/>
                </a:cxn>
                <a:cxn ang="0">
                  <a:pos x="16289" y="3890"/>
                </a:cxn>
              </a:cxnLst>
              <a:rect l="0" t="0" r="0" b="0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5" name="Freeform 172"/>
            <p:cNvSpPr/>
            <p:nvPr userDrawn="1"/>
          </p:nvSpPr>
          <p:spPr>
            <a:xfrm>
              <a:off x="844" y="3285"/>
              <a:ext cx="248" cy="60"/>
            </a:xfrm>
            <a:custGeom>
              <a:avLst/>
              <a:gdLst/>
              <a:ahLst/>
              <a:cxnLst>
                <a:cxn ang="0">
                  <a:pos x="26182" y="1875"/>
                </a:cxn>
                <a:cxn ang="0">
                  <a:pos x="19061" y="625"/>
                </a:cxn>
                <a:cxn ang="0">
                  <a:pos x="4535" y="0"/>
                </a:cxn>
                <a:cxn ang="0">
                  <a:pos x="1306" y="3125"/>
                </a:cxn>
                <a:cxn ang="0">
                  <a:pos x="13088" y="5000"/>
                </a:cxn>
                <a:cxn ang="0">
                  <a:pos x="26971" y="5000"/>
                </a:cxn>
                <a:cxn ang="0">
                  <a:pos x="26182" y="1875"/>
                </a:cxn>
              </a:cxnLst>
              <a:rect l="0" t="0" r="0" b="0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" name="Freeform 173"/>
            <p:cNvSpPr/>
            <p:nvPr userDrawn="1"/>
          </p:nvSpPr>
          <p:spPr>
            <a:xfrm>
              <a:off x="869" y="3340"/>
              <a:ext cx="203" cy="56"/>
            </a:xfrm>
            <a:custGeom>
              <a:avLst/>
              <a:gdLst/>
              <a:ahLst/>
              <a:cxnLst>
                <a:cxn ang="0">
                  <a:pos x="24573" y="1324"/>
                </a:cxn>
                <a:cxn ang="0">
                  <a:pos x="17255" y="2642"/>
                </a:cxn>
                <a:cxn ang="0">
                  <a:pos x="8628" y="1970"/>
                </a:cxn>
                <a:cxn ang="0">
                  <a:pos x="645" y="1324"/>
                </a:cxn>
                <a:cxn ang="0">
                  <a:pos x="23259" y="5417"/>
                </a:cxn>
                <a:cxn ang="0">
                  <a:pos x="24573" y="1324"/>
                </a:cxn>
              </a:cxnLst>
              <a:rect l="0" t="0" r="0" b="0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7" name="Freeform 174"/>
            <p:cNvSpPr/>
            <p:nvPr userDrawn="1"/>
          </p:nvSpPr>
          <p:spPr>
            <a:xfrm>
              <a:off x="859" y="3386"/>
              <a:ext cx="207" cy="172"/>
            </a:xfrm>
            <a:custGeom>
              <a:avLst/>
              <a:gdLst/>
              <a:ahLst/>
              <a:cxnLst>
                <a:cxn ang="0">
                  <a:pos x="18150" y="5964"/>
                </a:cxn>
                <a:cxn ang="0">
                  <a:pos x="8487" y="3890"/>
                </a:cxn>
                <a:cxn ang="0">
                  <a:pos x="2575" y="9829"/>
                </a:cxn>
                <a:cxn ang="0">
                  <a:pos x="636" y="12440"/>
                </a:cxn>
                <a:cxn ang="0">
                  <a:pos x="5786" y="12440"/>
                </a:cxn>
                <a:cxn ang="0">
                  <a:pos x="11062" y="17736"/>
                </a:cxn>
                <a:cxn ang="0">
                  <a:pos x="13637" y="19679"/>
                </a:cxn>
                <a:cxn ang="0">
                  <a:pos x="18787" y="12440"/>
                </a:cxn>
                <a:cxn ang="0">
                  <a:pos x="25365" y="12440"/>
                </a:cxn>
                <a:cxn ang="0">
                  <a:pos x="18150" y="5964"/>
                </a:cxn>
              </a:cxnLst>
              <a:rect l="0" t="0" r="0" b="0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8" name="Freeform 175"/>
            <p:cNvSpPr/>
            <p:nvPr userDrawn="1"/>
          </p:nvSpPr>
          <p:spPr>
            <a:xfrm>
              <a:off x="996" y="3305"/>
              <a:ext cx="126" cy="318"/>
            </a:xfrm>
            <a:custGeom>
              <a:avLst/>
              <a:gdLst/>
              <a:ahLst/>
              <a:cxnLst>
                <a:cxn ang="0">
                  <a:pos x="14198" y="1272"/>
                </a:cxn>
                <a:cxn ang="0">
                  <a:pos x="11658" y="11059"/>
                </a:cxn>
                <a:cxn ang="0">
                  <a:pos x="4470" y="12993"/>
                </a:cxn>
                <a:cxn ang="0">
                  <a:pos x="4470" y="14931"/>
                </a:cxn>
                <a:cxn ang="0">
                  <a:pos x="10997" y="22114"/>
                </a:cxn>
                <a:cxn ang="0">
                  <a:pos x="7671" y="29200"/>
                </a:cxn>
                <a:cxn ang="0">
                  <a:pos x="0" y="35747"/>
                </a:cxn>
                <a:cxn ang="0">
                  <a:pos x="3200" y="37680"/>
                </a:cxn>
                <a:cxn ang="0">
                  <a:pos x="10362" y="40255"/>
                </a:cxn>
                <a:cxn ang="0">
                  <a:pos x="14858" y="37044"/>
                </a:cxn>
                <a:cxn ang="0">
                  <a:pos x="16128" y="9121"/>
                </a:cxn>
                <a:cxn ang="0">
                  <a:pos x="16128" y="1272"/>
                </a:cxn>
                <a:cxn ang="0">
                  <a:pos x="14198" y="1272"/>
                </a:cxn>
              </a:cxnLst>
              <a:rect l="0" t="0" r="0" b="0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9" name="Group 176"/>
          <p:cNvGrpSpPr/>
          <p:nvPr/>
        </p:nvGrpSpPr>
        <p:grpSpPr>
          <a:xfrm>
            <a:off x="1066800" y="5562600"/>
            <a:ext cx="533400" cy="492125"/>
            <a:chOff x="96" y="2784"/>
            <a:chExt cx="1062" cy="981"/>
          </a:xfrm>
        </p:grpSpPr>
        <p:sp>
          <p:nvSpPr>
            <p:cNvPr id="1093" name="Freeform 177"/>
            <p:cNvSpPr/>
            <p:nvPr userDrawn="1"/>
          </p:nvSpPr>
          <p:spPr>
            <a:xfrm>
              <a:off x="121" y="2784"/>
              <a:ext cx="207" cy="81"/>
            </a:xfrm>
            <a:custGeom>
              <a:avLst/>
              <a:gdLst/>
              <a:ahLst/>
              <a:cxnLst>
                <a:cxn ang="0">
                  <a:pos x="19423" y="7918"/>
                </a:cxn>
                <a:cxn ang="0">
                  <a:pos x="24062" y="6612"/>
                </a:cxn>
                <a:cxn ang="0">
                  <a:pos x="24699" y="5974"/>
                </a:cxn>
                <a:cxn ang="0">
                  <a:pos x="20215" y="643"/>
                </a:cxn>
                <a:cxn ang="0">
                  <a:pos x="5150" y="7280"/>
                </a:cxn>
                <a:cxn ang="0">
                  <a:pos x="19423" y="7918"/>
                </a:cxn>
              </a:cxnLst>
              <a:rect l="0" t="0" r="0" b="0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4" name="Freeform 178"/>
            <p:cNvSpPr>
              <a:spLocks noEditPoints="1"/>
            </p:cNvSpPr>
            <p:nvPr userDrawn="1"/>
          </p:nvSpPr>
          <p:spPr>
            <a:xfrm>
              <a:off x="96" y="2789"/>
              <a:ext cx="1062" cy="976"/>
            </a:xfrm>
            <a:custGeom>
              <a:avLst/>
              <a:gdLst/>
              <a:ahLst/>
              <a:cxnLst>
                <a:cxn ang="0">
                  <a:pos x="106569" y="101398"/>
                </a:cxn>
                <a:cxn ang="0">
                  <a:pos x="99459" y="81731"/>
                </a:cxn>
                <a:cxn ang="0">
                  <a:pos x="92859" y="64800"/>
                </a:cxn>
                <a:cxn ang="0">
                  <a:pos x="107874" y="60785"/>
                </a:cxn>
                <a:cxn ang="0">
                  <a:pos x="95443" y="53680"/>
                </a:cxn>
                <a:cxn ang="0">
                  <a:pos x="102680" y="54317"/>
                </a:cxn>
                <a:cxn ang="0">
                  <a:pos x="102680" y="50302"/>
                </a:cxn>
                <a:cxn ang="0">
                  <a:pos x="88333" y="50944"/>
                </a:cxn>
                <a:cxn ang="0">
                  <a:pos x="83681" y="81731"/>
                </a:cxn>
                <a:cxn ang="0">
                  <a:pos x="81096" y="54954"/>
                </a:cxn>
                <a:cxn ang="0">
                  <a:pos x="77212" y="43834"/>
                </a:cxn>
                <a:cxn ang="0">
                  <a:pos x="81096" y="33371"/>
                </a:cxn>
                <a:cxn ang="0">
                  <a:pos x="79154" y="24193"/>
                </a:cxn>
                <a:cxn ang="0">
                  <a:pos x="77850" y="15651"/>
                </a:cxn>
                <a:cxn ang="0">
                  <a:pos x="86391" y="25472"/>
                </a:cxn>
                <a:cxn ang="0">
                  <a:pos x="97517" y="11763"/>
                </a:cxn>
                <a:cxn ang="0">
                  <a:pos x="96086" y="23525"/>
                </a:cxn>
                <a:cxn ang="0">
                  <a:pos x="93502" y="31429"/>
                </a:cxn>
                <a:cxn ang="0">
                  <a:pos x="94164" y="43834"/>
                </a:cxn>
                <a:cxn ang="0">
                  <a:pos x="130100" y="18999"/>
                </a:cxn>
                <a:cxn ang="0">
                  <a:pos x="58845" y="637"/>
                </a:cxn>
                <a:cxn ang="0">
                  <a:pos x="36599" y="5168"/>
                </a:cxn>
                <a:cxn ang="0">
                  <a:pos x="55624" y="7879"/>
                </a:cxn>
                <a:cxn ang="0">
                  <a:pos x="39183" y="14347"/>
                </a:cxn>
                <a:cxn ang="0">
                  <a:pos x="37903" y="18999"/>
                </a:cxn>
                <a:cxn ang="0">
                  <a:pos x="24831" y="11125"/>
                </a:cxn>
                <a:cxn ang="0">
                  <a:pos x="8542" y="75263"/>
                </a:cxn>
                <a:cxn ang="0">
                  <a:pos x="39845" y="95441"/>
                </a:cxn>
                <a:cxn ang="0">
                  <a:pos x="29488" y="87026"/>
                </a:cxn>
                <a:cxn ang="0">
                  <a:pos x="22889" y="94798"/>
                </a:cxn>
                <a:cxn ang="0">
                  <a:pos x="20947" y="83673"/>
                </a:cxn>
                <a:cxn ang="0">
                  <a:pos x="30125" y="56259"/>
                </a:cxn>
                <a:cxn ang="0">
                  <a:pos x="43835" y="54317"/>
                </a:cxn>
                <a:cxn ang="0">
                  <a:pos x="46445" y="62064"/>
                </a:cxn>
                <a:cxn ang="0">
                  <a:pos x="39845" y="79147"/>
                </a:cxn>
                <a:cxn ang="0">
                  <a:pos x="59487" y="117686"/>
                </a:cxn>
                <a:cxn ang="0">
                  <a:pos x="121710" y="108508"/>
                </a:cxn>
                <a:cxn ang="0">
                  <a:pos x="119000" y="43192"/>
                </a:cxn>
                <a:cxn ang="0">
                  <a:pos x="107874" y="39177"/>
                </a:cxn>
                <a:cxn ang="0">
                  <a:pos x="73860" y="39844"/>
                </a:cxn>
                <a:cxn ang="0">
                  <a:pos x="70613" y="56901"/>
                </a:cxn>
                <a:cxn ang="0">
                  <a:pos x="74628" y="32709"/>
                </a:cxn>
                <a:cxn ang="0">
                  <a:pos x="58208" y="16931"/>
                </a:cxn>
                <a:cxn ang="0">
                  <a:pos x="68666" y="22888"/>
                </a:cxn>
                <a:cxn ang="0">
                  <a:pos x="39845" y="47081"/>
                </a:cxn>
                <a:cxn ang="0">
                  <a:pos x="15652" y="24193"/>
                </a:cxn>
                <a:cxn ang="0">
                  <a:pos x="44498" y="26135"/>
                </a:cxn>
                <a:cxn ang="0">
                  <a:pos x="51740" y="26135"/>
                </a:cxn>
                <a:cxn ang="0">
                  <a:pos x="70613" y="29487"/>
                </a:cxn>
                <a:cxn ang="0">
                  <a:pos x="64807" y="60785"/>
                </a:cxn>
                <a:cxn ang="0">
                  <a:pos x="60792" y="33371"/>
                </a:cxn>
                <a:cxn ang="0">
                  <a:pos x="39845" y="47081"/>
                </a:cxn>
                <a:cxn ang="0">
                  <a:pos x="52377" y="53680"/>
                </a:cxn>
                <a:cxn ang="0">
                  <a:pos x="57545" y="37897"/>
                </a:cxn>
                <a:cxn ang="0">
                  <a:pos x="66724" y="94798"/>
                </a:cxn>
                <a:cxn ang="0">
                  <a:pos x="53682" y="62732"/>
                </a:cxn>
                <a:cxn ang="0">
                  <a:pos x="76570" y="69331"/>
                </a:cxn>
              </a:cxnLst>
              <a:rect l="0" t="0" r="0" b="0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5" name="Freeform 179"/>
            <p:cNvSpPr/>
            <p:nvPr userDrawn="1"/>
          </p:nvSpPr>
          <p:spPr>
            <a:xfrm>
              <a:off x="348" y="3254"/>
              <a:ext cx="86" cy="102"/>
            </a:xfrm>
            <a:custGeom>
              <a:avLst/>
              <a:gdLst/>
              <a:ahLst/>
              <a:cxnLst>
                <a:cxn ang="0">
                  <a:pos x="9187" y="3458"/>
                </a:cxn>
                <a:cxn ang="0">
                  <a:pos x="5964" y="13525"/>
                </a:cxn>
                <a:cxn ang="0">
                  <a:pos x="9187" y="3458"/>
                </a:cxn>
              </a:cxnLst>
              <a:rect l="0" t="0" r="0" b="0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6" name="Freeform 180"/>
            <p:cNvSpPr/>
            <p:nvPr userDrawn="1"/>
          </p:nvSpPr>
          <p:spPr>
            <a:xfrm>
              <a:off x="267" y="3295"/>
              <a:ext cx="76" cy="136"/>
            </a:xfrm>
            <a:custGeom>
              <a:avLst/>
              <a:gdLst/>
              <a:ahLst/>
              <a:cxnLst>
                <a:cxn ang="0">
                  <a:pos x="4545" y="6392"/>
                </a:cxn>
                <a:cxn ang="0">
                  <a:pos x="2594" y="16113"/>
                </a:cxn>
                <a:cxn ang="0">
                  <a:pos x="9885" y="10351"/>
                </a:cxn>
                <a:cxn ang="0">
                  <a:pos x="8573" y="5097"/>
                </a:cxn>
                <a:cxn ang="0">
                  <a:pos x="4545" y="6392"/>
                </a:cxn>
              </a:cxnLst>
              <a:rect l="0" t="0" r="0" b="0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7" name="Freeform 181"/>
            <p:cNvSpPr/>
            <p:nvPr userDrawn="1"/>
          </p:nvSpPr>
          <p:spPr>
            <a:xfrm>
              <a:off x="222" y="3022"/>
              <a:ext cx="243" cy="116"/>
            </a:xfrm>
            <a:custGeom>
              <a:avLst/>
              <a:gdLst/>
              <a:ahLst/>
              <a:cxnLst>
                <a:cxn ang="0">
                  <a:pos x="26345" y="1271"/>
                </a:cxn>
                <a:cxn ang="0">
                  <a:pos x="5974" y="635"/>
                </a:cxn>
                <a:cxn ang="0">
                  <a:pos x="643" y="5775"/>
                </a:cxn>
                <a:cxn ang="0">
                  <a:pos x="14403" y="13607"/>
                </a:cxn>
                <a:cxn ang="0">
                  <a:pos x="22321" y="12947"/>
                </a:cxn>
                <a:cxn ang="0">
                  <a:pos x="26345" y="12311"/>
                </a:cxn>
                <a:cxn ang="0">
                  <a:pos x="26345" y="1271"/>
                </a:cxn>
              </a:cxnLst>
              <a:rect l="0" t="0" r="0" b="0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8" name="Freeform 182"/>
            <p:cNvSpPr/>
            <p:nvPr userDrawn="1"/>
          </p:nvSpPr>
          <p:spPr>
            <a:xfrm>
              <a:off x="500" y="3345"/>
              <a:ext cx="177" cy="187"/>
            </a:xfrm>
            <a:custGeom>
              <a:avLst/>
              <a:gdLst/>
              <a:ahLst/>
              <a:cxnLst>
                <a:cxn ang="0">
                  <a:pos x="15652" y="1304"/>
                </a:cxn>
                <a:cxn ang="0">
                  <a:pos x="7237" y="1304"/>
                </a:cxn>
                <a:cxn ang="0">
                  <a:pos x="2584" y="13029"/>
                </a:cxn>
                <a:cxn ang="0">
                  <a:pos x="18362" y="14328"/>
                </a:cxn>
                <a:cxn ang="0">
                  <a:pos x="15652" y="1304"/>
                </a:cxn>
              </a:cxnLst>
              <a:rect l="0" t="0" r="0" b="0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9" name="Freeform 183"/>
            <p:cNvSpPr/>
            <p:nvPr userDrawn="1"/>
          </p:nvSpPr>
          <p:spPr>
            <a:xfrm>
              <a:off x="905" y="3158"/>
              <a:ext cx="177" cy="36"/>
            </a:xfrm>
            <a:custGeom>
              <a:avLst/>
              <a:gdLst/>
              <a:ahLst/>
              <a:cxnLst>
                <a:cxn ang="0">
                  <a:pos x="3221" y="0"/>
                </a:cxn>
                <a:cxn ang="0">
                  <a:pos x="9184" y="3543"/>
                </a:cxn>
                <a:cxn ang="0">
                  <a:pos x="3221" y="0"/>
                </a:cxn>
              </a:cxnLst>
              <a:rect l="0" t="0" r="0" b="0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0" name="Freeform 184"/>
            <p:cNvSpPr/>
            <p:nvPr userDrawn="1"/>
          </p:nvSpPr>
          <p:spPr>
            <a:xfrm>
              <a:off x="965" y="3153"/>
              <a:ext cx="137" cy="81"/>
            </a:xfrm>
            <a:custGeom>
              <a:avLst/>
              <a:gdLst/>
              <a:ahLst/>
              <a:cxnLst>
                <a:cxn ang="0">
                  <a:pos x="4714" y="8561"/>
                </a:cxn>
                <a:cxn ang="0">
                  <a:pos x="16582" y="3898"/>
                </a:cxn>
                <a:cxn ang="0">
                  <a:pos x="11224" y="643"/>
                </a:cxn>
                <a:cxn ang="0">
                  <a:pos x="4714" y="7280"/>
                </a:cxn>
                <a:cxn ang="0">
                  <a:pos x="4714" y="8561"/>
                </a:cxn>
              </a:cxnLst>
              <a:rect l="0" t="0" r="0" b="0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1" name="Freeform 185"/>
            <p:cNvSpPr/>
            <p:nvPr userDrawn="1"/>
          </p:nvSpPr>
          <p:spPr>
            <a:xfrm>
              <a:off x="960" y="3204"/>
              <a:ext cx="177" cy="86"/>
            </a:xfrm>
            <a:custGeom>
              <a:avLst/>
              <a:gdLst/>
              <a:ahLst/>
              <a:cxnLst>
                <a:cxn ang="0">
                  <a:pos x="16289" y="3890"/>
                </a:cxn>
                <a:cxn ang="0">
                  <a:pos x="5168" y="6602"/>
                </a:cxn>
                <a:cxn ang="0">
                  <a:pos x="3889" y="8549"/>
                </a:cxn>
                <a:cxn ang="0">
                  <a:pos x="17725" y="7907"/>
                </a:cxn>
                <a:cxn ang="0">
                  <a:pos x="16289" y="3890"/>
                </a:cxn>
              </a:cxnLst>
              <a:rect l="0" t="0" r="0" b="0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2" name="Freeform 186"/>
            <p:cNvSpPr/>
            <p:nvPr userDrawn="1"/>
          </p:nvSpPr>
          <p:spPr>
            <a:xfrm>
              <a:off x="844" y="3285"/>
              <a:ext cx="248" cy="60"/>
            </a:xfrm>
            <a:custGeom>
              <a:avLst/>
              <a:gdLst/>
              <a:ahLst/>
              <a:cxnLst>
                <a:cxn ang="0">
                  <a:pos x="26182" y="1875"/>
                </a:cxn>
                <a:cxn ang="0">
                  <a:pos x="19061" y="625"/>
                </a:cxn>
                <a:cxn ang="0">
                  <a:pos x="4535" y="0"/>
                </a:cxn>
                <a:cxn ang="0">
                  <a:pos x="1306" y="3125"/>
                </a:cxn>
                <a:cxn ang="0">
                  <a:pos x="13088" y="5000"/>
                </a:cxn>
                <a:cxn ang="0">
                  <a:pos x="26971" y="5000"/>
                </a:cxn>
                <a:cxn ang="0">
                  <a:pos x="26182" y="1875"/>
                </a:cxn>
              </a:cxnLst>
              <a:rect l="0" t="0" r="0" b="0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3" name="Freeform 187"/>
            <p:cNvSpPr/>
            <p:nvPr userDrawn="1"/>
          </p:nvSpPr>
          <p:spPr>
            <a:xfrm>
              <a:off x="869" y="3340"/>
              <a:ext cx="203" cy="56"/>
            </a:xfrm>
            <a:custGeom>
              <a:avLst/>
              <a:gdLst/>
              <a:ahLst/>
              <a:cxnLst>
                <a:cxn ang="0">
                  <a:pos x="24573" y="1324"/>
                </a:cxn>
                <a:cxn ang="0">
                  <a:pos x="17255" y="2642"/>
                </a:cxn>
                <a:cxn ang="0">
                  <a:pos x="8628" y="1970"/>
                </a:cxn>
                <a:cxn ang="0">
                  <a:pos x="645" y="1324"/>
                </a:cxn>
                <a:cxn ang="0">
                  <a:pos x="23259" y="5417"/>
                </a:cxn>
                <a:cxn ang="0">
                  <a:pos x="24573" y="1324"/>
                </a:cxn>
              </a:cxnLst>
              <a:rect l="0" t="0" r="0" b="0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4" name="Freeform 188"/>
            <p:cNvSpPr/>
            <p:nvPr userDrawn="1"/>
          </p:nvSpPr>
          <p:spPr>
            <a:xfrm>
              <a:off x="859" y="3386"/>
              <a:ext cx="207" cy="172"/>
            </a:xfrm>
            <a:custGeom>
              <a:avLst/>
              <a:gdLst/>
              <a:ahLst/>
              <a:cxnLst>
                <a:cxn ang="0">
                  <a:pos x="18150" y="5964"/>
                </a:cxn>
                <a:cxn ang="0">
                  <a:pos x="8487" y="3890"/>
                </a:cxn>
                <a:cxn ang="0">
                  <a:pos x="2575" y="9829"/>
                </a:cxn>
                <a:cxn ang="0">
                  <a:pos x="636" y="12440"/>
                </a:cxn>
                <a:cxn ang="0">
                  <a:pos x="5786" y="12440"/>
                </a:cxn>
                <a:cxn ang="0">
                  <a:pos x="11062" y="17736"/>
                </a:cxn>
                <a:cxn ang="0">
                  <a:pos x="13637" y="19679"/>
                </a:cxn>
                <a:cxn ang="0">
                  <a:pos x="18787" y="12440"/>
                </a:cxn>
                <a:cxn ang="0">
                  <a:pos x="25365" y="12440"/>
                </a:cxn>
                <a:cxn ang="0">
                  <a:pos x="18150" y="5964"/>
                </a:cxn>
              </a:cxnLst>
              <a:rect l="0" t="0" r="0" b="0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5" name="Freeform 189"/>
            <p:cNvSpPr/>
            <p:nvPr userDrawn="1"/>
          </p:nvSpPr>
          <p:spPr>
            <a:xfrm>
              <a:off x="996" y="3305"/>
              <a:ext cx="126" cy="318"/>
            </a:xfrm>
            <a:custGeom>
              <a:avLst/>
              <a:gdLst/>
              <a:ahLst/>
              <a:cxnLst>
                <a:cxn ang="0">
                  <a:pos x="14198" y="1272"/>
                </a:cxn>
                <a:cxn ang="0">
                  <a:pos x="11658" y="11059"/>
                </a:cxn>
                <a:cxn ang="0">
                  <a:pos x="4470" y="12993"/>
                </a:cxn>
                <a:cxn ang="0">
                  <a:pos x="4470" y="14931"/>
                </a:cxn>
                <a:cxn ang="0">
                  <a:pos x="10997" y="22114"/>
                </a:cxn>
                <a:cxn ang="0">
                  <a:pos x="7671" y="29200"/>
                </a:cxn>
                <a:cxn ang="0">
                  <a:pos x="0" y="35747"/>
                </a:cxn>
                <a:cxn ang="0">
                  <a:pos x="3200" y="37680"/>
                </a:cxn>
                <a:cxn ang="0">
                  <a:pos x="10362" y="40255"/>
                </a:cxn>
                <a:cxn ang="0">
                  <a:pos x="14858" y="37044"/>
                </a:cxn>
                <a:cxn ang="0">
                  <a:pos x="16128" y="9121"/>
                </a:cxn>
                <a:cxn ang="0">
                  <a:pos x="16128" y="1272"/>
                </a:cxn>
                <a:cxn ang="0">
                  <a:pos x="14198" y="1272"/>
                </a:cxn>
              </a:cxnLst>
              <a:rect l="0" t="0" r="0" b="0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0" name="Group 190"/>
          <p:cNvGrpSpPr/>
          <p:nvPr/>
        </p:nvGrpSpPr>
        <p:grpSpPr>
          <a:xfrm>
            <a:off x="381000" y="3962400"/>
            <a:ext cx="533400" cy="492125"/>
            <a:chOff x="96" y="2784"/>
            <a:chExt cx="1062" cy="981"/>
          </a:xfrm>
        </p:grpSpPr>
        <p:sp>
          <p:nvSpPr>
            <p:cNvPr id="1080" name="Freeform 191"/>
            <p:cNvSpPr/>
            <p:nvPr userDrawn="1"/>
          </p:nvSpPr>
          <p:spPr>
            <a:xfrm>
              <a:off x="121" y="2784"/>
              <a:ext cx="207" cy="81"/>
            </a:xfrm>
            <a:custGeom>
              <a:avLst/>
              <a:gdLst/>
              <a:ahLst/>
              <a:cxnLst>
                <a:cxn ang="0">
                  <a:pos x="19423" y="7918"/>
                </a:cxn>
                <a:cxn ang="0">
                  <a:pos x="24062" y="6612"/>
                </a:cxn>
                <a:cxn ang="0">
                  <a:pos x="24699" y="5974"/>
                </a:cxn>
                <a:cxn ang="0">
                  <a:pos x="20215" y="643"/>
                </a:cxn>
                <a:cxn ang="0">
                  <a:pos x="5150" y="7280"/>
                </a:cxn>
                <a:cxn ang="0">
                  <a:pos x="19423" y="7918"/>
                </a:cxn>
              </a:cxnLst>
              <a:rect l="0" t="0" r="0" b="0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1" name="Freeform 192"/>
            <p:cNvSpPr>
              <a:spLocks noEditPoints="1"/>
            </p:cNvSpPr>
            <p:nvPr userDrawn="1"/>
          </p:nvSpPr>
          <p:spPr>
            <a:xfrm>
              <a:off x="96" y="2789"/>
              <a:ext cx="1062" cy="976"/>
            </a:xfrm>
            <a:custGeom>
              <a:avLst/>
              <a:gdLst/>
              <a:ahLst/>
              <a:cxnLst>
                <a:cxn ang="0">
                  <a:pos x="106569" y="101398"/>
                </a:cxn>
                <a:cxn ang="0">
                  <a:pos x="99459" y="81731"/>
                </a:cxn>
                <a:cxn ang="0">
                  <a:pos x="92859" y="64800"/>
                </a:cxn>
                <a:cxn ang="0">
                  <a:pos x="107874" y="60785"/>
                </a:cxn>
                <a:cxn ang="0">
                  <a:pos x="95443" y="53680"/>
                </a:cxn>
                <a:cxn ang="0">
                  <a:pos x="102680" y="54317"/>
                </a:cxn>
                <a:cxn ang="0">
                  <a:pos x="102680" y="50302"/>
                </a:cxn>
                <a:cxn ang="0">
                  <a:pos x="88333" y="50944"/>
                </a:cxn>
                <a:cxn ang="0">
                  <a:pos x="83681" y="81731"/>
                </a:cxn>
                <a:cxn ang="0">
                  <a:pos x="81096" y="54954"/>
                </a:cxn>
                <a:cxn ang="0">
                  <a:pos x="77212" y="43834"/>
                </a:cxn>
                <a:cxn ang="0">
                  <a:pos x="81096" y="33371"/>
                </a:cxn>
                <a:cxn ang="0">
                  <a:pos x="79154" y="24193"/>
                </a:cxn>
                <a:cxn ang="0">
                  <a:pos x="77850" y="15651"/>
                </a:cxn>
                <a:cxn ang="0">
                  <a:pos x="86391" y="25472"/>
                </a:cxn>
                <a:cxn ang="0">
                  <a:pos x="97517" y="11763"/>
                </a:cxn>
                <a:cxn ang="0">
                  <a:pos x="96086" y="23525"/>
                </a:cxn>
                <a:cxn ang="0">
                  <a:pos x="93502" y="31429"/>
                </a:cxn>
                <a:cxn ang="0">
                  <a:pos x="94164" y="43834"/>
                </a:cxn>
                <a:cxn ang="0">
                  <a:pos x="130100" y="18999"/>
                </a:cxn>
                <a:cxn ang="0">
                  <a:pos x="58845" y="637"/>
                </a:cxn>
                <a:cxn ang="0">
                  <a:pos x="36599" y="5168"/>
                </a:cxn>
                <a:cxn ang="0">
                  <a:pos x="55624" y="7879"/>
                </a:cxn>
                <a:cxn ang="0">
                  <a:pos x="39183" y="14347"/>
                </a:cxn>
                <a:cxn ang="0">
                  <a:pos x="37903" y="18999"/>
                </a:cxn>
                <a:cxn ang="0">
                  <a:pos x="24831" y="11125"/>
                </a:cxn>
                <a:cxn ang="0">
                  <a:pos x="8542" y="75263"/>
                </a:cxn>
                <a:cxn ang="0">
                  <a:pos x="39845" y="95441"/>
                </a:cxn>
                <a:cxn ang="0">
                  <a:pos x="29488" y="87026"/>
                </a:cxn>
                <a:cxn ang="0">
                  <a:pos x="22889" y="94798"/>
                </a:cxn>
                <a:cxn ang="0">
                  <a:pos x="20947" y="83673"/>
                </a:cxn>
                <a:cxn ang="0">
                  <a:pos x="30125" y="56259"/>
                </a:cxn>
                <a:cxn ang="0">
                  <a:pos x="43835" y="54317"/>
                </a:cxn>
                <a:cxn ang="0">
                  <a:pos x="46445" y="62064"/>
                </a:cxn>
                <a:cxn ang="0">
                  <a:pos x="39845" y="79147"/>
                </a:cxn>
                <a:cxn ang="0">
                  <a:pos x="59487" y="117686"/>
                </a:cxn>
                <a:cxn ang="0">
                  <a:pos x="121710" y="108508"/>
                </a:cxn>
                <a:cxn ang="0">
                  <a:pos x="119000" y="43192"/>
                </a:cxn>
                <a:cxn ang="0">
                  <a:pos x="107874" y="39177"/>
                </a:cxn>
                <a:cxn ang="0">
                  <a:pos x="73860" y="39844"/>
                </a:cxn>
                <a:cxn ang="0">
                  <a:pos x="70613" y="56901"/>
                </a:cxn>
                <a:cxn ang="0">
                  <a:pos x="74628" y="32709"/>
                </a:cxn>
                <a:cxn ang="0">
                  <a:pos x="58208" y="16931"/>
                </a:cxn>
                <a:cxn ang="0">
                  <a:pos x="68666" y="22888"/>
                </a:cxn>
                <a:cxn ang="0">
                  <a:pos x="39845" y="47081"/>
                </a:cxn>
                <a:cxn ang="0">
                  <a:pos x="15652" y="24193"/>
                </a:cxn>
                <a:cxn ang="0">
                  <a:pos x="44498" y="26135"/>
                </a:cxn>
                <a:cxn ang="0">
                  <a:pos x="51740" y="26135"/>
                </a:cxn>
                <a:cxn ang="0">
                  <a:pos x="70613" y="29487"/>
                </a:cxn>
                <a:cxn ang="0">
                  <a:pos x="64807" y="60785"/>
                </a:cxn>
                <a:cxn ang="0">
                  <a:pos x="60792" y="33371"/>
                </a:cxn>
                <a:cxn ang="0">
                  <a:pos x="39845" y="47081"/>
                </a:cxn>
                <a:cxn ang="0">
                  <a:pos x="52377" y="53680"/>
                </a:cxn>
                <a:cxn ang="0">
                  <a:pos x="57545" y="37897"/>
                </a:cxn>
                <a:cxn ang="0">
                  <a:pos x="66724" y="94798"/>
                </a:cxn>
                <a:cxn ang="0">
                  <a:pos x="53682" y="62732"/>
                </a:cxn>
                <a:cxn ang="0">
                  <a:pos x="76570" y="69331"/>
                </a:cxn>
              </a:cxnLst>
              <a:rect l="0" t="0" r="0" b="0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2" name="Freeform 193"/>
            <p:cNvSpPr/>
            <p:nvPr userDrawn="1"/>
          </p:nvSpPr>
          <p:spPr>
            <a:xfrm>
              <a:off x="348" y="3254"/>
              <a:ext cx="86" cy="102"/>
            </a:xfrm>
            <a:custGeom>
              <a:avLst/>
              <a:gdLst/>
              <a:ahLst/>
              <a:cxnLst>
                <a:cxn ang="0">
                  <a:pos x="9187" y="3458"/>
                </a:cxn>
                <a:cxn ang="0">
                  <a:pos x="5964" y="13525"/>
                </a:cxn>
                <a:cxn ang="0">
                  <a:pos x="9187" y="3458"/>
                </a:cxn>
              </a:cxnLst>
              <a:rect l="0" t="0" r="0" b="0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3" name="Freeform 194"/>
            <p:cNvSpPr/>
            <p:nvPr userDrawn="1"/>
          </p:nvSpPr>
          <p:spPr>
            <a:xfrm>
              <a:off x="267" y="3295"/>
              <a:ext cx="76" cy="136"/>
            </a:xfrm>
            <a:custGeom>
              <a:avLst/>
              <a:gdLst/>
              <a:ahLst/>
              <a:cxnLst>
                <a:cxn ang="0">
                  <a:pos x="4545" y="6392"/>
                </a:cxn>
                <a:cxn ang="0">
                  <a:pos x="2594" y="16113"/>
                </a:cxn>
                <a:cxn ang="0">
                  <a:pos x="9885" y="10351"/>
                </a:cxn>
                <a:cxn ang="0">
                  <a:pos x="8573" y="5097"/>
                </a:cxn>
                <a:cxn ang="0">
                  <a:pos x="4545" y="6392"/>
                </a:cxn>
              </a:cxnLst>
              <a:rect l="0" t="0" r="0" b="0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4" name="Freeform 195"/>
            <p:cNvSpPr/>
            <p:nvPr userDrawn="1"/>
          </p:nvSpPr>
          <p:spPr>
            <a:xfrm>
              <a:off x="222" y="3022"/>
              <a:ext cx="243" cy="116"/>
            </a:xfrm>
            <a:custGeom>
              <a:avLst/>
              <a:gdLst/>
              <a:ahLst/>
              <a:cxnLst>
                <a:cxn ang="0">
                  <a:pos x="26345" y="1271"/>
                </a:cxn>
                <a:cxn ang="0">
                  <a:pos x="5974" y="635"/>
                </a:cxn>
                <a:cxn ang="0">
                  <a:pos x="643" y="5775"/>
                </a:cxn>
                <a:cxn ang="0">
                  <a:pos x="14403" y="13607"/>
                </a:cxn>
                <a:cxn ang="0">
                  <a:pos x="22321" y="12947"/>
                </a:cxn>
                <a:cxn ang="0">
                  <a:pos x="26345" y="12311"/>
                </a:cxn>
                <a:cxn ang="0">
                  <a:pos x="26345" y="1271"/>
                </a:cxn>
              </a:cxnLst>
              <a:rect l="0" t="0" r="0" b="0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" name="Freeform 196"/>
            <p:cNvSpPr/>
            <p:nvPr userDrawn="1"/>
          </p:nvSpPr>
          <p:spPr>
            <a:xfrm>
              <a:off x="500" y="3345"/>
              <a:ext cx="177" cy="187"/>
            </a:xfrm>
            <a:custGeom>
              <a:avLst/>
              <a:gdLst/>
              <a:ahLst/>
              <a:cxnLst>
                <a:cxn ang="0">
                  <a:pos x="15652" y="1304"/>
                </a:cxn>
                <a:cxn ang="0">
                  <a:pos x="7237" y="1304"/>
                </a:cxn>
                <a:cxn ang="0">
                  <a:pos x="2584" y="13029"/>
                </a:cxn>
                <a:cxn ang="0">
                  <a:pos x="18362" y="14328"/>
                </a:cxn>
                <a:cxn ang="0">
                  <a:pos x="15652" y="1304"/>
                </a:cxn>
              </a:cxnLst>
              <a:rect l="0" t="0" r="0" b="0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" name="Freeform 197"/>
            <p:cNvSpPr/>
            <p:nvPr userDrawn="1"/>
          </p:nvSpPr>
          <p:spPr>
            <a:xfrm>
              <a:off x="905" y="3158"/>
              <a:ext cx="177" cy="36"/>
            </a:xfrm>
            <a:custGeom>
              <a:avLst/>
              <a:gdLst/>
              <a:ahLst/>
              <a:cxnLst>
                <a:cxn ang="0">
                  <a:pos x="3221" y="0"/>
                </a:cxn>
                <a:cxn ang="0">
                  <a:pos x="9184" y="3543"/>
                </a:cxn>
                <a:cxn ang="0">
                  <a:pos x="3221" y="0"/>
                </a:cxn>
              </a:cxnLst>
              <a:rect l="0" t="0" r="0" b="0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7" name="Freeform 198"/>
            <p:cNvSpPr/>
            <p:nvPr userDrawn="1"/>
          </p:nvSpPr>
          <p:spPr>
            <a:xfrm>
              <a:off x="965" y="3153"/>
              <a:ext cx="137" cy="81"/>
            </a:xfrm>
            <a:custGeom>
              <a:avLst/>
              <a:gdLst/>
              <a:ahLst/>
              <a:cxnLst>
                <a:cxn ang="0">
                  <a:pos x="4714" y="8561"/>
                </a:cxn>
                <a:cxn ang="0">
                  <a:pos x="16582" y="3898"/>
                </a:cxn>
                <a:cxn ang="0">
                  <a:pos x="11224" y="643"/>
                </a:cxn>
                <a:cxn ang="0">
                  <a:pos x="4714" y="7280"/>
                </a:cxn>
                <a:cxn ang="0">
                  <a:pos x="4714" y="8561"/>
                </a:cxn>
              </a:cxnLst>
              <a:rect l="0" t="0" r="0" b="0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8" name="Freeform 199"/>
            <p:cNvSpPr/>
            <p:nvPr userDrawn="1"/>
          </p:nvSpPr>
          <p:spPr>
            <a:xfrm>
              <a:off x="960" y="3204"/>
              <a:ext cx="177" cy="86"/>
            </a:xfrm>
            <a:custGeom>
              <a:avLst/>
              <a:gdLst/>
              <a:ahLst/>
              <a:cxnLst>
                <a:cxn ang="0">
                  <a:pos x="16289" y="3890"/>
                </a:cxn>
                <a:cxn ang="0">
                  <a:pos x="5168" y="6602"/>
                </a:cxn>
                <a:cxn ang="0">
                  <a:pos x="3889" y="8549"/>
                </a:cxn>
                <a:cxn ang="0">
                  <a:pos x="17725" y="7907"/>
                </a:cxn>
                <a:cxn ang="0">
                  <a:pos x="16289" y="3890"/>
                </a:cxn>
              </a:cxnLst>
              <a:rect l="0" t="0" r="0" b="0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9" name="Freeform 200"/>
            <p:cNvSpPr/>
            <p:nvPr userDrawn="1"/>
          </p:nvSpPr>
          <p:spPr>
            <a:xfrm>
              <a:off x="844" y="3285"/>
              <a:ext cx="248" cy="60"/>
            </a:xfrm>
            <a:custGeom>
              <a:avLst/>
              <a:gdLst/>
              <a:ahLst/>
              <a:cxnLst>
                <a:cxn ang="0">
                  <a:pos x="26182" y="1875"/>
                </a:cxn>
                <a:cxn ang="0">
                  <a:pos x="19061" y="625"/>
                </a:cxn>
                <a:cxn ang="0">
                  <a:pos x="4535" y="0"/>
                </a:cxn>
                <a:cxn ang="0">
                  <a:pos x="1306" y="3125"/>
                </a:cxn>
                <a:cxn ang="0">
                  <a:pos x="13088" y="5000"/>
                </a:cxn>
                <a:cxn ang="0">
                  <a:pos x="26971" y="5000"/>
                </a:cxn>
                <a:cxn ang="0">
                  <a:pos x="26182" y="1875"/>
                </a:cxn>
              </a:cxnLst>
              <a:rect l="0" t="0" r="0" b="0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0" name="Freeform 201"/>
            <p:cNvSpPr/>
            <p:nvPr userDrawn="1"/>
          </p:nvSpPr>
          <p:spPr>
            <a:xfrm>
              <a:off x="869" y="3340"/>
              <a:ext cx="203" cy="56"/>
            </a:xfrm>
            <a:custGeom>
              <a:avLst/>
              <a:gdLst/>
              <a:ahLst/>
              <a:cxnLst>
                <a:cxn ang="0">
                  <a:pos x="24573" y="1324"/>
                </a:cxn>
                <a:cxn ang="0">
                  <a:pos x="17255" y="2642"/>
                </a:cxn>
                <a:cxn ang="0">
                  <a:pos x="8628" y="1970"/>
                </a:cxn>
                <a:cxn ang="0">
                  <a:pos x="645" y="1324"/>
                </a:cxn>
                <a:cxn ang="0">
                  <a:pos x="23259" y="5417"/>
                </a:cxn>
                <a:cxn ang="0">
                  <a:pos x="24573" y="1324"/>
                </a:cxn>
              </a:cxnLst>
              <a:rect l="0" t="0" r="0" b="0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1" name="Freeform 202"/>
            <p:cNvSpPr/>
            <p:nvPr userDrawn="1"/>
          </p:nvSpPr>
          <p:spPr>
            <a:xfrm>
              <a:off x="859" y="3386"/>
              <a:ext cx="207" cy="172"/>
            </a:xfrm>
            <a:custGeom>
              <a:avLst/>
              <a:gdLst/>
              <a:ahLst/>
              <a:cxnLst>
                <a:cxn ang="0">
                  <a:pos x="18150" y="5964"/>
                </a:cxn>
                <a:cxn ang="0">
                  <a:pos x="8487" y="3890"/>
                </a:cxn>
                <a:cxn ang="0">
                  <a:pos x="2575" y="9829"/>
                </a:cxn>
                <a:cxn ang="0">
                  <a:pos x="636" y="12440"/>
                </a:cxn>
                <a:cxn ang="0">
                  <a:pos x="5786" y="12440"/>
                </a:cxn>
                <a:cxn ang="0">
                  <a:pos x="11062" y="17736"/>
                </a:cxn>
                <a:cxn ang="0">
                  <a:pos x="13637" y="19679"/>
                </a:cxn>
                <a:cxn ang="0">
                  <a:pos x="18787" y="12440"/>
                </a:cxn>
                <a:cxn ang="0">
                  <a:pos x="25365" y="12440"/>
                </a:cxn>
                <a:cxn ang="0">
                  <a:pos x="18150" y="5964"/>
                </a:cxn>
              </a:cxnLst>
              <a:rect l="0" t="0" r="0" b="0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2" name="Freeform 203"/>
            <p:cNvSpPr/>
            <p:nvPr userDrawn="1"/>
          </p:nvSpPr>
          <p:spPr>
            <a:xfrm>
              <a:off x="996" y="3305"/>
              <a:ext cx="126" cy="318"/>
            </a:xfrm>
            <a:custGeom>
              <a:avLst/>
              <a:gdLst/>
              <a:ahLst/>
              <a:cxnLst>
                <a:cxn ang="0">
                  <a:pos x="14198" y="1272"/>
                </a:cxn>
                <a:cxn ang="0">
                  <a:pos x="11658" y="11059"/>
                </a:cxn>
                <a:cxn ang="0">
                  <a:pos x="4470" y="12993"/>
                </a:cxn>
                <a:cxn ang="0">
                  <a:pos x="4470" y="14931"/>
                </a:cxn>
                <a:cxn ang="0">
                  <a:pos x="10997" y="22114"/>
                </a:cxn>
                <a:cxn ang="0">
                  <a:pos x="7671" y="29200"/>
                </a:cxn>
                <a:cxn ang="0">
                  <a:pos x="0" y="35747"/>
                </a:cxn>
                <a:cxn ang="0">
                  <a:pos x="3200" y="37680"/>
                </a:cxn>
                <a:cxn ang="0">
                  <a:pos x="10362" y="40255"/>
                </a:cxn>
                <a:cxn ang="0">
                  <a:pos x="14858" y="37044"/>
                </a:cxn>
                <a:cxn ang="0">
                  <a:pos x="16128" y="9121"/>
                </a:cxn>
                <a:cxn ang="0">
                  <a:pos x="16128" y="1272"/>
                </a:cxn>
                <a:cxn ang="0">
                  <a:pos x="14198" y="1272"/>
                </a:cxn>
              </a:cxnLst>
              <a:rect l="0" t="0" r="0" b="0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1" name="Group 204"/>
          <p:cNvGrpSpPr/>
          <p:nvPr/>
        </p:nvGrpSpPr>
        <p:grpSpPr>
          <a:xfrm>
            <a:off x="381000" y="5070475"/>
            <a:ext cx="533400" cy="492125"/>
            <a:chOff x="96" y="2784"/>
            <a:chExt cx="1062" cy="981"/>
          </a:xfrm>
        </p:grpSpPr>
        <p:sp>
          <p:nvSpPr>
            <p:cNvPr id="1067" name="Freeform 205"/>
            <p:cNvSpPr/>
            <p:nvPr userDrawn="1"/>
          </p:nvSpPr>
          <p:spPr>
            <a:xfrm>
              <a:off x="121" y="2784"/>
              <a:ext cx="207" cy="81"/>
            </a:xfrm>
            <a:custGeom>
              <a:avLst/>
              <a:gdLst/>
              <a:ahLst/>
              <a:cxnLst>
                <a:cxn ang="0">
                  <a:pos x="19423" y="7918"/>
                </a:cxn>
                <a:cxn ang="0">
                  <a:pos x="24062" y="6612"/>
                </a:cxn>
                <a:cxn ang="0">
                  <a:pos x="24699" y="5974"/>
                </a:cxn>
                <a:cxn ang="0">
                  <a:pos x="20215" y="643"/>
                </a:cxn>
                <a:cxn ang="0">
                  <a:pos x="5150" y="7280"/>
                </a:cxn>
                <a:cxn ang="0">
                  <a:pos x="19423" y="7918"/>
                </a:cxn>
              </a:cxnLst>
              <a:rect l="0" t="0" r="0" b="0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8" name="Freeform 206"/>
            <p:cNvSpPr>
              <a:spLocks noEditPoints="1"/>
            </p:cNvSpPr>
            <p:nvPr userDrawn="1"/>
          </p:nvSpPr>
          <p:spPr>
            <a:xfrm>
              <a:off x="96" y="2789"/>
              <a:ext cx="1062" cy="976"/>
            </a:xfrm>
            <a:custGeom>
              <a:avLst/>
              <a:gdLst/>
              <a:ahLst/>
              <a:cxnLst>
                <a:cxn ang="0">
                  <a:pos x="106569" y="101398"/>
                </a:cxn>
                <a:cxn ang="0">
                  <a:pos x="99459" y="81731"/>
                </a:cxn>
                <a:cxn ang="0">
                  <a:pos x="92859" y="64800"/>
                </a:cxn>
                <a:cxn ang="0">
                  <a:pos x="107874" y="60785"/>
                </a:cxn>
                <a:cxn ang="0">
                  <a:pos x="95443" y="53680"/>
                </a:cxn>
                <a:cxn ang="0">
                  <a:pos x="102680" y="54317"/>
                </a:cxn>
                <a:cxn ang="0">
                  <a:pos x="102680" y="50302"/>
                </a:cxn>
                <a:cxn ang="0">
                  <a:pos x="88333" y="50944"/>
                </a:cxn>
                <a:cxn ang="0">
                  <a:pos x="83681" y="81731"/>
                </a:cxn>
                <a:cxn ang="0">
                  <a:pos x="81096" y="54954"/>
                </a:cxn>
                <a:cxn ang="0">
                  <a:pos x="77212" y="43834"/>
                </a:cxn>
                <a:cxn ang="0">
                  <a:pos x="81096" y="33371"/>
                </a:cxn>
                <a:cxn ang="0">
                  <a:pos x="79154" y="24193"/>
                </a:cxn>
                <a:cxn ang="0">
                  <a:pos x="77850" y="15651"/>
                </a:cxn>
                <a:cxn ang="0">
                  <a:pos x="86391" y="25472"/>
                </a:cxn>
                <a:cxn ang="0">
                  <a:pos x="97517" y="11763"/>
                </a:cxn>
                <a:cxn ang="0">
                  <a:pos x="96086" y="23525"/>
                </a:cxn>
                <a:cxn ang="0">
                  <a:pos x="93502" y="31429"/>
                </a:cxn>
                <a:cxn ang="0">
                  <a:pos x="94164" y="43834"/>
                </a:cxn>
                <a:cxn ang="0">
                  <a:pos x="130100" y="18999"/>
                </a:cxn>
                <a:cxn ang="0">
                  <a:pos x="58845" y="637"/>
                </a:cxn>
                <a:cxn ang="0">
                  <a:pos x="36599" y="5168"/>
                </a:cxn>
                <a:cxn ang="0">
                  <a:pos x="55624" y="7879"/>
                </a:cxn>
                <a:cxn ang="0">
                  <a:pos x="39183" y="14347"/>
                </a:cxn>
                <a:cxn ang="0">
                  <a:pos x="37903" y="18999"/>
                </a:cxn>
                <a:cxn ang="0">
                  <a:pos x="24831" y="11125"/>
                </a:cxn>
                <a:cxn ang="0">
                  <a:pos x="8542" y="75263"/>
                </a:cxn>
                <a:cxn ang="0">
                  <a:pos x="39845" y="95441"/>
                </a:cxn>
                <a:cxn ang="0">
                  <a:pos x="29488" y="87026"/>
                </a:cxn>
                <a:cxn ang="0">
                  <a:pos x="22889" y="94798"/>
                </a:cxn>
                <a:cxn ang="0">
                  <a:pos x="20947" y="83673"/>
                </a:cxn>
                <a:cxn ang="0">
                  <a:pos x="30125" y="56259"/>
                </a:cxn>
                <a:cxn ang="0">
                  <a:pos x="43835" y="54317"/>
                </a:cxn>
                <a:cxn ang="0">
                  <a:pos x="46445" y="62064"/>
                </a:cxn>
                <a:cxn ang="0">
                  <a:pos x="39845" y="79147"/>
                </a:cxn>
                <a:cxn ang="0">
                  <a:pos x="59487" y="117686"/>
                </a:cxn>
                <a:cxn ang="0">
                  <a:pos x="121710" y="108508"/>
                </a:cxn>
                <a:cxn ang="0">
                  <a:pos x="119000" y="43192"/>
                </a:cxn>
                <a:cxn ang="0">
                  <a:pos x="107874" y="39177"/>
                </a:cxn>
                <a:cxn ang="0">
                  <a:pos x="73860" y="39844"/>
                </a:cxn>
                <a:cxn ang="0">
                  <a:pos x="70613" y="56901"/>
                </a:cxn>
                <a:cxn ang="0">
                  <a:pos x="74628" y="32709"/>
                </a:cxn>
                <a:cxn ang="0">
                  <a:pos x="58208" y="16931"/>
                </a:cxn>
                <a:cxn ang="0">
                  <a:pos x="68666" y="22888"/>
                </a:cxn>
                <a:cxn ang="0">
                  <a:pos x="39845" y="47081"/>
                </a:cxn>
                <a:cxn ang="0">
                  <a:pos x="15652" y="24193"/>
                </a:cxn>
                <a:cxn ang="0">
                  <a:pos x="44498" y="26135"/>
                </a:cxn>
                <a:cxn ang="0">
                  <a:pos x="51740" y="26135"/>
                </a:cxn>
                <a:cxn ang="0">
                  <a:pos x="70613" y="29487"/>
                </a:cxn>
                <a:cxn ang="0">
                  <a:pos x="64807" y="60785"/>
                </a:cxn>
                <a:cxn ang="0">
                  <a:pos x="60792" y="33371"/>
                </a:cxn>
                <a:cxn ang="0">
                  <a:pos x="39845" y="47081"/>
                </a:cxn>
                <a:cxn ang="0">
                  <a:pos x="52377" y="53680"/>
                </a:cxn>
                <a:cxn ang="0">
                  <a:pos x="57545" y="37897"/>
                </a:cxn>
                <a:cxn ang="0">
                  <a:pos x="66724" y="94798"/>
                </a:cxn>
                <a:cxn ang="0">
                  <a:pos x="53682" y="62732"/>
                </a:cxn>
                <a:cxn ang="0">
                  <a:pos x="76570" y="69331"/>
                </a:cxn>
              </a:cxnLst>
              <a:rect l="0" t="0" r="0" b="0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9" name="Freeform 207"/>
            <p:cNvSpPr/>
            <p:nvPr userDrawn="1"/>
          </p:nvSpPr>
          <p:spPr>
            <a:xfrm>
              <a:off x="348" y="3254"/>
              <a:ext cx="86" cy="102"/>
            </a:xfrm>
            <a:custGeom>
              <a:avLst/>
              <a:gdLst/>
              <a:ahLst/>
              <a:cxnLst>
                <a:cxn ang="0">
                  <a:pos x="9187" y="3458"/>
                </a:cxn>
                <a:cxn ang="0">
                  <a:pos x="5964" y="13525"/>
                </a:cxn>
                <a:cxn ang="0">
                  <a:pos x="9187" y="3458"/>
                </a:cxn>
              </a:cxnLst>
              <a:rect l="0" t="0" r="0" b="0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0" name="Freeform 208"/>
            <p:cNvSpPr/>
            <p:nvPr userDrawn="1"/>
          </p:nvSpPr>
          <p:spPr>
            <a:xfrm>
              <a:off x="267" y="3295"/>
              <a:ext cx="76" cy="136"/>
            </a:xfrm>
            <a:custGeom>
              <a:avLst/>
              <a:gdLst/>
              <a:ahLst/>
              <a:cxnLst>
                <a:cxn ang="0">
                  <a:pos x="4545" y="6392"/>
                </a:cxn>
                <a:cxn ang="0">
                  <a:pos x="2594" y="16113"/>
                </a:cxn>
                <a:cxn ang="0">
                  <a:pos x="9885" y="10351"/>
                </a:cxn>
                <a:cxn ang="0">
                  <a:pos x="8573" y="5097"/>
                </a:cxn>
                <a:cxn ang="0">
                  <a:pos x="4545" y="6392"/>
                </a:cxn>
              </a:cxnLst>
              <a:rect l="0" t="0" r="0" b="0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1" name="Freeform 209"/>
            <p:cNvSpPr/>
            <p:nvPr userDrawn="1"/>
          </p:nvSpPr>
          <p:spPr>
            <a:xfrm>
              <a:off x="222" y="3022"/>
              <a:ext cx="243" cy="116"/>
            </a:xfrm>
            <a:custGeom>
              <a:avLst/>
              <a:gdLst/>
              <a:ahLst/>
              <a:cxnLst>
                <a:cxn ang="0">
                  <a:pos x="26345" y="1271"/>
                </a:cxn>
                <a:cxn ang="0">
                  <a:pos x="5974" y="635"/>
                </a:cxn>
                <a:cxn ang="0">
                  <a:pos x="643" y="5775"/>
                </a:cxn>
                <a:cxn ang="0">
                  <a:pos x="14403" y="13607"/>
                </a:cxn>
                <a:cxn ang="0">
                  <a:pos x="22321" y="12947"/>
                </a:cxn>
                <a:cxn ang="0">
                  <a:pos x="26345" y="12311"/>
                </a:cxn>
                <a:cxn ang="0">
                  <a:pos x="26345" y="1271"/>
                </a:cxn>
              </a:cxnLst>
              <a:rect l="0" t="0" r="0" b="0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2" name="Freeform 210"/>
            <p:cNvSpPr/>
            <p:nvPr userDrawn="1"/>
          </p:nvSpPr>
          <p:spPr>
            <a:xfrm>
              <a:off x="500" y="3345"/>
              <a:ext cx="177" cy="187"/>
            </a:xfrm>
            <a:custGeom>
              <a:avLst/>
              <a:gdLst/>
              <a:ahLst/>
              <a:cxnLst>
                <a:cxn ang="0">
                  <a:pos x="15652" y="1304"/>
                </a:cxn>
                <a:cxn ang="0">
                  <a:pos x="7237" y="1304"/>
                </a:cxn>
                <a:cxn ang="0">
                  <a:pos x="2584" y="13029"/>
                </a:cxn>
                <a:cxn ang="0">
                  <a:pos x="18362" y="14328"/>
                </a:cxn>
                <a:cxn ang="0">
                  <a:pos x="15652" y="1304"/>
                </a:cxn>
              </a:cxnLst>
              <a:rect l="0" t="0" r="0" b="0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3" name="Freeform 211"/>
            <p:cNvSpPr/>
            <p:nvPr userDrawn="1"/>
          </p:nvSpPr>
          <p:spPr>
            <a:xfrm>
              <a:off x="905" y="3158"/>
              <a:ext cx="177" cy="36"/>
            </a:xfrm>
            <a:custGeom>
              <a:avLst/>
              <a:gdLst/>
              <a:ahLst/>
              <a:cxnLst>
                <a:cxn ang="0">
                  <a:pos x="3221" y="0"/>
                </a:cxn>
                <a:cxn ang="0">
                  <a:pos x="9184" y="3543"/>
                </a:cxn>
                <a:cxn ang="0">
                  <a:pos x="3221" y="0"/>
                </a:cxn>
              </a:cxnLst>
              <a:rect l="0" t="0" r="0" b="0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4" name="Freeform 212"/>
            <p:cNvSpPr/>
            <p:nvPr userDrawn="1"/>
          </p:nvSpPr>
          <p:spPr>
            <a:xfrm>
              <a:off x="965" y="3153"/>
              <a:ext cx="137" cy="81"/>
            </a:xfrm>
            <a:custGeom>
              <a:avLst/>
              <a:gdLst/>
              <a:ahLst/>
              <a:cxnLst>
                <a:cxn ang="0">
                  <a:pos x="4714" y="8561"/>
                </a:cxn>
                <a:cxn ang="0">
                  <a:pos x="16582" y="3898"/>
                </a:cxn>
                <a:cxn ang="0">
                  <a:pos x="11224" y="643"/>
                </a:cxn>
                <a:cxn ang="0">
                  <a:pos x="4714" y="7280"/>
                </a:cxn>
                <a:cxn ang="0">
                  <a:pos x="4714" y="8561"/>
                </a:cxn>
              </a:cxnLst>
              <a:rect l="0" t="0" r="0" b="0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" name="Freeform 213"/>
            <p:cNvSpPr/>
            <p:nvPr userDrawn="1"/>
          </p:nvSpPr>
          <p:spPr>
            <a:xfrm>
              <a:off x="960" y="3204"/>
              <a:ext cx="177" cy="86"/>
            </a:xfrm>
            <a:custGeom>
              <a:avLst/>
              <a:gdLst/>
              <a:ahLst/>
              <a:cxnLst>
                <a:cxn ang="0">
                  <a:pos x="16289" y="3890"/>
                </a:cxn>
                <a:cxn ang="0">
                  <a:pos x="5168" y="6602"/>
                </a:cxn>
                <a:cxn ang="0">
                  <a:pos x="3889" y="8549"/>
                </a:cxn>
                <a:cxn ang="0">
                  <a:pos x="17725" y="7907"/>
                </a:cxn>
                <a:cxn ang="0">
                  <a:pos x="16289" y="3890"/>
                </a:cxn>
              </a:cxnLst>
              <a:rect l="0" t="0" r="0" b="0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" name="Freeform 214"/>
            <p:cNvSpPr/>
            <p:nvPr userDrawn="1"/>
          </p:nvSpPr>
          <p:spPr>
            <a:xfrm>
              <a:off x="844" y="3285"/>
              <a:ext cx="248" cy="60"/>
            </a:xfrm>
            <a:custGeom>
              <a:avLst/>
              <a:gdLst/>
              <a:ahLst/>
              <a:cxnLst>
                <a:cxn ang="0">
                  <a:pos x="26182" y="1875"/>
                </a:cxn>
                <a:cxn ang="0">
                  <a:pos x="19061" y="625"/>
                </a:cxn>
                <a:cxn ang="0">
                  <a:pos x="4535" y="0"/>
                </a:cxn>
                <a:cxn ang="0">
                  <a:pos x="1306" y="3125"/>
                </a:cxn>
                <a:cxn ang="0">
                  <a:pos x="13088" y="5000"/>
                </a:cxn>
                <a:cxn ang="0">
                  <a:pos x="26971" y="5000"/>
                </a:cxn>
                <a:cxn ang="0">
                  <a:pos x="26182" y="1875"/>
                </a:cxn>
              </a:cxnLst>
              <a:rect l="0" t="0" r="0" b="0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7" name="Freeform 215"/>
            <p:cNvSpPr/>
            <p:nvPr userDrawn="1"/>
          </p:nvSpPr>
          <p:spPr>
            <a:xfrm>
              <a:off x="869" y="3340"/>
              <a:ext cx="203" cy="56"/>
            </a:xfrm>
            <a:custGeom>
              <a:avLst/>
              <a:gdLst/>
              <a:ahLst/>
              <a:cxnLst>
                <a:cxn ang="0">
                  <a:pos x="24573" y="1324"/>
                </a:cxn>
                <a:cxn ang="0">
                  <a:pos x="17255" y="2642"/>
                </a:cxn>
                <a:cxn ang="0">
                  <a:pos x="8628" y="1970"/>
                </a:cxn>
                <a:cxn ang="0">
                  <a:pos x="645" y="1324"/>
                </a:cxn>
                <a:cxn ang="0">
                  <a:pos x="23259" y="5417"/>
                </a:cxn>
                <a:cxn ang="0">
                  <a:pos x="24573" y="1324"/>
                </a:cxn>
              </a:cxnLst>
              <a:rect l="0" t="0" r="0" b="0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8" name="Freeform 216"/>
            <p:cNvSpPr/>
            <p:nvPr userDrawn="1"/>
          </p:nvSpPr>
          <p:spPr>
            <a:xfrm>
              <a:off x="859" y="3386"/>
              <a:ext cx="207" cy="172"/>
            </a:xfrm>
            <a:custGeom>
              <a:avLst/>
              <a:gdLst/>
              <a:ahLst/>
              <a:cxnLst>
                <a:cxn ang="0">
                  <a:pos x="18150" y="5964"/>
                </a:cxn>
                <a:cxn ang="0">
                  <a:pos x="8487" y="3890"/>
                </a:cxn>
                <a:cxn ang="0">
                  <a:pos x="2575" y="9829"/>
                </a:cxn>
                <a:cxn ang="0">
                  <a:pos x="636" y="12440"/>
                </a:cxn>
                <a:cxn ang="0">
                  <a:pos x="5786" y="12440"/>
                </a:cxn>
                <a:cxn ang="0">
                  <a:pos x="11062" y="17736"/>
                </a:cxn>
                <a:cxn ang="0">
                  <a:pos x="13637" y="19679"/>
                </a:cxn>
                <a:cxn ang="0">
                  <a:pos x="18787" y="12440"/>
                </a:cxn>
                <a:cxn ang="0">
                  <a:pos x="25365" y="12440"/>
                </a:cxn>
                <a:cxn ang="0">
                  <a:pos x="18150" y="5964"/>
                </a:cxn>
              </a:cxnLst>
              <a:rect l="0" t="0" r="0" b="0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9" name="Freeform 217"/>
            <p:cNvSpPr/>
            <p:nvPr userDrawn="1"/>
          </p:nvSpPr>
          <p:spPr>
            <a:xfrm>
              <a:off x="996" y="3305"/>
              <a:ext cx="126" cy="318"/>
            </a:xfrm>
            <a:custGeom>
              <a:avLst/>
              <a:gdLst/>
              <a:ahLst/>
              <a:cxnLst>
                <a:cxn ang="0">
                  <a:pos x="14198" y="1272"/>
                </a:cxn>
                <a:cxn ang="0">
                  <a:pos x="11658" y="11059"/>
                </a:cxn>
                <a:cxn ang="0">
                  <a:pos x="4470" y="12993"/>
                </a:cxn>
                <a:cxn ang="0">
                  <a:pos x="4470" y="14931"/>
                </a:cxn>
                <a:cxn ang="0">
                  <a:pos x="10997" y="22114"/>
                </a:cxn>
                <a:cxn ang="0">
                  <a:pos x="7671" y="29200"/>
                </a:cxn>
                <a:cxn ang="0">
                  <a:pos x="0" y="35747"/>
                </a:cxn>
                <a:cxn ang="0">
                  <a:pos x="3200" y="37680"/>
                </a:cxn>
                <a:cxn ang="0">
                  <a:pos x="10362" y="40255"/>
                </a:cxn>
                <a:cxn ang="0">
                  <a:pos x="14858" y="37044"/>
                </a:cxn>
                <a:cxn ang="0">
                  <a:pos x="16128" y="9121"/>
                </a:cxn>
                <a:cxn ang="0">
                  <a:pos x="16128" y="1272"/>
                </a:cxn>
                <a:cxn ang="0">
                  <a:pos x="14198" y="1272"/>
                </a:cxn>
              </a:cxnLst>
              <a:rect l="0" t="0" r="0" b="0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2" name="Group 218"/>
          <p:cNvGrpSpPr/>
          <p:nvPr/>
        </p:nvGrpSpPr>
        <p:grpSpPr>
          <a:xfrm>
            <a:off x="381000" y="6121400"/>
            <a:ext cx="533400" cy="492125"/>
            <a:chOff x="96" y="2784"/>
            <a:chExt cx="1062" cy="981"/>
          </a:xfrm>
        </p:grpSpPr>
        <p:sp>
          <p:nvSpPr>
            <p:cNvPr id="1054" name="Freeform 219"/>
            <p:cNvSpPr/>
            <p:nvPr userDrawn="1"/>
          </p:nvSpPr>
          <p:spPr>
            <a:xfrm>
              <a:off x="121" y="2784"/>
              <a:ext cx="207" cy="81"/>
            </a:xfrm>
            <a:custGeom>
              <a:avLst/>
              <a:gdLst/>
              <a:ahLst/>
              <a:cxnLst>
                <a:cxn ang="0">
                  <a:pos x="19423" y="7918"/>
                </a:cxn>
                <a:cxn ang="0">
                  <a:pos x="24062" y="6612"/>
                </a:cxn>
                <a:cxn ang="0">
                  <a:pos x="24699" y="5974"/>
                </a:cxn>
                <a:cxn ang="0">
                  <a:pos x="20215" y="643"/>
                </a:cxn>
                <a:cxn ang="0">
                  <a:pos x="5150" y="7280"/>
                </a:cxn>
                <a:cxn ang="0">
                  <a:pos x="19423" y="7918"/>
                </a:cxn>
              </a:cxnLst>
              <a:rect l="0" t="0" r="0" b="0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" name="Freeform 220"/>
            <p:cNvSpPr>
              <a:spLocks noEditPoints="1"/>
            </p:cNvSpPr>
            <p:nvPr userDrawn="1"/>
          </p:nvSpPr>
          <p:spPr>
            <a:xfrm>
              <a:off x="96" y="2789"/>
              <a:ext cx="1062" cy="976"/>
            </a:xfrm>
            <a:custGeom>
              <a:avLst/>
              <a:gdLst/>
              <a:ahLst/>
              <a:cxnLst>
                <a:cxn ang="0">
                  <a:pos x="106569" y="101398"/>
                </a:cxn>
                <a:cxn ang="0">
                  <a:pos x="99459" y="81731"/>
                </a:cxn>
                <a:cxn ang="0">
                  <a:pos x="92859" y="64800"/>
                </a:cxn>
                <a:cxn ang="0">
                  <a:pos x="107874" y="60785"/>
                </a:cxn>
                <a:cxn ang="0">
                  <a:pos x="95443" y="53680"/>
                </a:cxn>
                <a:cxn ang="0">
                  <a:pos x="102680" y="54317"/>
                </a:cxn>
                <a:cxn ang="0">
                  <a:pos x="102680" y="50302"/>
                </a:cxn>
                <a:cxn ang="0">
                  <a:pos x="88333" y="50944"/>
                </a:cxn>
                <a:cxn ang="0">
                  <a:pos x="83681" y="81731"/>
                </a:cxn>
                <a:cxn ang="0">
                  <a:pos x="81096" y="54954"/>
                </a:cxn>
                <a:cxn ang="0">
                  <a:pos x="77212" y="43834"/>
                </a:cxn>
                <a:cxn ang="0">
                  <a:pos x="81096" y="33371"/>
                </a:cxn>
                <a:cxn ang="0">
                  <a:pos x="79154" y="24193"/>
                </a:cxn>
                <a:cxn ang="0">
                  <a:pos x="77850" y="15651"/>
                </a:cxn>
                <a:cxn ang="0">
                  <a:pos x="86391" y="25472"/>
                </a:cxn>
                <a:cxn ang="0">
                  <a:pos x="97517" y="11763"/>
                </a:cxn>
                <a:cxn ang="0">
                  <a:pos x="96086" y="23525"/>
                </a:cxn>
                <a:cxn ang="0">
                  <a:pos x="93502" y="31429"/>
                </a:cxn>
                <a:cxn ang="0">
                  <a:pos x="94164" y="43834"/>
                </a:cxn>
                <a:cxn ang="0">
                  <a:pos x="130100" y="18999"/>
                </a:cxn>
                <a:cxn ang="0">
                  <a:pos x="58845" y="637"/>
                </a:cxn>
                <a:cxn ang="0">
                  <a:pos x="36599" y="5168"/>
                </a:cxn>
                <a:cxn ang="0">
                  <a:pos x="55624" y="7879"/>
                </a:cxn>
                <a:cxn ang="0">
                  <a:pos x="39183" y="14347"/>
                </a:cxn>
                <a:cxn ang="0">
                  <a:pos x="37903" y="18999"/>
                </a:cxn>
                <a:cxn ang="0">
                  <a:pos x="24831" y="11125"/>
                </a:cxn>
                <a:cxn ang="0">
                  <a:pos x="8542" y="75263"/>
                </a:cxn>
                <a:cxn ang="0">
                  <a:pos x="39845" y="95441"/>
                </a:cxn>
                <a:cxn ang="0">
                  <a:pos x="29488" y="87026"/>
                </a:cxn>
                <a:cxn ang="0">
                  <a:pos x="22889" y="94798"/>
                </a:cxn>
                <a:cxn ang="0">
                  <a:pos x="20947" y="83673"/>
                </a:cxn>
                <a:cxn ang="0">
                  <a:pos x="30125" y="56259"/>
                </a:cxn>
                <a:cxn ang="0">
                  <a:pos x="43835" y="54317"/>
                </a:cxn>
                <a:cxn ang="0">
                  <a:pos x="46445" y="62064"/>
                </a:cxn>
                <a:cxn ang="0">
                  <a:pos x="39845" y="79147"/>
                </a:cxn>
                <a:cxn ang="0">
                  <a:pos x="59487" y="117686"/>
                </a:cxn>
                <a:cxn ang="0">
                  <a:pos x="121710" y="108508"/>
                </a:cxn>
                <a:cxn ang="0">
                  <a:pos x="119000" y="43192"/>
                </a:cxn>
                <a:cxn ang="0">
                  <a:pos x="107874" y="39177"/>
                </a:cxn>
                <a:cxn ang="0">
                  <a:pos x="73860" y="39844"/>
                </a:cxn>
                <a:cxn ang="0">
                  <a:pos x="70613" y="56901"/>
                </a:cxn>
                <a:cxn ang="0">
                  <a:pos x="74628" y="32709"/>
                </a:cxn>
                <a:cxn ang="0">
                  <a:pos x="58208" y="16931"/>
                </a:cxn>
                <a:cxn ang="0">
                  <a:pos x="68666" y="22888"/>
                </a:cxn>
                <a:cxn ang="0">
                  <a:pos x="39845" y="47081"/>
                </a:cxn>
                <a:cxn ang="0">
                  <a:pos x="15652" y="24193"/>
                </a:cxn>
                <a:cxn ang="0">
                  <a:pos x="44498" y="26135"/>
                </a:cxn>
                <a:cxn ang="0">
                  <a:pos x="51740" y="26135"/>
                </a:cxn>
                <a:cxn ang="0">
                  <a:pos x="70613" y="29487"/>
                </a:cxn>
                <a:cxn ang="0">
                  <a:pos x="64807" y="60785"/>
                </a:cxn>
                <a:cxn ang="0">
                  <a:pos x="60792" y="33371"/>
                </a:cxn>
                <a:cxn ang="0">
                  <a:pos x="39845" y="47081"/>
                </a:cxn>
                <a:cxn ang="0">
                  <a:pos x="52377" y="53680"/>
                </a:cxn>
                <a:cxn ang="0">
                  <a:pos x="57545" y="37897"/>
                </a:cxn>
                <a:cxn ang="0">
                  <a:pos x="66724" y="94798"/>
                </a:cxn>
                <a:cxn ang="0">
                  <a:pos x="53682" y="62732"/>
                </a:cxn>
                <a:cxn ang="0">
                  <a:pos x="76570" y="69331"/>
                </a:cxn>
              </a:cxnLst>
              <a:rect l="0" t="0" r="0" b="0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" name="Freeform 221"/>
            <p:cNvSpPr/>
            <p:nvPr userDrawn="1"/>
          </p:nvSpPr>
          <p:spPr>
            <a:xfrm>
              <a:off x="348" y="3254"/>
              <a:ext cx="86" cy="102"/>
            </a:xfrm>
            <a:custGeom>
              <a:avLst/>
              <a:gdLst/>
              <a:ahLst/>
              <a:cxnLst>
                <a:cxn ang="0">
                  <a:pos x="9187" y="3458"/>
                </a:cxn>
                <a:cxn ang="0">
                  <a:pos x="5964" y="13525"/>
                </a:cxn>
                <a:cxn ang="0">
                  <a:pos x="9187" y="3458"/>
                </a:cxn>
              </a:cxnLst>
              <a:rect l="0" t="0" r="0" b="0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" name="Freeform 222"/>
            <p:cNvSpPr/>
            <p:nvPr userDrawn="1"/>
          </p:nvSpPr>
          <p:spPr>
            <a:xfrm>
              <a:off x="267" y="3295"/>
              <a:ext cx="76" cy="136"/>
            </a:xfrm>
            <a:custGeom>
              <a:avLst/>
              <a:gdLst/>
              <a:ahLst/>
              <a:cxnLst>
                <a:cxn ang="0">
                  <a:pos x="4545" y="6392"/>
                </a:cxn>
                <a:cxn ang="0">
                  <a:pos x="2594" y="16113"/>
                </a:cxn>
                <a:cxn ang="0">
                  <a:pos x="9885" y="10351"/>
                </a:cxn>
                <a:cxn ang="0">
                  <a:pos x="8573" y="5097"/>
                </a:cxn>
                <a:cxn ang="0">
                  <a:pos x="4545" y="6392"/>
                </a:cxn>
              </a:cxnLst>
              <a:rect l="0" t="0" r="0" b="0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" name="Freeform 223"/>
            <p:cNvSpPr/>
            <p:nvPr userDrawn="1"/>
          </p:nvSpPr>
          <p:spPr>
            <a:xfrm>
              <a:off x="222" y="3022"/>
              <a:ext cx="243" cy="116"/>
            </a:xfrm>
            <a:custGeom>
              <a:avLst/>
              <a:gdLst/>
              <a:ahLst/>
              <a:cxnLst>
                <a:cxn ang="0">
                  <a:pos x="26345" y="1271"/>
                </a:cxn>
                <a:cxn ang="0">
                  <a:pos x="5974" y="635"/>
                </a:cxn>
                <a:cxn ang="0">
                  <a:pos x="643" y="5775"/>
                </a:cxn>
                <a:cxn ang="0">
                  <a:pos x="14403" y="13607"/>
                </a:cxn>
                <a:cxn ang="0">
                  <a:pos x="22321" y="12947"/>
                </a:cxn>
                <a:cxn ang="0">
                  <a:pos x="26345" y="12311"/>
                </a:cxn>
                <a:cxn ang="0">
                  <a:pos x="26345" y="1271"/>
                </a:cxn>
              </a:cxnLst>
              <a:rect l="0" t="0" r="0" b="0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9" name="Freeform 224"/>
            <p:cNvSpPr/>
            <p:nvPr userDrawn="1"/>
          </p:nvSpPr>
          <p:spPr>
            <a:xfrm>
              <a:off x="500" y="3345"/>
              <a:ext cx="177" cy="187"/>
            </a:xfrm>
            <a:custGeom>
              <a:avLst/>
              <a:gdLst/>
              <a:ahLst/>
              <a:cxnLst>
                <a:cxn ang="0">
                  <a:pos x="15652" y="1304"/>
                </a:cxn>
                <a:cxn ang="0">
                  <a:pos x="7237" y="1304"/>
                </a:cxn>
                <a:cxn ang="0">
                  <a:pos x="2584" y="13029"/>
                </a:cxn>
                <a:cxn ang="0">
                  <a:pos x="18362" y="14328"/>
                </a:cxn>
                <a:cxn ang="0">
                  <a:pos x="15652" y="1304"/>
                </a:cxn>
              </a:cxnLst>
              <a:rect l="0" t="0" r="0" b="0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0" name="Freeform 225"/>
            <p:cNvSpPr/>
            <p:nvPr userDrawn="1"/>
          </p:nvSpPr>
          <p:spPr>
            <a:xfrm>
              <a:off x="905" y="3158"/>
              <a:ext cx="177" cy="36"/>
            </a:xfrm>
            <a:custGeom>
              <a:avLst/>
              <a:gdLst/>
              <a:ahLst/>
              <a:cxnLst>
                <a:cxn ang="0">
                  <a:pos x="3221" y="0"/>
                </a:cxn>
                <a:cxn ang="0">
                  <a:pos x="9184" y="3543"/>
                </a:cxn>
                <a:cxn ang="0">
                  <a:pos x="3221" y="0"/>
                </a:cxn>
              </a:cxnLst>
              <a:rect l="0" t="0" r="0" b="0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1" name="Freeform 226"/>
            <p:cNvSpPr/>
            <p:nvPr userDrawn="1"/>
          </p:nvSpPr>
          <p:spPr>
            <a:xfrm>
              <a:off x="965" y="3153"/>
              <a:ext cx="137" cy="81"/>
            </a:xfrm>
            <a:custGeom>
              <a:avLst/>
              <a:gdLst/>
              <a:ahLst/>
              <a:cxnLst>
                <a:cxn ang="0">
                  <a:pos x="4714" y="8561"/>
                </a:cxn>
                <a:cxn ang="0">
                  <a:pos x="16582" y="3898"/>
                </a:cxn>
                <a:cxn ang="0">
                  <a:pos x="11224" y="643"/>
                </a:cxn>
                <a:cxn ang="0">
                  <a:pos x="4714" y="7280"/>
                </a:cxn>
                <a:cxn ang="0">
                  <a:pos x="4714" y="8561"/>
                </a:cxn>
              </a:cxnLst>
              <a:rect l="0" t="0" r="0" b="0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2" name="Freeform 227"/>
            <p:cNvSpPr/>
            <p:nvPr userDrawn="1"/>
          </p:nvSpPr>
          <p:spPr>
            <a:xfrm>
              <a:off x="960" y="3204"/>
              <a:ext cx="177" cy="86"/>
            </a:xfrm>
            <a:custGeom>
              <a:avLst/>
              <a:gdLst/>
              <a:ahLst/>
              <a:cxnLst>
                <a:cxn ang="0">
                  <a:pos x="16289" y="3890"/>
                </a:cxn>
                <a:cxn ang="0">
                  <a:pos x="5168" y="6602"/>
                </a:cxn>
                <a:cxn ang="0">
                  <a:pos x="3889" y="8549"/>
                </a:cxn>
                <a:cxn ang="0">
                  <a:pos x="17725" y="7907"/>
                </a:cxn>
                <a:cxn ang="0">
                  <a:pos x="16289" y="3890"/>
                </a:cxn>
              </a:cxnLst>
              <a:rect l="0" t="0" r="0" b="0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3" name="Freeform 228"/>
            <p:cNvSpPr/>
            <p:nvPr userDrawn="1"/>
          </p:nvSpPr>
          <p:spPr>
            <a:xfrm>
              <a:off x="844" y="3285"/>
              <a:ext cx="248" cy="60"/>
            </a:xfrm>
            <a:custGeom>
              <a:avLst/>
              <a:gdLst/>
              <a:ahLst/>
              <a:cxnLst>
                <a:cxn ang="0">
                  <a:pos x="26182" y="1875"/>
                </a:cxn>
                <a:cxn ang="0">
                  <a:pos x="19061" y="625"/>
                </a:cxn>
                <a:cxn ang="0">
                  <a:pos x="4535" y="0"/>
                </a:cxn>
                <a:cxn ang="0">
                  <a:pos x="1306" y="3125"/>
                </a:cxn>
                <a:cxn ang="0">
                  <a:pos x="13088" y="5000"/>
                </a:cxn>
                <a:cxn ang="0">
                  <a:pos x="26971" y="5000"/>
                </a:cxn>
                <a:cxn ang="0">
                  <a:pos x="26182" y="1875"/>
                </a:cxn>
              </a:cxnLst>
              <a:rect l="0" t="0" r="0" b="0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4" name="Freeform 229"/>
            <p:cNvSpPr/>
            <p:nvPr userDrawn="1"/>
          </p:nvSpPr>
          <p:spPr>
            <a:xfrm>
              <a:off x="869" y="3340"/>
              <a:ext cx="203" cy="56"/>
            </a:xfrm>
            <a:custGeom>
              <a:avLst/>
              <a:gdLst/>
              <a:ahLst/>
              <a:cxnLst>
                <a:cxn ang="0">
                  <a:pos x="24573" y="1324"/>
                </a:cxn>
                <a:cxn ang="0">
                  <a:pos x="17255" y="2642"/>
                </a:cxn>
                <a:cxn ang="0">
                  <a:pos x="8628" y="1970"/>
                </a:cxn>
                <a:cxn ang="0">
                  <a:pos x="645" y="1324"/>
                </a:cxn>
                <a:cxn ang="0">
                  <a:pos x="23259" y="5417"/>
                </a:cxn>
                <a:cxn ang="0">
                  <a:pos x="24573" y="1324"/>
                </a:cxn>
              </a:cxnLst>
              <a:rect l="0" t="0" r="0" b="0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" name="Freeform 230"/>
            <p:cNvSpPr/>
            <p:nvPr userDrawn="1"/>
          </p:nvSpPr>
          <p:spPr>
            <a:xfrm>
              <a:off x="859" y="3386"/>
              <a:ext cx="207" cy="172"/>
            </a:xfrm>
            <a:custGeom>
              <a:avLst/>
              <a:gdLst/>
              <a:ahLst/>
              <a:cxnLst>
                <a:cxn ang="0">
                  <a:pos x="18150" y="5964"/>
                </a:cxn>
                <a:cxn ang="0">
                  <a:pos x="8487" y="3890"/>
                </a:cxn>
                <a:cxn ang="0">
                  <a:pos x="2575" y="9829"/>
                </a:cxn>
                <a:cxn ang="0">
                  <a:pos x="636" y="12440"/>
                </a:cxn>
                <a:cxn ang="0">
                  <a:pos x="5786" y="12440"/>
                </a:cxn>
                <a:cxn ang="0">
                  <a:pos x="11062" y="17736"/>
                </a:cxn>
                <a:cxn ang="0">
                  <a:pos x="13637" y="19679"/>
                </a:cxn>
                <a:cxn ang="0">
                  <a:pos x="18787" y="12440"/>
                </a:cxn>
                <a:cxn ang="0">
                  <a:pos x="25365" y="12440"/>
                </a:cxn>
                <a:cxn ang="0">
                  <a:pos x="18150" y="5964"/>
                </a:cxn>
              </a:cxnLst>
              <a:rect l="0" t="0" r="0" b="0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6" name="Freeform 231"/>
            <p:cNvSpPr/>
            <p:nvPr userDrawn="1"/>
          </p:nvSpPr>
          <p:spPr>
            <a:xfrm>
              <a:off x="996" y="3305"/>
              <a:ext cx="126" cy="318"/>
            </a:xfrm>
            <a:custGeom>
              <a:avLst/>
              <a:gdLst/>
              <a:ahLst/>
              <a:cxnLst>
                <a:cxn ang="0">
                  <a:pos x="14198" y="1272"/>
                </a:cxn>
                <a:cxn ang="0">
                  <a:pos x="11658" y="11059"/>
                </a:cxn>
                <a:cxn ang="0">
                  <a:pos x="4470" y="12993"/>
                </a:cxn>
                <a:cxn ang="0">
                  <a:pos x="4470" y="14931"/>
                </a:cxn>
                <a:cxn ang="0">
                  <a:pos x="10997" y="22114"/>
                </a:cxn>
                <a:cxn ang="0">
                  <a:pos x="7671" y="29200"/>
                </a:cxn>
                <a:cxn ang="0">
                  <a:pos x="0" y="35747"/>
                </a:cxn>
                <a:cxn ang="0">
                  <a:pos x="3200" y="37680"/>
                </a:cxn>
                <a:cxn ang="0">
                  <a:pos x="10362" y="40255"/>
                </a:cxn>
                <a:cxn ang="0">
                  <a:pos x="14858" y="37044"/>
                </a:cxn>
                <a:cxn ang="0">
                  <a:pos x="16128" y="9121"/>
                </a:cxn>
                <a:cxn ang="0">
                  <a:pos x="16128" y="1272"/>
                </a:cxn>
                <a:cxn ang="0">
                  <a:pos x="14198" y="1272"/>
                </a:cxn>
              </a:cxnLst>
              <a:rect l="0" t="0" r="0" b="0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3" name="Group 232"/>
          <p:cNvGrpSpPr/>
          <p:nvPr/>
        </p:nvGrpSpPr>
        <p:grpSpPr>
          <a:xfrm>
            <a:off x="6934200" y="-7937"/>
            <a:ext cx="2317750" cy="2063750"/>
            <a:chOff x="4080" y="-5"/>
            <a:chExt cx="1748" cy="1556"/>
          </a:xfrm>
        </p:grpSpPr>
        <p:sp>
          <p:nvSpPr>
            <p:cNvPr id="1039" name="Freeform 233"/>
            <p:cNvSpPr/>
            <p:nvPr userDrawn="1"/>
          </p:nvSpPr>
          <p:spPr>
            <a:xfrm>
              <a:off x="4161" y="-5"/>
              <a:ext cx="1586" cy="1443"/>
            </a:xfrm>
            <a:custGeom>
              <a:avLst/>
              <a:gdLst/>
              <a:ahLst/>
              <a:cxnLst>
                <a:cxn ang="0">
                  <a:pos x="1644" y="296"/>
                </a:cxn>
                <a:cxn ang="0">
                  <a:pos x="784" y="5040"/>
                </a:cxn>
                <a:cxn ang="0">
                  <a:pos x="1789" y="27928"/>
                </a:cxn>
                <a:cxn ang="0">
                  <a:pos x="3849" y="32481"/>
                </a:cxn>
                <a:cxn ang="0">
                  <a:pos x="11247" y="34243"/>
                </a:cxn>
                <a:cxn ang="0">
                  <a:pos x="14538" y="35169"/>
                </a:cxn>
                <a:cxn ang="0">
                  <a:pos x="37007" y="33752"/>
                </a:cxn>
                <a:cxn ang="0">
                  <a:pos x="37945" y="11869"/>
                </a:cxn>
                <a:cxn ang="0">
                  <a:pos x="26274" y="1129"/>
                </a:cxn>
                <a:cxn ang="0">
                  <a:pos x="17719" y="2056"/>
                </a:cxn>
                <a:cxn ang="0">
                  <a:pos x="14091" y="784"/>
                </a:cxn>
                <a:cxn ang="0">
                  <a:pos x="10759" y="142"/>
                </a:cxn>
                <a:cxn ang="0">
                  <a:pos x="1644" y="296"/>
                </a:cxn>
              </a:cxnLst>
              <a:rect l="0" t="0" r="0" b="0"/>
              <a:pathLst>
                <a:path w="546" h="497">
                  <a:moveTo>
                    <a:pt x="23" y="4"/>
                  </a:moveTo>
                  <a:cubicBezTo>
                    <a:pt x="23" y="4"/>
                    <a:pt x="0" y="34"/>
                    <a:pt x="11" y="71"/>
                  </a:cubicBezTo>
                  <a:cubicBezTo>
                    <a:pt x="19" y="100"/>
                    <a:pt x="25" y="393"/>
                    <a:pt x="25" y="393"/>
                  </a:cubicBezTo>
                  <a:cubicBezTo>
                    <a:pt x="25" y="393"/>
                    <a:pt x="42" y="452"/>
                    <a:pt x="54" y="457"/>
                  </a:cubicBezTo>
                  <a:cubicBezTo>
                    <a:pt x="66" y="462"/>
                    <a:pt x="158" y="482"/>
                    <a:pt x="158" y="482"/>
                  </a:cubicBezTo>
                  <a:cubicBezTo>
                    <a:pt x="158" y="482"/>
                    <a:pt x="191" y="497"/>
                    <a:pt x="204" y="495"/>
                  </a:cubicBezTo>
                  <a:cubicBezTo>
                    <a:pt x="217" y="494"/>
                    <a:pt x="506" y="487"/>
                    <a:pt x="520" y="475"/>
                  </a:cubicBezTo>
                  <a:cubicBezTo>
                    <a:pt x="533" y="463"/>
                    <a:pt x="546" y="218"/>
                    <a:pt x="533" y="167"/>
                  </a:cubicBezTo>
                  <a:cubicBezTo>
                    <a:pt x="520" y="117"/>
                    <a:pt x="404" y="14"/>
                    <a:pt x="369" y="16"/>
                  </a:cubicBezTo>
                  <a:cubicBezTo>
                    <a:pt x="335" y="17"/>
                    <a:pt x="249" y="29"/>
                    <a:pt x="249" y="29"/>
                  </a:cubicBezTo>
                  <a:lnTo>
                    <a:pt x="198" y="11"/>
                  </a:lnTo>
                  <a:lnTo>
                    <a:pt x="151" y="2"/>
                  </a:lnTo>
                  <a:cubicBezTo>
                    <a:pt x="151" y="2"/>
                    <a:pt x="79" y="0"/>
                    <a:pt x="23" y="4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40" name="Group 234"/>
            <p:cNvGrpSpPr/>
            <p:nvPr userDrawn="1"/>
          </p:nvGrpSpPr>
          <p:grpSpPr>
            <a:xfrm>
              <a:off x="4080" y="0"/>
              <a:ext cx="1748" cy="1551"/>
              <a:chOff x="2918" y="18"/>
              <a:chExt cx="2958" cy="2699"/>
            </a:xfrm>
          </p:grpSpPr>
          <p:sp>
            <p:nvSpPr>
              <p:cNvPr id="1041" name="Freeform 235"/>
              <p:cNvSpPr/>
              <p:nvPr/>
            </p:nvSpPr>
            <p:spPr>
              <a:xfrm>
                <a:off x="3060" y="18"/>
                <a:ext cx="490" cy="187"/>
              </a:xfrm>
              <a:custGeom>
                <a:avLst/>
                <a:gdLst/>
                <a:ahLst/>
                <a:cxnLst>
                  <a:cxn ang="0">
                    <a:pos x="46292" y="16269"/>
                  </a:cxn>
                  <a:cxn ang="0">
                    <a:pos x="59305" y="13029"/>
                  </a:cxn>
                  <a:cxn ang="0">
                    <a:pos x="59942" y="11114"/>
                  </a:cxn>
                  <a:cxn ang="0">
                    <a:pos x="57365" y="0"/>
                  </a:cxn>
                  <a:cxn ang="0">
                    <a:pos x="16231" y="0"/>
                  </a:cxn>
                  <a:cxn ang="0">
                    <a:pos x="6582" y="14328"/>
                  </a:cxn>
                  <a:cxn ang="0">
                    <a:pos x="46292" y="16269"/>
                  </a:cxn>
                </a:cxnLst>
                <a:rect l="0" t="0" r="0" b="0"/>
                <a:pathLst>
                  <a:path w="97" h="37">
                    <a:moveTo>
                      <a:pt x="71" y="25"/>
                    </a:moveTo>
                    <a:cubicBezTo>
                      <a:pt x="81" y="22"/>
                      <a:pt x="87" y="21"/>
                      <a:pt x="91" y="20"/>
                    </a:cubicBezTo>
                    <a:cubicBezTo>
                      <a:pt x="91" y="19"/>
                      <a:pt x="91" y="19"/>
                      <a:pt x="92" y="17"/>
                    </a:cubicBezTo>
                    <a:cubicBezTo>
                      <a:pt x="97" y="11"/>
                      <a:pt x="95" y="4"/>
                      <a:pt x="88" y="0"/>
                    </a:cubicBezTo>
                    <a:lnTo>
                      <a:pt x="25" y="0"/>
                    </a:lnTo>
                    <a:cubicBezTo>
                      <a:pt x="10" y="3"/>
                      <a:pt x="0" y="10"/>
                      <a:pt x="10" y="22"/>
                    </a:cubicBezTo>
                    <a:cubicBezTo>
                      <a:pt x="10" y="22"/>
                      <a:pt x="28" y="37"/>
                      <a:pt x="71" y="25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2" name="Freeform 236"/>
              <p:cNvSpPr>
                <a:spLocks noEditPoints="1"/>
              </p:cNvSpPr>
              <p:nvPr/>
            </p:nvSpPr>
            <p:spPr>
              <a:xfrm>
                <a:off x="2918" y="18"/>
                <a:ext cx="2958" cy="2699"/>
              </a:xfrm>
              <a:custGeom>
                <a:avLst/>
                <a:gdLst/>
                <a:ahLst/>
                <a:cxnLst>
                  <a:cxn ang="0">
                    <a:pos x="329410" y="637"/>
                  </a:cxn>
                  <a:cxn ang="0">
                    <a:pos x="102650" y="0"/>
                  </a:cxn>
                  <a:cxn ang="0">
                    <a:pos x="147116" y="13692"/>
                  </a:cxn>
                  <a:cxn ang="0">
                    <a:pos x="113774" y="25443"/>
                  </a:cxn>
                  <a:cxn ang="0">
                    <a:pos x="135355" y="46343"/>
                  </a:cxn>
                  <a:cxn ang="0">
                    <a:pos x="48349" y="39110"/>
                  </a:cxn>
                  <a:cxn ang="0">
                    <a:pos x="16924" y="41051"/>
                  </a:cxn>
                  <a:cxn ang="0">
                    <a:pos x="130061" y="317769"/>
                  </a:cxn>
                  <a:cxn ang="0">
                    <a:pos x="94115" y="222607"/>
                  </a:cxn>
                  <a:cxn ang="0">
                    <a:pos x="68646" y="245321"/>
                  </a:cxn>
                  <a:cxn ang="0">
                    <a:pos x="61410" y="283921"/>
                  </a:cxn>
                  <a:cxn ang="0">
                    <a:pos x="81049" y="172898"/>
                  </a:cxn>
                  <a:cxn ang="0">
                    <a:pos x="100071" y="148753"/>
                  </a:cxn>
                  <a:cxn ang="0">
                    <a:pos x="136660" y="154682"/>
                  </a:cxn>
                  <a:cxn ang="0">
                    <a:pos x="122952" y="199746"/>
                  </a:cxn>
                  <a:cxn ang="0">
                    <a:pos x="125535" y="257709"/>
                  </a:cxn>
                  <a:cxn ang="0">
                    <a:pos x="336646" y="315187"/>
                  </a:cxn>
                  <a:cxn ang="0">
                    <a:pos x="296837" y="278629"/>
                  </a:cxn>
                  <a:cxn ang="0">
                    <a:pos x="277814" y="225190"/>
                  </a:cxn>
                  <a:cxn ang="0">
                    <a:pos x="258817" y="176244"/>
                  </a:cxn>
                  <a:cxn ang="0">
                    <a:pos x="300695" y="167070"/>
                  </a:cxn>
                  <a:cxn ang="0">
                    <a:pos x="266053" y="145508"/>
                  </a:cxn>
                  <a:cxn ang="0">
                    <a:pos x="286992" y="147449"/>
                  </a:cxn>
                  <a:cxn ang="0">
                    <a:pos x="286355" y="136340"/>
                  </a:cxn>
                  <a:cxn ang="0">
                    <a:pos x="245752" y="137644"/>
                  </a:cxn>
                  <a:cxn ang="0">
                    <a:pos x="233353" y="223886"/>
                  </a:cxn>
                  <a:cxn ang="0">
                    <a:pos x="226886" y="150032"/>
                  </a:cxn>
                  <a:cxn ang="0">
                    <a:pos x="216399" y="118791"/>
                  </a:cxn>
                  <a:cxn ang="0">
                    <a:pos x="226886" y="88698"/>
                  </a:cxn>
                  <a:cxn ang="0">
                    <a:pos x="221592" y="64554"/>
                  </a:cxn>
                  <a:cxn ang="0">
                    <a:pos x="216399" y="40414"/>
                  </a:cxn>
                  <a:cxn ang="0">
                    <a:pos x="241226" y="67263"/>
                  </a:cxn>
                  <a:cxn ang="0">
                    <a:pos x="271216" y="30730"/>
                  </a:cxn>
                  <a:cxn ang="0">
                    <a:pos x="267358" y="61976"/>
                  </a:cxn>
                  <a:cxn ang="0">
                    <a:pos x="262165" y="84837"/>
                  </a:cxn>
                  <a:cxn ang="0">
                    <a:pos x="262165" y="118149"/>
                  </a:cxn>
                  <a:cxn ang="0">
                    <a:pos x="364694" y="118149"/>
                  </a:cxn>
                  <a:cxn ang="0">
                    <a:pos x="362110" y="49583"/>
                  </a:cxn>
                  <a:cxn ang="0">
                    <a:pos x="162761" y="45064"/>
                  </a:cxn>
                  <a:cxn ang="0">
                    <a:pos x="191603" y="60697"/>
                  </a:cxn>
                  <a:cxn ang="0">
                    <a:pos x="111833" y="127323"/>
                  </a:cxn>
                  <a:cxn ang="0">
                    <a:pos x="45128" y="63917"/>
                  </a:cxn>
                  <a:cxn ang="0">
                    <a:pos x="124873" y="69204"/>
                  </a:cxn>
                  <a:cxn ang="0">
                    <a:pos x="143764" y="68567"/>
                  </a:cxn>
                  <a:cxn ang="0">
                    <a:pos x="197407" y="79014"/>
                  </a:cxn>
                  <a:cxn ang="0">
                    <a:pos x="180478" y="167070"/>
                  </a:cxn>
                  <a:cxn ang="0">
                    <a:pos x="169997" y="89360"/>
                  </a:cxn>
                  <a:cxn ang="0">
                    <a:pos x="111833" y="127323"/>
                  </a:cxn>
                  <a:cxn ang="0">
                    <a:pos x="145837" y="146812"/>
                  </a:cxn>
                  <a:cxn ang="0">
                    <a:pos x="161456" y="103153"/>
                  </a:cxn>
                  <a:cxn ang="0">
                    <a:pos x="213052" y="190573"/>
                  </a:cxn>
                  <a:cxn ang="0">
                    <a:pos x="140518" y="209425"/>
                  </a:cxn>
                  <a:cxn ang="0">
                    <a:pos x="201933" y="180762"/>
                  </a:cxn>
                  <a:cxn ang="0">
                    <a:pos x="207889" y="86752"/>
                  </a:cxn>
                  <a:cxn ang="0">
                    <a:pos x="204643" y="139049"/>
                  </a:cxn>
                  <a:cxn ang="0">
                    <a:pos x="195461" y="94010"/>
                  </a:cxn>
                  <a:cxn ang="0">
                    <a:pos x="331478" y="116845"/>
                  </a:cxn>
                  <a:cxn ang="0">
                    <a:pos x="301337" y="105736"/>
                  </a:cxn>
                </a:cxnLst>
                <a:rect l="0" t="0" r="0" b="0"/>
                <a:pathLst>
                  <a:path w="585" h="534">
                    <a:moveTo>
                      <a:pt x="554" y="76"/>
                    </a:moveTo>
                    <a:cubicBezTo>
                      <a:pt x="551" y="32"/>
                      <a:pt x="543" y="9"/>
                      <a:pt x="504" y="1"/>
                    </a:cubicBezTo>
                    <a:cubicBezTo>
                      <a:pt x="500" y="1"/>
                      <a:pt x="494" y="0"/>
                      <a:pt x="486" y="0"/>
                    </a:cubicBezTo>
                    <a:lnTo>
                      <a:pt x="157" y="0"/>
                    </a:lnTo>
                    <a:cubicBezTo>
                      <a:pt x="156" y="5"/>
                      <a:pt x="153" y="17"/>
                      <a:pt x="158" y="17"/>
                    </a:cubicBezTo>
                    <a:cubicBezTo>
                      <a:pt x="171" y="17"/>
                      <a:pt x="223" y="21"/>
                      <a:pt x="225" y="21"/>
                    </a:cubicBezTo>
                    <a:cubicBezTo>
                      <a:pt x="226" y="21"/>
                      <a:pt x="250" y="16"/>
                      <a:pt x="237" y="28"/>
                    </a:cubicBezTo>
                    <a:cubicBezTo>
                      <a:pt x="223" y="41"/>
                      <a:pt x="192" y="41"/>
                      <a:pt x="174" y="39"/>
                    </a:cubicBezTo>
                    <a:cubicBezTo>
                      <a:pt x="131" y="36"/>
                      <a:pt x="152" y="56"/>
                      <a:pt x="168" y="56"/>
                    </a:cubicBezTo>
                    <a:cubicBezTo>
                      <a:pt x="218" y="56"/>
                      <a:pt x="228" y="68"/>
                      <a:pt x="207" y="71"/>
                    </a:cubicBezTo>
                    <a:cubicBezTo>
                      <a:pt x="186" y="74"/>
                      <a:pt x="182" y="73"/>
                      <a:pt x="162" y="76"/>
                    </a:cubicBezTo>
                    <a:cubicBezTo>
                      <a:pt x="7" y="101"/>
                      <a:pt x="59" y="60"/>
                      <a:pt x="74" y="60"/>
                    </a:cubicBezTo>
                    <a:cubicBezTo>
                      <a:pt x="139" y="59"/>
                      <a:pt x="123" y="37"/>
                      <a:pt x="107" y="42"/>
                    </a:cubicBezTo>
                    <a:cubicBezTo>
                      <a:pt x="91" y="46"/>
                      <a:pt x="34" y="27"/>
                      <a:pt x="26" y="63"/>
                    </a:cubicBezTo>
                    <a:cubicBezTo>
                      <a:pt x="19" y="100"/>
                      <a:pt x="42" y="282"/>
                      <a:pt x="36" y="317"/>
                    </a:cubicBezTo>
                    <a:cubicBezTo>
                      <a:pt x="0" y="534"/>
                      <a:pt x="199" y="487"/>
                      <a:pt x="199" y="487"/>
                    </a:cubicBezTo>
                    <a:cubicBezTo>
                      <a:pt x="156" y="453"/>
                      <a:pt x="174" y="421"/>
                      <a:pt x="171" y="403"/>
                    </a:cubicBezTo>
                    <a:cubicBezTo>
                      <a:pt x="161" y="345"/>
                      <a:pt x="154" y="337"/>
                      <a:pt x="144" y="341"/>
                    </a:cubicBezTo>
                    <a:cubicBezTo>
                      <a:pt x="121" y="352"/>
                      <a:pt x="123" y="358"/>
                      <a:pt x="126" y="367"/>
                    </a:cubicBezTo>
                    <a:cubicBezTo>
                      <a:pt x="142" y="416"/>
                      <a:pt x="105" y="376"/>
                      <a:pt x="105" y="376"/>
                    </a:cubicBezTo>
                    <a:cubicBezTo>
                      <a:pt x="98" y="380"/>
                      <a:pt x="95" y="390"/>
                      <a:pt x="99" y="399"/>
                    </a:cubicBezTo>
                    <a:cubicBezTo>
                      <a:pt x="131" y="463"/>
                      <a:pt x="101" y="446"/>
                      <a:pt x="94" y="435"/>
                    </a:cubicBezTo>
                    <a:cubicBezTo>
                      <a:pt x="61" y="390"/>
                      <a:pt x="92" y="366"/>
                      <a:pt x="88" y="352"/>
                    </a:cubicBezTo>
                    <a:cubicBezTo>
                      <a:pt x="75" y="295"/>
                      <a:pt x="118" y="274"/>
                      <a:pt x="124" y="265"/>
                    </a:cubicBezTo>
                    <a:cubicBezTo>
                      <a:pt x="130" y="256"/>
                      <a:pt x="127" y="253"/>
                      <a:pt x="129" y="234"/>
                    </a:cubicBezTo>
                    <a:cubicBezTo>
                      <a:pt x="136" y="195"/>
                      <a:pt x="155" y="216"/>
                      <a:pt x="153" y="228"/>
                    </a:cubicBezTo>
                    <a:cubicBezTo>
                      <a:pt x="148" y="274"/>
                      <a:pt x="176" y="242"/>
                      <a:pt x="186" y="228"/>
                    </a:cubicBezTo>
                    <a:cubicBezTo>
                      <a:pt x="218" y="186"/>
                      <a:pt x="214" y="229"/>
                      <a:pt x="209" y="237"/>
                    </a:cubicBezTo>
                    <a:cubicBezTo>
                      <a:pt x="203" y="244"/>
                      <a:pt x="198" y="255"/>
                      <a:pt x="200" y="260"/>
                    </a:cubicBezTo>
                    <a:cubicBezTo>
                      <a:pt x="208" y="283"/>
                      <a:pt x="193" y="305"/>
                      <a:pt x="188" y="306"/>
                    </a:cubicBezTo>
                    <a:cubicBezTo>
                      <a:pt x="184" y="308"/>
                      <a:pt x="170" y="314"/>
                      <a:pt x="170" y="332"/>
                    </a:cubicBezTo>
                    <a:cubicBezTo>
                      <a:pt x="171" y="350"/>
                      <a:pt x="192" y="382"/>
                      <a:pt x="192" y="395"/>
                    </a:cubicBezTo>
                    <a:cubicBezTo>
                      <a:pt x="193" y="492"/>
                      <a:pt x="236" y="499"/>
                      <a:pt x="255" y="497"/>
                    </a:cubicBezTo>
                    <a:cubicBezTo>
                      <a:pt x="275" y="496"/>
                      <a:pt x="445" y="490"/>
                      <a:pt x="515" y="483"/>
                    </a:cubicBezTo>
                    <a:cubicBezTo>
                      <a:pt x="585" y="477"/>
                      <a:pt x="538" y="458"/>
                      <a:pt x="518" y="458"/>
                    </a:cubicBezTo>
                    <a:cubicBezTo>
                      <a:pt x="467" y="458"/>
                      <a:pt x="454" y="427"/>
                      <a:pt x="454" y="427"/>
                    </a:cubicBezTo>
                    <a:cubicBezTo>
                      <a:pt x="454" y="427"/>
                      <a:pt x="453" y="405"/>
                      <a:pt x="431" y="400"/>
                    </a:cubicBezTo>
                    <a:cubicBezTo>
                      <a:pt x="376" y="385"/>
                      <a:pt x="411" y="353"/>
                      <a:pt x="425" y="345"/>
                    </a:cubicBezTo>
                    <a:cubicBezTo>
                      <a:pt x="438" y="338"/>
                      <a:pt x="430" y="335"/>
                      <a:pt x="420" y="329"/>
                    </a:cubicBezTo>
                    <a:cubicBezTo>
                      <a:pt x="398" y="316"/>
                      <a:pt x="394" y="300"/>
                      <a:pt x="396" y="270"/>
                    </a:cubicBezTo>
                    <a:cubicBezTo>
                      <a:pt x="397" y="240"/>
                      <a:pt x="416" y="249"/>
                      <a:pt x="416" y="249"/>
                    </a:cubicBezTo>
                    <a:cubicBezTo>
                      <a:pt x="416" y="249"/>
                      <a:pt x="448" y="262"/>
                      <a:pt x="460" y="256"/>
                    </a:cubicBezTo>
                    <a:cubicBezTo>
                      <a:pt x="472" y="250"/>
                      <a:pt x="467" y="239"/>
                      <a:pt x="461" y="244"/>
                    </a:cubicBezTo>
                    <a:cubicBezTo>
                      <a:pt x="455" y="248"/>
                      <a:pt x="412" y="244"/>
                      <a:pt x="407" y="223"/>
                    </a:cubicBezTo>
                    <a:cubicBezTo>
                      <a:pt x="403" y="202"/>
                      <a:pt x="418" y="213"/>
                      <a:pt x="422" y="214"/>
                    </a:cubicBezTo>
                    <a:cubicBezTo>
                      <a:pt x="427" y="216"/>
                      <a:pt x="427" y="220"/>
                      <a:pt x="439" y="226"/>
                    </a:cubicBezTo>
                    <a:cubicBezTo>
                      <a:pt x="468" y="241"/>
                      <a:pt x="454" y="224"/>
                      <a:pt x="454" y="224"/>
                    </a:cubicBezTo>
                    <a:cubicBezTo>
                      <a:pt x="454" y="224"/>
                      <a:pt x="454" y="224"/>
                      <a:pt x="438" y="209"/>
                    </a:cubicBezTo>
                    <a:cubicBezTo>
                      <a:pt x="423" y="194"/>
                      <a:pt x="406" y="199"/>
                      <a:pt x="389" y="199"/>
                    </a:cubicBezTo>
                    <a:cubicBezTo>
                      <a:pt x="373" y="199"/>
                      <a:pt x="376" y="211"/>
                      <a:pt x="376" y="211"/>
                    </a:cubicBezTo>
                    <a:cubicBezTo>
                      <a:pt x="376" y="211"/>
                      <a:pt x="373" y="242"/>
                      <a:pt x="370" y="291"/>
                    </a:cubicBezTo>
                    <a:cubicBezTo>
                      <a:pt x="368" y="341"/>
                      <a:pt x="360" y="347"/>
                      <a:pt x="357" y="343"/>
                    </a:cubicBezTo>
                    <a:cubicBezTo>
                      <a:pt x="354" y="338"/>
                      <a:pt x="350" y="313"/>
                      <a:pt x="350" y="305"/>
                    </a:cubicBezTo>
                    <a:cubicBezTo>
                      <a:pt x="350" y="298"/>
                      <a:pt x="345" y="264"/>
                      <a:pt x="347" y="230"/>
                    </a:cubicBezTo>
                    <a:cubicBezTo>
                      <a:pt x="350" y="195"/>
                      <a:pt x="356" y="210"/>
                      <a:pt x="334" y="201"/>
                    </a:cubicBezTo>
                    <a:cubicBezTo>
                      <a:pt x="311" y="192"/>
                      <a:pt x="323" y="182"/>
                      <a:pt x="331" y="182"/>
                    </a:cubicBezTo>
                    <a:cubicBezTo>
                      <a:pt x="338" y="182"/>
                      <a:pt x="350" y="189"/>
                      <a:pt x="352" y="181"/>
                    </a:cubicBezTo>
                    <a:cubicBezTo>
                      <a:pt x="356" y="160"/>
                      <a:pt x="359" y="141"/>
                      <a:pt x="347" y="136"/>
                    </a:cubicBezTo>
                    <a:cubicBezTo>
                      <a:pt x="322" y="127"/>
                      <a:pt x="332" y="121"/>
                      <a:pt x="341" y="118"/>
                    </a:cubicBezTo>
                    <a:cubicBezTo>
                      <a:pt x="350" y="115"/>
                      <a:pt x="352" y="94"/>
                      <a:pt x="339" y="99"/>
                    </a:cubicBezTo>
                    <a:cubicBezTo>
                      <a:pt x="313" y="107"/>
                      <a:pt x="316" y="85"/>
                      <a:pt x="321" y="82"/>
                    </a:cubicBezTo>
                    <a:cubicBezTo>
                      <a:pt x="325" y="79"/>
                      <a:pt x="334" y="83"/>
                      <a:pt x="331" y="62"/>
                    </a:cubicBezTo>
                    <a:cubicBezTo>
                      <a:pt x="328" y="41"/>
                      <a:pt x="347" y="34"/>
                      <a:pt x="351" y="53"/>
                    </a:cubicBezTo>
                    <a:cubicBezTo>
                      <a:pt x="354" y="73"/>
                      <a:pt x="363" y="112"/>
                      <a:pt x="369" y="103"/>
                    </a:cubicBezTo>
                    <a:cubicBezTo>
                      <a:pt x="375" y="94"/>
                      <a:pt x="385" y="57"/>
                      <a:pt x="395" y="41"/>
                    </a:cubicBezTo>
                    <a:cubicBezTo>
                      <a:pt x="406" y="24"/>
                      <a:pt x="418" y="38"/>
                      <a:pt x="415" y="47"/>
                    </a:cubicBezTo>
                    <a:cubicBezTo>
                      <a:pt x="401" y="88"/>
                      <a:pt x="426" y="90"/>
                      <a:pt x="426" y="90"/>
                    </a:cubicBezTo>
                    <a:cubicBezTo>
                      <a:pt x="426" y="90"/>
                      <a:pt x="423" y="96"/>
                      <a:pt x="409" y="95"/>
                    </a:cubicBezTo>
                    <a:cubicBezTo>
                      <a:pt x="382" y="92"/>
                      <a:pt x="393" y="110"/>
                      <a:pt x="405" y="115"/>
                    </a:cubicBezTo>
                    <a:cubicBezTo>
                      <a:pt x="431" y="124"/>
                      <a:pt x="414" y="130"/>
                      <a:pt x="401" y="130"/>
                    </a:cubicBezTo>
                    <a:cubicBezTo>
                      <a:pt x="387" y="130"/>
                      <a:pt x="381" y="134"/>
                      <a:pt x="378" y="148"/>
                    </a:cubicBezTo>
                    <a:cubicBezTo>
                      <a:pt x="369" y="191"/>
                      <a:pt x="401" y="181"/>
                      <a:pt x="401" y="181"/>
                    </a:cubicBezTo>
                    <a:cubicBezTo>
                      <a:pt x="452" y="195"/>
                      <a:pt x="528" y="188"/>
                      <a:pt x="528" y="188"/>
                    </a:cubicBezTo>
                    <a:cubicBezTo>
                      <a:pt x="543" y="192"/>
                      <a:pt x="552" y="189"/>
                      <a:pt x="558" y="181"/>
                    </a:cubicBezTo>
                    <a:lnTo>
                      <a:pt x="558" y="103"/>
                    </a:lnTo>
                    <a:cubicBezTo>
                      <a:pt x="556" y="93"/>
                      <a:pt x="555" y="84"/>
                      <a:pt x="554" y="76"/>
                    </a:cubicBezTo>
                    <a:close/>
                    <a:moveTo>
                      <a:pt x="231" y="77"/>
                    </a:moveTo>
                    <a:cubicBezTo>
                      <a:pt x="233" y="65"/>
                      <a:pt x="249" y="69"/>
                      <a:pt x="249" y="69"/>
                    </a:cubicBezTo>
                    <a:cubicBezTo>
                      <a:pt x="249" y="69"/>
                      <a:pt x="278" y="79"/>
                      <a:pt x="290" y="78"/>
                    </a:cubicBezTo>
                    <a:cubicBezTo>
                      <a:pt x="301" y="76"/>
                      <a:pt x="318" y="93"/>
                      <a:pt x="293" y="93"/>
                    </a:cubicBezTo>
                    <a:cubicBezTo>
                      <a:pt x="267" y="93"/>
                      <a:pt x="228" y="104"/>
                      <a:pt x="231" y="77"/>
                    </a:cubicBezTo>
                    <a:close/>
                    <a:moveTo>
                      <a:pt x="171" y="195"/>
                    </a:moveTo>
                    <a:cubicBezTo>
                      <a:pt x="153" y="195"/>
                      <a:pt x="46" y="237"/>
                      <a:pt x="45" y="128"/>
                    </a:cubicBezTo>
                    <a:cubicBezTo>
                      <a:pt x="45" y="104"/>
                      <a:pt x="39" y="83"/>
                      <a:pt x="69" y="98"/>
                    </a:cubicBezTo>
                    <a:cubicBezTo>
                      <a:pt x="99" y="112"/>
                      <a:pt x="72" y="111"/>
                      <a:pt x="137" y="108"/>
                    </a:cubicBezTo>
                    <a:cubicBezTo>
                      <a:pt x="137" y="108"/>
                      <a:pt x="184" y="110"/>
                      <a:pt x="191" y="106"/>
                    </a:cubicBezTo>
                    <a:cubicBezTo>
                      <a:pt x="199" y="101"/>
                      <a:pt x="192" y="91"/>
                      <a:pt x="207" y="91"/>
                    </a:cubicBezTo>
                    <a:cubicBezTo>
                      <a:pt x="222" y="90"/>
                      <a:pt x="220" y="105"/>
                      <a:pt x="220" y="105"/>
                    </a:cubicBezTo>
                    <a:cubicBezTo>
                      <a:pt x="220" y="105"/>
                      <a:pt x="207" y="124"/>
                      <a:pt x="305" y="111"/>
                    </a:cubicBezTo>
                    <a:cubicBezTo>
                      <a:pt x="317" y="109"/>
                      <a:pt x="327" y="121"/>
                      <a:pt x="302" y="121"/>
                    </a:cubicBezTo>
                    <a:cubicBezTo>
                      <a:pt x="290" y="122"/>
                      <a:pt x="272" y="128"/>
                      <a:pt x="278" y="143"/>
                    </a:cubicBezTo>
                    <a:cubicBezTo>
                      <a:pt x="284" y="158"/>
                      <a:pt x="276" y="256"/>
                      <a:pt x="276" y="256"/>
                    </a:cubicBezTo>
                    <a:cubicBezTo>
                      <a:pt x="276" y="256"/>
                      <a:pt x="271" y="274"/>
                      <a:pt x="262" y="245"/>
                    </a:cubicBezTo>
                    <a:cubicBezTo>
                      <a:pt x="259" y="235"/>
                      <a:pt x="262" y="144"/>
                      <a:pt x="260" y="137"/>
                    </a:cubicBezTo>
                    <a:cubicBezTo>
                      <a:pt x="259" y="129"/>
                      <a:pt x="217" y="122"/>
                      <a:pt x="215" y="154"/>
                    </a:cubicBezTo>
                    <a:cubicBezTo>
                      <a:pt x="214" y="185"/>
                      <a:pt x="205" y="195"/>
                      <a:pt x="171" y="195"/>
                    </a:cubicBezTo>
                    <a:close/>
                    <a:moveTo>
                      <a:pt x="237" y="231"/>
                    </a:moveTo>
                    <a:cubicBezTo>
                      <a:pt x="230" y="240"/>
                      <a:pt x="219" y="247"/>
                      <a:pt x="223" y="225"/>
                    </a:cubicBezTo>
                    <a:cubicBezTo>
                      <a:pt x="228" y="202"/>
                      <a:pt x="232" y="170"/>
                      <a:pt x="232" y="155"/>
                    </a:cubicBezTo>
                    <a:cubicBezTo>
                      <a:pt x="232" y="155"/>
                      <a:pt x="244" y="135"/>
                      <a:pt x="247" y="158"/>
                    </a:cubicBezTo>
                    <a:cubicBezTo>
                      <a:pt x="250" y="181"/>
                      <a:pt x="244" y="221"/>
                      <a:pt x="237" y="231"/>
                    </a:cubicBezTo>
                    <a:close/>
                    <a:moveTo>
                      <a:pt x="326" y="292"/>
                    </a:moveTo>
                    <a:cubicBezTo>
                      <a:pt x="327" y="320"/>
                      <a:pt x="355" y="400"/>
                      <a:pt x="286" y="399"/>
                    </a:cubicBezTo>
                    <a:cubicBezTo>
                      <a:pt x="217" y="398"/>
                      <a:pt x="214" y="409"/>
                      <a:pt x="215" y="321"/>
                    </a:cubicBezTo>
                    <a:cubicBezTo>
                      <a:pt x="216" y="236"/>
                      <a:pt x="225" y="253"/>
                      <a:pt x="230" y="264"/>
                    </a:cubicBezTo>
                    <a:cubicBezTo>
                      <a:pt x="230" y="264"/>
                      <a:pt x="253" y="318"/>
                      <a:pt x="309" y="277"/>
                    </a:cubicBezTo>
                    <a:cubicBezTo>
                      <a:pt x="319" y="269"/>
                      <a:pt x="324" y="263"/>
                      <a:pt x="326" y="292"/>
                    </a:cubicBezTo>
                    <a:close/>
                    <a:moveTo>
                      <a:pt x="318" y="133"/>
                    </a:moveTo>
                    <a:cubicBezTo>
                      <a:pt x="338" y="148"/>
                      <a:pt x="316" y="165"/>
                      <a:pt x="316" y="165"/>
                    </a:cubicBezTo>
                    <a:cubicBezTo>
                      <a:pt x="316" y="165"/>
                      <a:pt x="302" y="189"/>
                      <a:pt x="313" y="213"/>
                    </a:cubicBezTo>
                    <a:cubicBezTo>
                      <a:pt x="324" y="237"/>
                      <a:pt x="324" y="265"/>
                      <a:pt x="301" y="239"/>
                    </a:cubicBezTo>
                    <a:cubicBezTo>
                      <a:pt x="279" y="214"/>
                      <a:pt x="293" y="156"/>
                      <a:pt x="299" y="144"/>
                    </a:cubicBezTo>
                    <a:cubicBezTo>
                      <a:pt x="299" y="144"/>
                      <a:pt x="299" y="118"/>
                      <a:pt x="318" y="133"/>
                    </a:cubicBezTo>
                    <a:close/>
                    <a:moveTo>
                      <a:pt x="507" y="179"/>
                    </a:moveTo>
                    <a:cubicBezTo>
                      <a:pt x="498" y="185"/>
                      <a:pt x="507" y="179"/>
                      <a:pt x="465" y="177"/>
                    </a:cubicBezTo>
                    <a:cubicBezTo>
                      <a:pt x="423" y="176"/>
                      <a:pt x="461" y="162"/>
                      <a:pt x="461" y="162"/>
                    </a:cubicBezTo>
                    <a:cubicBezTo>
                      <a:pt x="565" y="166"/>
                      <a:pt x="516" y="173"/>
                      <a:pt x="507" y="179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3" name="Freeform 237"/>
              <p:cNvSpPr/>
              <p:nvPr/>
            </p:nvSpPr>
            <p:spPr>
              <a:xfrm>
                <a:off x="3621" y="1287"/>
                <a:ext cx="238" cy="283"/>
              </a:xfrm>
              <a:custGeom>
                <a:avLst/>
                <a:gdLst/>
                <a:ahLst/>
                <a:cxnLst>
                  <a:cxn ang="0">
                    <a:pos x="26362" y="9809"/>
                  </a:cxn>
                  <a:cxn ang="0">
                    <a:pos x="17794" y="36522"/>
                  </a:cxn>
                  <a:cxn ang="0">
                    <a:pos x="26362" y="9809"/>
                  </a:cxn>
                </a:cxnLst>
                <a:rect l="0" t="0" r="0" b="0"/>
                <a:pathLst>
                  <a:path w="47" h="56">
                    <a:moveTo>
                      <a:pt x="40" y="15"/>
                    </a:moveTo>
                    <a:cubicBezTo>
                      <a:pt x="37" y="0"/>
                      <a:pt x="0" y="23"/>
                      <a:pt x="27" y="56"/>
                    </a:cubicBezTo>
                    <a:cubicBezTo>
                      <a:pt x="27" y="56"/>
                      <a:pt x="47" y="49"/>
                      <a:pt x="40" y="15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4" name="Freeform 238"/>
              <p:cNvSpPr/>
              <p:nvPr/>
            </p:nvSpPr>
            <p:spPr>
              <a:xfrm>
                <a:off x="3403" y="1403"/>
                <a:ext cx="208" cy="379"/>
              </a:xfrm>
              <a:custGeom>
                <a:avLst/>
                <a:gdLst/>
                <a:ahLst/>
                <a:cxnLst>
                  <a:cxn ang="0">
                    <a:pos x="12536" y="17545"/>
                  </a:cxn>
                  <a:cxn ang="0">
                    <a:pos x="7955" y="45045"/>
                  </a:cxn>
                  <a:cxn ang="0">
                    <a:pos x="26507" y="29289"/>
                  </a:cxn>
                  <a:cxn ang="0">
                    <a:pos x="24554" y="15605"/>
                  </a:cxn>
                  <a:cxn ang="0">
                    <a:pos x="12536" y="17545"/>
                  </a:cxn>
                </a:cxnLst>
                <a:rect l="0" t="0" r="0" b="0"/>
                <a:pathLst>
                  <a:path w="41" h="75">
                    <a:moveTo>
                      <a:pt x="19" y="27"/>
                    </a:moveTo>
                    <a:cubicBezTo>
                      <a:pt x="0" y="54"/>
                      <a:pt x="6" y="63"/>
                      <a:pt x="12" y="69"/>
                    </a:cubicBezTo>
                    <a:cubicBezTo>
                      <a:pt x="18" y="75"/>
                      <a:pt x="30" y="74"/>
                      <a:pt x="40" y="45"/>
                    </a:cubicBezTo>
                    <a:cubicBezTo>
                      <a:pt x="40" y="45"/>
                      <a:pt x="32" y="31"/>
                      <a:pt x="37" y="24"/>
                    </a:cubicBezTo>
                    <a:cubicBezTo>
                      <a:pt x="41" y="16"/>
                      <a:pt x="38" y="0"/>
                      <a:pt x="19" y="27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5" name="Freeform 239"/>
              <p:cNvSpPr/>
              <p:nvPr/>
            </p:nvSpPr>
            <p:spPr>
              <a:xfrm>
                <a:off x="3272" y="645"/>
                <a:ext cx="683" cy="318"/>
              </a:xfrm>
              <a:custGeom>
                <a:avLst/>
                <a:gdLst/>
                <a:ahLst/>
                <a:cxnLst>
                  <a:cxn ang="0">
                    <a:pos x="73435" y="2574"/>
                  </a:cxn>
                  <a:cxn ang="0">
                    <a:pos x="15663" y="2574"/>
                  </a:cxn>
                  <a:cxn ang="0">
                    <a:pos x="1305" y="16203"/>
                  </a:cxn>
                  <a:cxn ang="0">
                    <a:pos x="39366" y="37680"/>
                  </a:cxn>
                  <a:cxn ang="0">
                    <a:pos x="62942" y="35111"/>
                  </a:cxn>
                  <a:cxn ang="0">
                    <a:pos x="74073" y="34470"/>
                  </a:cxn>
                  <a:cxn ang="0">
                    <a:pos x="73435" y="2574"/>
                  </a:cxn>
                </a:cxnLst>
                <a:rect l="0" t="0" r="0" b="0"/>
                <a:pathLst>
                  <a:path w="135" h="63">
                    <a:moveTo>
                      <a:pt x="112" y="4"/>
                    </a:moveTo>
                    <a:cubicBezTo>
                      <a:pt x="105" y="9"/>
                      <a:pt x="24" y="4"/>
                      <a:pt x="24" y="4"/>
                    </a:cubicBezTo>
                    <a:cubicBezTo>
                      <a:pt x="15" y="4"/>
                      <a:pt x="3" y="1"/>
                      <a:pt x="2" y="25"/>
                    </a:cubicBezTo>
                    <a:cubicBezTo>
                      <a:pt x="0" y="63"/>
                      <a:pt x="48" y="58"/>
                      <a:pt x="60" y="58"/>
                    </a:cubicBezTo>
                    <a:cubicBezTo>
                      <a:pt x="72" y="58"/>
                      <a:pt x="84" y="48"/>
                      <a:pt x="96" y="54"/>
                    </a:cubicBezTo>
                    <a:cubicBezTo>
                      <a:pt x="96" y="54"/>
                      <a:pt x="107" y="63"/>
                      <a:pt x="113" y="53"/>
                    </a:cubicBezTo>
                    <a:cubicBezTo>
                      <a:pt x="135" y="13"/>
                      <a:pt x="120" y="0"/>
                      <a:pt x="112" y="4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6" name="Freeform 240"/>
              <p:cNvSpPr/>
              <p:nvPr/>
            </p:nvSpPr>
            <p:spPr>
              <a:xfrm>
                <a:off x="4046" y="1545"/>
                <a:ext cx="490" cy="515"/>
              </a:xfrm>
              <a:custGeom>
                <a:avLst/>
                <a:gdLst/>
                <a:ahLst/>
                <a:cxnLst>
                  <a:cxn ang="0">
                    <a:pos x="43559" y="3211"/>
                  </a:cxn>
                  <a:cxn ang="0">
                    <a:pos x="20236" y="3211"/>
                  </a:cxn>
                  <a:cxn ang="0">
                    <a:pos x="7860" y="37065"/>
                  </a:cxn>
                  <a:cxn ang="0">
                    <a:pos x="51445" y="40276"/>
                  </a:cxn>
                  <a:cxn ang="0">
                    <a:pos x="43559" y="3211"/>
                  </a:cxn>
                </a:cxnLst>
                <a:rect l="0" t="0" r="0" b="0"/>
                <a:pathLst>
                  <a:path w="97" h="102">
                    <a:moveTo>
                      <a:pt x="67" y="5"/>
                    </a:moveTo>
                    <a:cubicBezTo>
                      <a:pt x="55" y="10"/>
                      <a:pt x="31" y="5"/>
                      <a:pt x="31" y="5"/>
                    </a:cubicBezTo>
                    <a:cubicBezTo>
                      <a:pt x="0" y="6"/>
                      <a:pt x="16" y="39"/>
                      <a:pt x="12" y="57"/>
                    </a:cubicBezTo>
                    <a:cubicBezTo>
                      <a:pt x="8" y="76"/>
                      <a:pt x="63" y="102"/>
                      <a:pt x="79" y="62"/>
                    </a:cubicBezTo>
                    <a:cubicBezTo>
                      <a:pt x="97" y="20"/>
                      <a:pt x="79" y="0"/>
                      <a:pt x="67" y="5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7" name="Freeform 241"/>
              <p:cNvSpPr/>
              <p:nvPr/>
            </p:nvSpPr>
            <p:spPr>
              <a:xfrm>
                <a:off x="5173" y="1024"/>
                <a:ext cx="501" cy="96"/>
              </a:xfrm>
              <a:custGeom>
                <a:avLst/>
                <a:gdLst/>
                <a:ahLst/>
                <a:cxnLst>
                  <a:cxn ang="0">
                    <a:pos x="9858" y="0"/>
                  </a:cxn>
                  <a:cxn ang="0">
                    <a:pos x="26173" y="9802"/>
                  </a:cxn>
                  <a:cxn ang="0">
                    <a:pos x="9858" y="0"/>
                  </a:cxn>
                </a:cxnLst>
                <a:rect l="0" t="0" r="0" b="0"/>
                <a:pathLst>
                  <a:path w="99" h="19">
                    <a:moveTo>
                      <a:pt x="15" y="0"/>
                    </a:moveTo>
                    <a:cubicBezTo>
                      <a:pt x="0" y="0"/>
                      <a:pt x="19" y="19"/>
                      <a:pt x="40" y="15"/>
                    </a:cubicBezTo>
                    <a:cubicBezTo>
                      <a:pt x="99" y="1"/>
                      <a:pt x="15" y="0"/>
                      <a:pt x="15" y="0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8" name="Freeform 242"/>
              <p:cNvSpPr/>
              <p:nvPr/>
            </p:nvSpPr>
            <p:spPr>
              <a:xfrm>
                <a:off x="5340" y="1004"/>
                <a:ext cx="385" cy="237"/>
              </a:xfrm>
              <a:custGeom>
                <a:avLst/>
                <a:gdLst/>
                <a:ahLst/>
                <a:cxnLst>
                  <a:cxn ang="0">
                    <a:pos x="13779" y="23977"/>
                  </a:cxn>
                  <a:cxn ang="0">
                    <a:pos x="46139" y="11033"/>
                  </a:cxn>
                  <a:cxn ang="0">
                    <a:pos x="31590" y="1931"/>
                  </a:cxn>
                  <a:cxn ang="0">
                    <a:pos x="12472" y="20649"/>
                  </a:cxn>
                  <a:cxn ang="0">
                    <a:pos x="13779" y="23977"/>
                  </a:cxn>
                </a:cxnLst>
                <a:rect l="0" t="0" r="0" b="0"/>
                <a:pathLst>
                  <a:path w="76" h="47">
                    <a:moveTo>
                      <a:pt x="21" y="37"/>
                    </a:moveTo>
                    <a:cubicBezTo>
                      <a:pt x="21" y="37"/>
                      <a:pt x="50" y="47"/>
                      <a:pt x="70" y="17"/>
                    </a:cubicBezTo>
                    <a:cubicBezTo>
                      <a:pt x="76" y="7"/>
                      <a:pt x="65" y="0"/>
                      <a:pt x="48" y="3"/>
                    </a:cubicBezTo>
                    <a:cubicBezTo>
                      <a:pt x="39" y="5"/>
                      <a:pt x="39" y="32"/>
                      <a:pt x="19" y="32"/>
                    </a:cubicBezTo>
                    <a:cubicBezTo>
                      <a:pt x="0" y="32"/>
                      <a:pt x="21" y="37"/>
                      <a:pt x="21" y="37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9" name="Freeform 243"/>
              <p:cNvSpPr/>
              <p:nvPr/>
            </p:nvSpPr>
            <p:spPr>
              <a:xfrm>
                <a:off x="5325" y="1201"/>
                <a:ext cx="415" cy="187"/>
              </a:xfrm>
              <a:custGeom>
                <a:avLst/>
                <a:gdLst/>
                <a:ahLst/>
                <a:cxnLst>
                  <a:cxn ang="0">
                    <a:pos x="47178" y="3882"/>
                  </a:cxn>
                  <a:cxn ang="0">
                    <a:pos x="15674" y="11114"/>
                  </a:cxn>
                  <a:cxn ang="0">
                    <a:pos x="11144" y="16911"/>
                  </a:cxn>
                  <a:cxn ang="0">
                    <a:pos x="49896" y="14970"/>
                  </a:cxn>
                  <a:cxn ang="0">
                    <a:pos x="53788" y="13029"/>
                  </a:cxn>
                  <a:cxn ang="0">
                    <a:pos x="53788" y="0"/>
                  </a:cxn>
                  <a:cxn ang="0">
                    <a:pos x="47178" y="3882"/>
                  </a:cxn>
                </a:cxnLst>
                <a:rect l="0" t="0" r="0" b="0"/>
                <a:pathLst>
                  <a:path w="82" h="37">
                    <a:moveTo>
                      <a:pt x="72" y="6"/>
                    </a:moveTo>
                    <a:cubicBezTo>
                      <a:pt x="57" y="23"/>
                      <a:pt x="24" y="17"/>
                      <a:pt x="24" y="17"/>
                    </a:cubicBezTo>
                    <a:cubicBezTo>
                      <a:pt x="24" y="17"/>
                      <a:pt x="0" y="16"/>
                      <a:pt x="17" y="26"/>
                    </a:cubicBezTo>
                    <a:cubicBezTo>
                      <a:pt x="33" y="37"/>
                      <a:pt x="53" y="32"/>
                      <a:pt x="76" y="23"/>
                    </a:cubicBezTo>
                    <a:cubicBezTo>
                      <a:pt x="78" y="22"/>
                      <a:pt x="80" y="21"/>
                      <a:pt x="82" y="20"/>
                    </a:cubicBezTo>
                    <a:lnTo>
                      <a:pt x="82" y="0"/>
                    </a:lnTo>
                    <a:cubicBezTo>
                      <a:pt x="79" y="1"/>
                      <a:pt x="75" y="2"/>
                      <a:pt x="72" y="6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0" name="Freeform 244"/>
              <p:cNvSpPr/>
              <p:nvPr/>
            </p:nvSpPr>
            <p:spPr>
              <a:xfrm>
                <a:off x="5001" y="1378"/>
                <a:ext cx="698" cy="167"/>
              </a:xfrm>
              <a:custGeom>
                <a:avLst/>
                <a:gdLst/>
                <a:ahLst/>
                <a:cxnLst>
                  <a:cxn ang="0">
                    <a:pos x="13712" y="643"/>
                  </a:cxn>
                  <a:cxn ang="0">
                    <a:pos x="5169" y="9195"/>
                  </a:cxn>
                  <a:cxn ang="0">
                    <a:pos x="37272" y="14392"/>
                  </a:cxn>
                  <a:cxn ang="0">
                    <a:pos x="76598" y="15035"/>
                  </a:cxn>
                  <a:cxn ang="0">
                    <a:pos x="74651" y="5172"/>
                  </a:cxn>
                  <a:cxn ang="0">
                    <a:pos x="53700" y="1948"/>
                  </a:cxn>
                  <a:cxn ang="0">
                    <a:pos x="13712" y="643"/>
                  </a:cxn>
                </a:cxnLst>
                <a:rect l="0" t="0" r="0" b="0"/>
                <a:pathLst>
                  <a:path w="138" h="33">
                    <a:moveTo>
                      <a:pt x="21" y="1"/>
                    </a:moveTo>
                    <a:cubicBezTo>
                      <a:pt x="21" y="1"/>
                      <a:pt x="0" y="8"/>
                      <a:pt x="8" y="14"/>
                    </a:cubicBezTo>
                    <a:cubicBezTo>
                      <a:pt x="15" y="20"/>
                      <a:pt x="48" y="22"/>
                      <a:pt x="57" y="22"/>
                    </a:cubicBezTo>
                    <a:cubicBezTo>
                      <a:pt x="66" y="22"/>
                      <a:pt x="96" y="33"/>
                      <a:pt x="117" y="23"/>
                    </a:cubicBezTo>
                    <a:cubicBezTo>
                      <a:pt x="138" y="12"/>
                      <a:pt x="123" y="9"/>
                      <a:pt x="114" y="8"/>
                    </a:cubicBezTo>
                    <a:cubicBezTo>
                      <a:pt x="105" y="6"/>
                      <a:pt x="102" y="0"/>
                      <a:pt x="82" y="3"/>
                    </a:cubicBezTo>
                    <a:cubicBezTo>
                      <a:pt x="37" y="11"/>
                      <a:pt x="21" y="1"/>
                      <a:pt x="21" y="1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1" name="Freeform 245"/>
              <p:cNvSpPr/>
              <p:nvPr/>
            </p:nvSpPr>
            <p:spPr>
              <a:xfrm>
                <a:off x="5077" y="1540"/>
                <a:ext cx="567" cy="146"/>
              </a:xfrm>
              <a:custGeom>
                <a:avLst/>
                <a:gdLst/>
                <a:ahLst/>
                <a:cxnLst>
                  <a:cxn ang="0">
                    <a:pos x="64355" y="12244"/>
                  </a:cxn>
                  <a:cxn ang="0">
                    <a:pos x="67610" y="2558"/>
                  </a:cxn>
                  <a:cxn ang="0">
                    <a:pos x="48646" y="6389"/>
                  </a:cxn>
                  <a:cxn ang="0">
                    <a:pos x="23606" y="3826"/>
                  </a:cxn>
                  <a:cxn ang="0">
                    <a:pos x="1306" y="2558"/>
                  </a:cxn>
                  <a:cxn ang="0">
                    <a:pos x="64355" y="12244"/>
                  </a:cxn>
                </a:cxnLst>
                <a:rect l="0" t="0" r="0" b="0"/>
                <a:pathLst>
                  <a:path w="112" h="29">
                    <a:moveTo>
                      <a:pt x="98" y="19"/>
                    </a:moveTo>
                    <a:cubicBezTo>
                      <a:pt x="112" y="13"/>
                      <a:pt x="111" y="0"/>
                      <a:pt x="103" y="4"/>
                    </a:cubicBezTo>
                    <a:cubicBezTo>
                      <a:pt x="96" y="9"/>
                      <a:pt x="83" y="10"/>
                      <a:pt x="74" y="10"/>
                    </a:cubicBezTo>
                    <a:cubicBezTo>
                      <a:pt x="65" y="11"/>
                      <a:pt x="45" y="3"/>
                      <a:pt x="36" y="6"/>
                    </a:cubicBezTo>
                    <a:cubicBezTo>
                      <a:pt x="27" y="9"/>
                      <a:pt x="2" y="4"/>
                      <a:pt x="2" y="4"/>
                    </a:cubicBezTo>
                    <a:cubicBezTo>
                      <a:pt x="0" y="29"/>
                      <a:pt x="83" y="25"/>
                      <a:pt x="98" y="19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2" name="Freeform 246"/>
              <p:cNvSpPr/>
              <p:nvPr/>
            </p:nvSpPr>
            <p:spPr>
              <a:xfrm>
                <a:off x="5042" y="1656"/>
                <a:ext cx="581" cy="480"/>
              </a:xfrm>
              <a:custGeom>
                <a:avLst/>
                <a:gdLst/>
                <a:ahLst/>
                <a:cxnLst>
                  <a:cxn ang="0">
                    <a:pos x="1940" y="34565"/>
                  </a:cxn>
                  <a:cxn ang="0">
                    <a:pos x="16900" y="35207"/>
                  </a:cxn>
                  <a:cxn ang="0">
                    <a:pos x="32622" y="50163"/>
                  </a:cxn>
                  <a:cxn ang="0">
                    <a:pos x="38442" y="54685"/>
                  </a:cxn>
                  <a:cxn ang="0">
                    <a:pos x="52735" y="33928"/>
                  </a:cxn>
                  <a:cxn ang="0">
                    <a:pos x="72337" y="33928"/>
                  </a:cxn>
                  <a:cxn ang="0">
                    <a:pos x="51456" y="17538"/>
                  </a:cxn>
                  <a:cxn ang="0">
                    <a:pos x="24119" y="10444"/>
                  </a:cxn>
                  <a:cxn ang="0">
                    <a:pos x="7861" y="26703"/>
                  </a:cxn>
                  <a:cxn ang="0">
                    <a:pos x="1940" y="34565"/>
                  </a:cxn>
                </a:cxnLst>
                <a:rect l="0" t="0" r="0" b="0"/>
                <a:pathLst>
                  <a:path w="115" h="95">
                    <a:moveTo>
                      <a:pt x="3" y="53"/>
                    </a:moveTo>
                    <a:cubicBezTo>
                      <a:pt x="5" y="60"/>
                      <a:pt x="14" y="68"/>
                      <a:pt x="26" y="54"/>
                    </a:cubicBezTo>
                    <a:cubicBezTo>
                      <a:pt x="48" y="29"/>
                      <a:pt x="48" y="72"/>
                      <a:pt x="50" y="77"/>
                    </a:cubicBezTo>
                    <a:cubicBezTo>
                      <a:pt x="51" y="81"/>
                      <a:pt x="54" y="95"/>
                      <a:pt x="59" y="84"/>
                    </a:cubicBezTo>
                    <a:cubicBezTo>
                      <a:pt x="63" y="74"/>
                      <a:pt x="70" y="39"/>
                      <a:pt x="81" y="52"/>
                    </a:cubicBezTo>
                    <a:cubicBezTo>
                      <a:pt x="100" y="76"/>
                      <a:pt x="115" y="54"/>
                      <a:pt x="111" y="52"/>
                    </a:cubicBezTo>
                    <a:cubicBezTo>
                      <a:pt x="106" y="51"/>
                      <a:pt x="79" y="37"/>
                      <a:pt x="79" y="27"/>
                    </a:cubicBezTo>
                    <a:cubicBezTo>
                      <a:pt x="79" y="16"/>
                      <a:pt x="42" y="0"/>
                      <a:pt x="37" y="16"/>
                    </a:cubicBezTo>
                    <a:cubicBezTo>
                      <a:pt x="33" y="33"/>
                      <a:pt x="12" y="41"/>
                      <a:pt x="12" y="41"/>
                    </a:cubicBezTo>
                    <a:cubicBezTo>
                      <a:pt x="0" y="44"/>
                      <a:pt x="2" y="45"/>
                      <a:pt x="3" y="53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3" name="Freeform 247"/>
              <p:cNvSpPr/>
              <p:nvPr/>
            </p:nvSpPr>
            <p:spPr>
              <a:xfrm>
                <a:off x="5421" y="1464"/>
                <a:ext cx="329" cy="854"/>
              </a:xfrm>
              <a:custGeom>
                <a:avLst/>
                <a:gdLst/>
                <a:ahLst/>
                <a:cxnLst>
                  <a:cxn ang="0">
                    <a:pos x="33457" y="26070"/>
                  </a:cxn>
                  <a:cxn ang="0">
                    <a:pos x="14400" y="31997"/>
                  </a:cxn>
                  <a:cxn ang="0">
                    <a:pos x="14400" y="38455"/>
                  </a:cxn>
                  <a:cxn ang="0">
                    <a:pos x="32819" y="58704"/>
                  </a:cxn>
                  <a:cxn ang="0">
                    <a:pos x="22316" y="76911"/>
                  </a:cxn>
                  <a:cxn ang="0">
                    <a:pos x="0" y="96522"/>
                  </a:cxn>
                  <a:cxn ang="0">
                    <a:pos x="11146" y="101045"/>
                  </a:cxn>
                  <a:cxn ang="0">
                    <a:pos x="30870" y="108271"/>
                  </a:cxn>
                  <a:cxn ang="0">
                    <a:pos x="41373" y="105689"/>
                  </a:cxn>
                  <a:cxn ang="0">
                    <a:pos x="42654" y="0"/>
                  </a:cxn>
                  <a:cxn ang="0">
                    <a:pos x="33457" y="26070"/>
                  </a:cxn>
                </a:cxnLst>
                <a:rect l="0" t="0" r="0" b="0"/>
                <a:pathLst>
                  <a:path w="65" h="169">
                    <a:moveTo>
                      <a:pt x="51" y="40"/>
                    </a:moveTo>
                    <a:cubicBezTo>
                      <a:pt x="44" y="46"/>
                      <a:pt x="30" y="49"/>
                      <a:pt x="22" y="49"/>
                    </a:cubicBezTo>
                    <a:cubicBezTo>
                      <a:pt x="13" y="48"/>
                      <a:pt x="14" y="56"/>
                      <a:pt x="22" y="59"/>
                    </a:cubicBezTo>
                    <a:cubicBezTo>
                      <a:pt x="30" y="62"/>
                      <a:pt x="49" y="75"/>
                      <a:pt x="50" y="90"/>
                    </a:cubicBezTo>
                    <a:cubicBezTo>
                      <a:pt x="50" y="104"/>
                      <a:pt x="51" y="115"/>
                      <a:pt x="34" y="118"/>
                    </a:cubicBezTo>
                    <a:cubicBezTo>
                      <a:pt x="18" y="122"/>
                      <a:pt x="3" y="124"/>
                      <a:pt x="0" y="148"/>
                    </a:cubicBezTo>
                    <a:cubicBezTo>
                      <a:pt x="0" y="148"/>
                      <a:pt x="10" y="154"/>
                      <a:pt x="17" y="155"/>
                    </a:cubicBezTo>
                    <a:cubicBezTo>
                      <a:pt x="23" y="155"/>
                      <a:pt x="42" y="163"/>
                      <a:pt x="47" y="166"/>
                    </a:cubicBezTo>
                    <a:cubicBezTo>
                      <a:pt x="51" y="169"/>
                      <a:pt x="58" y="167"/>
                      <a:pt x="63" y="162"/>
                    </a:cubicBezTo>
                    <a:lnTo>
                      <a:pt x="65" y="0"/>
                    </a:lnTo>
                    <a:cubicBezTo>
                      <a:pt x="64" y="8"/>
                      <a:pt x="58" y="36"/>
                      <a:pt x="51" y="40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034" name="Rectangle 248"/>
          <p:cNvSpPr>
            <a:spLocks noGrp="1" noRot="1"/>
          </p:cNvSpPr>
          <p:nvPr>
            <p:ph type="title"/>
          </p:nvPr>
        </p:nvSpPr>
        <p:spPr>
          <a:xfrm>
            <a:off x="298450" y="228600"/>
            <a:ext cx="854075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5" name="Rectangle 249"/>
          <p:cNvSpPr>
            <a:spLocks noGrp="1" noRot="1"/>
          </p:cNvSpPr>
          <p:nvPr>
            <p:ph type="body" idx="1"/>
          </p:nvPr>
        </p:nvSpPr>
        <p:spPr>
          <a:xfrm>
            <a:off x="609600" y="1600200"/>
            <a:ext cx="8153400" cy="44989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609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9845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09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1025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09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00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1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Rot="1"/>
          </p:cNvSpPr>
          <p:nvPr>
            <p:ph type="ctrTitle"/>
          </p:nvPr>
        </p:nvSpPr>
        <p:spPr>
          <a:xfrm>
            <a:off x="609600" y="838200"/>
            <a:ext cx="7772400" cy="1470025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200" dirty="0" smtClean="0"/>
              <a:t>在线BLOG网 网站 </a:t>
            </a:r>
            <a:r>
              <a:rPr lang="en-US" altLang="zh-CN" sz="3200" dirty="0" err="1" smtClean="0"/>
              <a:t>ppt</a:t>
            </a:r>
            <a:endParaRPr altLang="zh-CN" sz="3200" dirty="0">
              <a:latin typeface="+mj-lt"/>
              <a:ea typeface="+mj-ea"/>
              <a:cs typeface="+mj-cs"/>
            </a:endParaRPr>
          </a:p>
        </p:txBody>
      </p:sp>
      <p:sp>
        <p:nvSpPr>
          <p:cNvPr id="3075" name="Rectangle 3"/>
          <p:cNvSpPr>
            <a:spLocks noGrp="1" noRot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</a:pPr>
            <a:r>
              <a:rPr lang="zh-CN" altLang="en-US" sz="2800" dirty="0">
                <a:latin typeface="+mn-lt"/>
                <a:ea typeface="+mn-ea"/>
                <a:cs typeface="+mn-cs"/>
              </a:rPr>
              <a:t>姓名：</a:t>
            </a:r>
            <a:endParaRPr lang="zh-CN" altLang="en-US" sz="2800" dirty="0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</a:pPr>
            <a:r>
              <a:rPr lang="zh-CN" altLang="en-US" sz="2800" dirty="0">
                <a:latin typeface="+mn-lt"/>
                <a:ea typeface="+mn-ea"/>
                <a:cs typeface="+mn-cs"/>
              </a:rPr>
              <a:t>学号：</a:t>
            </a:r>
            <a:endParaRPr lang="zh-CN" altLang="en-US" sz="2800" dirty="0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</a:pPr>
            <a:r>
              <a:rPr lang="zh-CN" altLang="en-US" sz="2800" dirty="0">
                <a:latin typeface="+mn-lt"/>
                <a:ea typeface="+mn-ea"/>
                <a:cs typeface="+mn-cs"/>
              </a:rPr>
              <a:t>专业：</a:t>
            </a:r>
            <a:endParaRPr lang="zh-CN" altLang="en-US" sz="2800" dirty="0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</a:pPr>
            <a:r>
              <a:rPr lang="zh-CN" altLang="en-US" sz="2800" dirty="0">
                <a:latin typeface="+mn-lt"/>
                <a:ea typeface="+mn-ea"/>
                <a:cs typeface="+mn-cs"/>
              </a:rPr>
              <a:t>指导教师：</a:t>
            </a:r>
            <a:endParaRPr lang="zh-CN" altLang="en-US" sz="28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致  谢</a:t>
            </a:r>
            <a:endParaRPr lang="zh-CN" altLang="en-US" dirty="0"/>
          </a:p>
        </p:txBody>
      </p:sp>
      <p:sp>
        <p:nvSpPr>
          <p:cNvPr id="12291" name="Rectangle 3"/>
          <p:cNvSpPr>
            <a:spLocks noGrp="1" noRot="1"/>
          </p:cNvSpPr>
          <p:nvPr>
            <p:ph idx="1"/>
          </p:nvPr>
        </p:nvSpPr>
        <p:spPr>
          <a:xfrm>
            <a:off x="609600" y="1214422"/>
            <a:ext cx="8153400" cy="4884753"/>
          </a:xfrm>
        </p:spPr>
        <p:txBody>
          <a:bodyPr vert="horz" wrap="square" lIns="91440" tIns="45720" rIns="91440" bIns="45720" anchor="t"/>
          <a:lstStyle/>
          <a:p>
            <a:r>
              <a:rPr lang="zh-CN" altLang="en-US" sz="2000" dirty="0" smtClean="0"/>
              <a:t>时间过得像箭一样，太阳就像一条船。毕业论文即时结束也意味着我大学四年的大学生活即将结束。论文写作乏味而富有挑战性，指导老师的指导，学生和家长支持鼓励是我坚持完成论文来源。首先，我要感谢我的导师老师在论文开篇，初稿，设计提出宝贵意见，没有老师对我的辛苦栽培，并且严格的要求，我是不可能顺利完成我的论文。在这里，我还要感谢我的妈妈和爸爸，多少感恩的话想要对你们说，我想通过我的学习成果来回报你们，永远祝你们健康幸福！最后，我要感谢所有帮助过我的老师，同学和朋友，并度过了许多快乐和难忘的日子。我希望你们永远幸福快乐。</a:t>
            </a:r>
            <a:endParaRPr lang="zh-CN" altLang="en-US" sz="2000" dirty="0" smtClean="0"/>
          </a:p>
          <a:p>
            <a:r>
              <a:rPr lang="zh-CN" altLang="en-US" sz="2000" dirty="0" smtClean="0"/>
              <a:t>四年的时间很难在我的漫长的人生旅程中短暂，但短短的四</a:t>
            </a:r>
            <a:endParaRPr lang="zh-CN" altLang="en-US" sz="2000" dirty="0"/>
          </a:p>
          <a:p>
            <a:r>
              <a:rPr lang="zh-CN" altLang="en-US" sz="2000" dirty="0" smtClean="0"/>
              <a:t>年是最真诚的青年；最纯粹的岁月；最美丽的大学生活。我会记住大学的每一点，记住大学里每个可爱的人。你们表示深深的感谢。感谢大学里教过我的每一位老师，真心祝福您们</a:t>
            </a:r>
            <a:r>
              <a:rPr lang="zh-CN" altLang="en-US" sz="2400" dirty="0" smtClean="0"/>
              <a:t>。</a:t>
            </a:r>
            <a:r>
              <a:rPr lang="en-US" sz="2400" dirty="0" smtClean="0"/>
              <a:t> 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摘  要</a:t>
            </a:r>
            <a:endParaRPr lang="zh-CN" altLang="en-US" dirty="0"/>
          </a:p>
        </p:txBody>
      </p:sp>
      <p:sp>
        <p:nvSpPr>
          <p:cNvPr id="4099" name="Rectangle 3"/>
          <p:cNvSpPr>
            <a:spLocks noGrp="1" noRot="1"/>
          </p:cNvSpPr>
          <p:nvPr>
            <p:ph idx="1"/>
          </p:nvPr>
        </p:nvSpPr>
        <p:spPr>
          <a:xfrm>
            <a:off x="495300" y="1371600"/>
            <a:ext cx="8153400" cy="4498975"/>
          </a:xfrm>
        </p:spPr>
        <p:txBody>
          <a:bodyPr vert="horz" wrap="square" lIns="91440" tIns="45720" rIns="91440" bIns="45720" anchor="t"/>
          <a:lstStyle/>
          <a:p>
            <a:r>
              <a:rPr lang="zh-CN" altLang="en-US" sz="2000" dirty="0" smtClean="0"/>
              <a:t>社会的发展和科学技术的进步，互联网技术越来越受欢迎。网络计算机的生活方式逐渐受到广大人民群众的喜爱，也逐渐进入了每个用户的使用。互联网具有便利性，速度快，效率高，成本低等优点。 因此，构建符合自己要求的操作系统是非常有意义的。</a:t>
            </a:r>
            <a:endParaRPr lang="zh-CN" altLang="en-US" sz="2000" dirty="0" smtClean="0"/>
          </a:p>
          <a:p>
            <a:r>
              <a:rPr lang="zh-CN" altLang="en-US" sz="2000" dirty="0" smtClean="0"/>
              <a:t>本文从用户的功能要求出发，建立了在线BLOG网 ，系统中的功能模块主要是实现管理员；首页、个人中心、个人信息、用户管理、博客标签管理、博客分类管理、博客管理、图库相册管理、论坛管理、系统管理等等。</a:t>
            </a:r>
            <a:endParaRPr lang="zh-CN" altLang="en-US" sz="2000" dirty="0" smtClean="0"/>
          </a:p>
          <a:p>
            <a:r>
              <a:rPr lang="zh-CN" altLang="en-US" sz="2000" dirty="0" smtClean="0"/>
              <a:t>用户后台；个人中心、个人信息、博客管理、图库相册管理、我的收藏等等。经过认真细致的研究，精心准备和规划，最后测试成功，系统可以正常使用。分析功能调整与在线BLOG网实现的实际需求相结合，讨论了JSP开发在线BLOG网的使用。</a:t>
            </a:r>
            <a:endParaRPr lang="zh-CN" altLang="en-US" sz="20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zh-CN" dirty="0"/>
              <a:t>研究意义</a:t>
            </a:r>
            <a:endParaRPr lang="en-US" altLang="zh-CN" dirty="0"/>
          </a:p>
        </p:txBody>
      </p:sp>
      <p:sp>
        <p:nvSpPr>
          <p:cNvPr id="5123" name="Rectangle 3"/>
          <p:cNvSpPr>
            <a:spLocks noGrp="1" noRot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zh-CN" altLang="en-US" sz="1800" dirty="0" smtClean="0"/>
              <a:t>“随着社会的发展和科学技术的进步，互联网技术越来越受欢迎。网络传播的生活方式逐渐受到广大人民群众的喜爱。越来越多的互联网爱好者开始在互联网上满足他们的基本需求，同时逐渐进入各个用户的生活起居。互联网具有许多优点，例如便利性，速度，高效率和低成本。因此，类似于在线BLOG网，满足用户工作繁忙的需求，不仅是方便用户随时查看信息的途径，而且还能提高管理效率。</a:t>
            </a:r>
            <a:endParaRPr lang="zh-CN" altLang="en-US" sz="1800" dirty="0" smtClean="0"/>
          </a:p>
          <a:p>
            <a:r>
              <a:rPr lang="zh-CN" altLang="en-US" sz="1800" dirty="0" smtClean="0"/>
              <a:t>本文首先以在线BLOG网过程的基本问题作为研究对象。在开发系统之前，我们对现有状况进行了详细的调查和分析。最后，我们利用计算机技术开发了一套完整合适的在线BLOG网 。该系统的实现主要优势是：该系统主要采用计算机技术开发，它方便快捷；系统可以通过管理员界面查看系统所涉及的在线BLOG网所有信息管理。</a:t>
            </a:r>
            <a:endParaRPr lang="zh-CN" altLang="en-US" sz="18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 smtClean="0"/>
              <a:t>相关技术</a:t>
            </a:r>
            <a:endParaRPr lang="zh-CN" altLang="zh-CN" dirty="0"/>
          </a:p>
        </p:txBody>
      </p:sp>
      <p:sp>
        <p:nvSpPr>
          <p:cNvPr id="6147" name="Rectangle 3"/>
          <p:cNvSpPr>
            <a:spLocks noGrp="1" noRot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sz="2000" smtClean="0"/>
              <a:t>在线BLOG网 是在JSP + MySQL开发环境的基础上开发的。JSP是一种服务器端脚本语言，易于学习，实用且面向用户。全球超过35％的JSP驱动的互联网站点使用JSP。MySQL是一个数据库管理系统，因为它的体积小但速度快，成本低，或者开源受到中小型网站的青睐。因此，JSP + MySQL作为一个成熟的开发环境，可以满足在线BLOG网 设计和开发所需的稳定性，安全性和可扩展性要求。。</a:t>
            </a:r>
            <a:endParaRPr sz="200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需求分析概述</a:t>
            </a:r>
            <a:endParaRPr lang="zh-CN" altLang="en-US" dirty="0"/>
          </a:p>
        </p:txBody>
      </p:sp>
      <p:sp>
        <p:nvSpPr>
          <p:cNvPr id="8195" name="Rectangle 3"/>
          <p:cNvSpPr>
            <a:spLocks noGrp="1" noRot="1"/>
          </p:cNvSpPr>
          <p:nvPr>
            <p:ph idx="1"/>
          </p:nvPr>
        </p:nvSpPr>
        <p:spPr>
          <a:xfrm>
            <a:off x="685800" y="1371600"/>
            <a:ext cx="8153400" cy="4498975"/>
          </a:xfrm>
        </p:spPr>
        <p:txBody>
          <a:bodyPr vert="horz" wrap="square" lIns="91440" tIns="45720" rIns="91440" bIns="45720" anchor="t"/>
          <a:lstStyle/>
          <a:p>
            <a:pPr indent="508000" latinLnBrk="0">
              <a:lnSpc>
                <a:spcPct val="150000"/>
              </a:lnSpc>
              <a:spcBef>
                <a:spcPts val="0"/>
              </a:spcBef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dirty="0"/>
              <a:t>任何一个项目在开发研究前，都需要对研发系统本身的需求做一个认真的分析，市场的调研是不可忽视的，从实际场景中确定使用人员的功能需求，从而明确目标，对整个系统的开发有一个更加准确的定位，在这个章节，需要对系统的性能分析，业务流程分析，和数据等进行分析，在线BLOG网 的整体界面简单，功能完善。</a:t>
            </a:r>
            <a:endParaRPr sz="2000" dirty="0"/>
          </a:p>
          <a:p>
            <a:pPr indent="508000" latinLnBrk="0">
              <a:lnSpc>
                <a:spcPct val="150000"/>
              </a:lnSpc>
              <a:spcBef>
                <a:spcPts val="0"/>
              </a:spcBef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dirty="0"/>
              <a:t>需求的可行性是分析和讨论发达的系统能达到什么样的要求。开发的系统平台是否符合之前的要求。只有在预先评估系统的开发中，才能在系统开发和实施之前完成需求。如果您不具备开发一个功能不合格的系统的可行性，那就是开发失败。开发系统是否有用，可以完成之前讨论过的需求，以下分析了小在线BLOG网的实际需求。</a:t>
            </a:r>
            <a:endParaRPr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系统功能图</a:t>
            </a:r>
            <a:endParaRPr lang="zh-CN" altLang="en-US" dirty="0"/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-2147482487" name="对象 -2147482488"/>
          <p:cNvGraphicFramePr/>
          <p:nvPr/>
        </p:nvGraphicFramePr>
        <p:xfrm>
          <a:off x="-635" y="1897380"/>
          <a:ext cx="9059545" cy="4826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19380200" imgH="10210800" progId="Visio.Drawing.15">
                  <p:embed/>
                </p:oleObj>
              </mc:Choice>
              <mc:Fallback>
                <p:oleObj name="" r:id="rId1" imgW="19380200" imgH="10210800" progId="Visio.Drawing.15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-635" y="1897380"/>
                        <a:ext cx="9059545" cy="48266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前台首页界面</a:t>
            </a:r>
            <a:endParaRPr lang="zh-CN" altLang="en-US" dirty="0"/>
          </a:p>
        </p:txBody>
      </p:sp>
      <p:pic>
        <p:nvPicPr>
          <p:cNvPr id="-2147482468" name="图片 -214748246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655" y="2174240"/>
            <a:ext cx="8836025" cy="45129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结论</a:t>
            </a:r>
            <a:endParaRPr lang="zh-CN" altLang="en-US" dirty="0"/>
          </a:p>
        </p:txBody>
      </p:sp>
      <p:sp>
        <p:nvSpPr>
          <p:cNvPr id="10243" name="Rectangle 3"/>
          <p:cNvSpPr>
            <a:spLocks noGrp="1" noRot="1"/>
          </p:cNvSpPr>
          <p:nvPr>
            <p:ph idx="1"/>
          </p:nvPr>
        </p:nvSpPr>
        <p:spPr>
          <a:xfrm>
            <a:off x="685800" y="1287145"/>
            <a:ext cx="8153400" cy="4498975"/>
          </a:xfrm>
        </p:spPr>
        <p:txBody>
          <a:bodyPr vert="horz" wrap="square" lIns="91440" tIns="45720" rIns="91440" bIns="45720" anchor="t"/>
          <a:lstStyle/>
          <a:p>
            <a:r>
              <a:rPr lang="zh-CN" altLang="en-US" sz="1800" dirty="0" smtClean="0"/>
              <a:t>在线BLOG网 的整体功能模块的实现，主要是对自己在大学这几年时间所学内容的一个测试，对于系统，主要是通过现在智能化的在线BLOG网平台进行开始系统的实现，管理员根据问题信息进行信息的审批及用户信息的审批等操作，并且可以根据需求进行数据信息的增加修改删除等操作，完美的解决了当下在线BLOG网 中所遇到的问题。</a:t>
            </a:r>
            <a:endParaRPr lang="zh-CN" altLang="en-US" sz="1800" dirty="0" smtClean="0"/>
          </a:p>
          <a:p>
            <a:r>
              <a:rPr lang="zh-CN" altLang="en-US" sz="1800" dirty="0" smtClean="0"/>
              <a:t>经过一个学期的毕业设计的实现完成已接近尾声，到目前为止，当我回想起整个学期的系统开发日，收获颇丰。毕业设计的主要任务是建立一个智能化的在线BLOG网 ，主要使用JSP和Mysql数据库的开发工具，对系统的每个功能模块进行相对应的操作，最后，系统调试结果表明系统基本可以满足功能要求。</a:t>
            </a:r>
            <a:endParaRPr lang="zh-CN" altLang="en-US" sz="18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参考文献</a:t>
            </a:r>
            <a:endParaRPr lang="zh-CN" altLang="en-US" dirty="0"/>
          </a:p>
        </p:txBody>
      </p:sp>
      <p:sp>
        <p:nvSpPr>
          <p:cNvPr id="11267" name="Rectangle 3"/>
          <p:cNvSpPr>
            <a:spLocks noGrp="1" noRot="1"/>
          </p:cNvSpPr>
          <p:nvPr>
            <p:ph idx="1"/>
          </p:nvPr>
        </p:nvSpPr>
        <p:spPr>
          <a:xfrm>
            <a:off x="642910" y="1357298"/>
            <a:ext cx="8153400" cy="4498975"/>
          </a:xfrm>
        </p:spPr>
        <p:txBody>
          <a:bodyPr vert="horz" wrap="square" lIns="91440" tIns="45720" rIns="91440" bIns="45720" anchor="t"/>
          <a:lstStyle/>
          <a:p>
            <a:r>
              <a:rPr sz="1600" dirty="0" smtClean="0"/>
              <a:t>[1]耿祥义,张跃平.《JSP实用教程》. 清华大学出版社,2017年5月</a:t>
            </a:r>
            <a:endParaRPr sz="1600" dirty="0" smtClean="0"/>
          </a:p>
          <a:p>
            <a:r>
              <a:rPr sz="1600" dirty="0" smtClean="0"/>
              <a:t>[2]Brown等.《JSP编程指南（第二版）》. 电子工业出版社 ,2018年3月 </a:t>
            </a:r>
            <a:endParaRPr sz="1600" dirty="0" smtClean="0"/>
          </a:p>
          <a:p>
            <a:r>
              <a:rPr sz="1600" dirty="0" smtClean="0"/>
              <a:t>[3]BruceEckel.《Java编程思想》. 机械工业出版社,2019年10月</a:t>
            </a:r>
            <a:endParaRPr sz="1600" dirty="0" smtClean="0"/>
          </a:p>
          <a:p>
            <a:r>
              <a:rPr sz="1600" dirty="0" smtClean="0"/>
              <a:t>[4]孙一林,彭波.《Java数据库编程实例》. 清华大学出版社,2017年8月</a:t>
            </a:r>
            <a:endParaRPr sz="1600" dirty="0" smtClean="0"/>
          </a:p>
          <a:p>
            <a:r>
              <a:rPr sz="1600" dirty="0" smtClean="0"/>
              <a:t>[5]FLANAGAN.《Java技术手册》. 中国电力出版社,2017年6月</a:t>
            </a:r>
            <a:endParaRPr sz="1600" dirty="0" smtClean="0"/>
          </a:p>
          <a:p>
            <a:r>
              <a:rPr sz="1600" dirty="0" smtClean="0"/>
              <a:t>[6] David L.Anderson.Managing  Information Systems.清华大学出版社，2018：16</a:t>
            </a:r>
            <a:endParaRPr sz="1600" dirty="0" smtClean="0"/>
          </a:p>
          <a:p>
            <a:r>
              <a:rPr sz="1600" dirty="0" smtClean="0"/>
              <a:t>[7]孙卫琴,李洪成.《Tomcat 与 Java Web 开发技术详解》.电子工业出版社,2016年6月</a:t>
            </a:r>
            <a:endParaRPr sz="1600" dirty="0" smtClean="0"/>
          </a:p>
          <a:p>
            <a:r>
              <a:rPr sz="1600" dirty="0" smtClean="0"/>
              <a:t>[8]孙涌.《现代软件工程》.北京希望电子出版社,2019年8月</a:t>
            </a:r>
            <a:endParaRPr sz="1600" dirty="0" smtClean="0"/>
          </a:p>
          <a:p>
            <a:r>
              <a:rPr sz="1600" dirty="0" smtClean="0"/>
              <a:t>[9]（美）额尔曼.（美）威多姆.数据库系统基础教程.清华大学出版社，2019：5</a:t>
            </a:r>
            <a:endParaRPr sz="1600" dirty="0" smtClean="0"/>
          </a:p>
          <a:p>
            <a:r>
              <a:rPr sz="1600" dirty="0" smtClean="0"/>
              <a:t>[10]飞思科技产品研发中心.《JSP应用开发详解》.电子工业出版社,2019年9月</a:t>
            </a:r>
            <a:endParaRPr sz="1600" dirty="0" smtClean="0"/>
          </a:p>
          <a:p>
            <a:r>
              <a:rPr sz="1600" dirty="0" smtClean="0"/>
              <a:t>[11] 张晓东. MySOL数据库应用系统与实例[M].北京:人民邮电出版社,2019：179</a:t>
            </a:r>
            <a:endParaRPr sz="1600" dirty="0" smtClean="0"/>
          </a:p>
          <a:p>
            <a:r>
              <a:rPr sz="1600" dirty="0" smtClean="0"/>
              <a:t>[12] 王家华．软件工程[M]，沈阳：东北大学出版社，2015：46.</a:t>
            </a:r>
            <a:endParaRPr sz="16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吉祥如意">
  <a:themeElements>
    <a:clrScheme name="吉祥如意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CDESIGNN</Template>
  <TotalTime>0</TotalTime>
  <Words>2382</Words>
  <Application>WPS 演示</Application>
  <PresentationFormat>全屏显示(4:3)</PresentationFormat>
  <Paragraphs>57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宋体</vt:lpstr>
      <vt:lpstr>Wingdings</vt:lpstr>
      <vt:lpstr>Wingdings 2</vt:lpstr>
      <vt:lpstr>微软雅黑</vt:lpstr>
      <vt:lpstr>Arial Unicode MS</vt:lpstr>
      <vt:lpstr>Calibri</vt:lpstr>
      <vt:lpstr>吉祥如意</vt:lpstr>
      <vt:lpstr>Visio.Drawing.15</vt:lpstr>
      <vt:lpstr>“校园易购”网站 ppt</vt:lpstr>
      <vt:lpstr>课题研究背景</vt:lpstr>
      <vt:lpstr>研究现状</vt:lpstr>
      <vt:lpstr>相关技术</vt:lpstr>
      <vt:lpstr>设计思想</vt:lpstr>
      <vt:lpstr>管理员功能图</vt:lpstr>
      <vt:lpstr>登录界面</vt:lpstr>
      <vt:lpstr>结论</vt:lpstr>
      <vt:lpstr>参考文献</vt:lpstr>
      <vt:lpstr>感谢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真诚勇恒</cp:lastModifiedBy>
  <cp:revision>38</cp:revision>
  <dcterms:created xsi:type="dcterms:W3CDTF">2017-06-16T12:52:00Z</dcterms:created>
  <dcterms:modified xsi:type="dcterms:W3CDTF">2020-11-10T08:48:20Z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2052-11.1.0.10000</vt:lpwstr>
  </property>
</Properties>
</file>