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在线动漫信息平台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时间过得像箭一样，太阳就像一条船。毕业论文即时结束也意味着我大学四年的大会员活即将结束。论文写作乏味而富有挑战性，指导老师的指导，同学和会员与老师支持鼓励是我坚持完成论文来源。首先，我要感谢我的导师老师在论文开篇，初稿，设计提出宝贵意见，没有老师对我的辛苦栽培，并且严格的要求，我是不可能顺利完成我的论文。在这里，我还要感谢我的妈妈和爸爸，多少感恩的话想要对你们说，我想通过我的学习成果来回报你们，永远祝你们健康幸福！最后，我要感谢所有帮助过我的老师，同学和朋友，并度过了许多快乐和难忘的日子。我希望你们永远幸福快乐。</a:t>
            </a:r>
            <a:endParaRPr lang="zh-CN" altLang="en-US" sz="2400" dirty="0" smtClean="0"/>
          </a:p>
          <a:p>
            <a:r>
              <a:rPr lang="zh-CN" altLang="en-US" sz="2400" dirty="0" smtClean="0"/>
              <a:t>四年的时间很难在我的漫长的人生旅程中短暂，但短短的四年是最真诚的青年；最纯粹的岁月；最美丽的大学生活。我会记住大学的每一点，记住大学里每个可爱的人。</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随着社会互联网技术的快速发展，每个行业都在努力与现代先进技术接轨，通过科技手段提高自身的优势；对于在线动漫信息平台当然也不能排除在外，随着网络技术的不断成熟，带动了在线动漫信息平台，它彻底改变了过去传统的管理方式，不仅使服务管理难度变低了，还提升了管理的灵活性。这种个性化的平台特别注重交互协调与管理的相互配合，激发了管理人员的创造性与主动性，对在线动漫信息平台而言非常有利。</a:t>
            </a:r>
            <a:endParaRPr lang="zh-CN" altLang="en-US" sz="1800" dirty="0" smtClean="0"/>
          </a:p>
          <a:p>
            <a:r>
              <a:rPr lang="zh-CN" altLang="en-US" sz="1800" dirty="0" smtClean="0"/>
              <a:t>本系统采用的数据库是Mysql，使用Spring Boot框架开发，Java语言、B/C架构。在设计过程中，充分保证了系统代码的良好可读性、实用性、易扩展性、通用性、便于后期维护、操作方便以及页面简洁等特点。</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背景及意义</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系统管理也都将通过计算机进行整体智能化操作，对于在线动漫信息平台所牵扯的管理及数据保存都是非常多的，例如管理员；首页、个人中心、动漫分类管理、热门动漫管理、文章专栏管理、会员管理、会员分享管理、论坛管理、系统管理等，会员：首页、个人中心、会员分享管理、我的收藏管理，前台首页：首页、热门动漫、文章专栏、会员分享、论坛信息、个人中心、后台管理等这给管理者的工作带来了巨大的挑战，面对大量的信息，传统的管理系统，都是通过笔记的方式进行详细信息的统计，后来出现电脑，通过电脑输入软件将纸质的信息统计到电脑上，这种方式比较传统，而且想要统计数据信息比较麻烦，还受时间和空间的影响，所以为此开发了在线动漫信息平台；为会员提供了方便管理平台，方便管理员查看及维护，并且可以通过需求进行动漫信息内容的编辑及维护等。</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Spring Boot框架</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2000" smtClean="0"/>
          </a:p>
          <a:p>
            <a:r>
              <a:rPr sz="2000" smtClean="0"/>
              <a:t>Spring Boot特点：</a:t>
            </a:r>
            <a:endParaRPr sz="2000" smtClean="0"/>
          </a:p>
          <a:p>
            <a:r>
              <a:rPr sz="2000" smtClean="0"/>
              <a:t>1、创建一个单独的Spring应用程序；</a:t>
            </a:r>
            <a:endParaRPr sz="2000" smtClean="0"/>
          </a:p>
          <a:p>
            <a:r>
              <a:rPr sz="2000" smtClean="0"/>
              <a:t>2、嵌入式Tomcat，无需部署WAR文件；</a:t>
            </a:r>
            <a:endParaRPr sz="2000" smtClean="0"/>
          </a:p>
          <a:p>
            <a:r>
              <a:rPr sz="2000" smtClean="0"/>
              <a:t>3、简化Maven配置；</a:t>
            </a:r>
            <a:endParaRPr sz="2000" smtClean="0"/>
          </a:p>
          <a:p>
            <a:r>
              <a:rPr sz="2000" smtClean="0"/>
              <a:t>4、自动配置Spring；</a:t>
            </a:r>
            <a:endParaRPr sz="2000" smtClean="0"/>
          </a:p>
          <a:p>
            <a:r>
              <a:rPr sz="2000" smtClean="0"/>
              <a:t>5、提供生产就绪功能，如指标，健康检查和外部配置；</a:t>
            </a:r>
            <a:endParaRPr sz="2000" smtClean="0"/>
          </a:p>
          <a:p>
            <a:r>
              <a:rPr sz="2000" smtClean="0"/>
              <a:t>6、绝对没有代码生成和XML的配置要求；</a:t>
            </a:r>
            <a:endParaRPr sz="2000" smtClean="0"/>
          </a:p>
          <a:p>
            <a:r>
              <a:rPr sz="2000" smtClean="0"/>
              <a:t>  安装步骤：</a:t>
            </a:r>
            <a:endParaRPr sz="2000" smtClean="0"/>
          </a:p>
          <a:p>
            <a:r>
              <a:rPr sz="2000" smtClean="0"/>
              <a:t>   最基本的是，Spring Boot是一个可以被任何项目的构建系统使用的库集合。 为简单起见，该框架还提供了一个命令行界面，可用于运行和测试Boot应用程序。</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系统分析</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在线动漫信息平台主要是为了会员方便对动漫信息的了解以及查看今日论坛信息和查看热门动漫、文章专栏等信息，也是为了更好的让管理员进行更好存储所有数据信息及快速方便的检索功能，对系统的各个模块是通过许多今天的发达系统做出合理的分析来确定考虑会员的可操作性，遵循开发的系统优化的原则，经过全面的调查和研究。</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系统所要实现的功能分析，对于现在网络方便的管理，根据自己的需求可以进行查看动漫分类管理、热门动漫管理、文章专栏管理、会员管理、会员分享管理、论坛管理、系统管理等，这样既能节省会员的时间，不用在像传统的方式，需要查询，由于很多会员的时间原因，没有办法去相关网络店了解信息，真的很难去满足会员的各种需求。</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系统结构图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p:nvPr/>
        </p:nvGraphicFramePr>
        <p:xfrm>
          <a:off x="454660" y="1371600"/>
          <a:ext cx="8086725" cy="5267325"/>
        </p:xfrm>
        <a:graphic>
          <a:graphicData uri="http://schemas.openxmlformats.org/presentationml/2006/ole">
            <mc:AlternateContent xmlns:mc="http://schemas.openxmlformats.org/markup-compatibility/2006">
              <mc:Choice xmlns:v="urn:schemas-microsoft-com:vml" Requires="v">
                <p:oleObj spid="_x0000_s5" name="" r:id="rId1" imgW="5359400" imgH="4191000" progId="Visio.Drawing.11">
                  <p:embed/>
                </p:oleObj>
              </mc:Choice>
              <mc:Fallback>
                <p:oleObj name="" r:id="rId1" imgW="5359400" imgH="4191000" progId="Visio.Drawing.11">
                  <p:embed/>
                  <p:pic>
                    <p:nvPicPr>
                      <p:cNvPr id="0" name="图片 4"/>
                      <p:cNvPicPr/>
                      <p:nvPr/>
                    </p:nvPicPr>
                    <p:blipFill>
                      <a:blip r:embed="rId2"/>
                      <a:stretch>
                        <a:fillRect/>
                      </a:stretch>
                    </p:blipFill>
                    <p:spPr>
                      <a:xfrm>
                        <a:off x="454660" y="1371600"/>
                        <a:ext cx="8086725" cy="526732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40" name="图片 40"/>
          <p:cNvPicPr>
            <a:picLocks noChangeAspect="1"/>
          </p:cNvPicPr>
          <p:nvPr/>
        </p:nvPicPr>
        <p:blipFill>
          <a:blip r:embed="rId1"/>
          <a:stretch>
            <a:fillRect/>
          </a:stretch>
        </p:blipFill>
        <p:spPr>
          <a:xfrm>
            <a:off x="0" y="1370965"/>
            <a:ext cx="9033510" cy="54876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 总  结</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在线动漫信息平台的整体功能模块的实现，主要是对自己在大学这几年时间所学内容的一个测试，对于系统，主要是通过现在智能化的在线动漫信息平台进行开始系统的实现，管理员根据问题信息进行动漫信息及活动信息等操作，并且可以根据需求进行数据信息的增加修改删除等操作，完美的解决了当下在线动漫信息平台中所遇到的问题。</a:t>
            </a:r>
            <a:endParaRPr lang="zh-CN" altLang="en-US" sz="1800" dirty="0" smtClean="0"/>
          </a:p>
          <a:p>
            <a:r>
              <a:rPr lang="zh-CN" altLang="en-US" sz="1800" dirty="0" smtClean="0"/>
              <a:t>经过一个学期的毕业设计的实现完成已接近尾声，到目前为止，当我回想起整个学期的系统开发日，收获颇丰。毕业设计的主要任务是建立一个智能化的在线动漫信息平台的信息系统，主要使用springboot框架和Mysql数据库的开发工具，对系统的每个功能模块进行相对应的操作，最后，系统调试结果表明系统基本可以满足功能要求。</a:t>
            </a:r>
            <a:endParaRPr lang="zh-CN" altLang="en-US" sz="1800" dirty="0" smtClean="0"/>
          </a:p>
          <a:p>
            <a:r>
              <a:rPr lang="zh-CN" altLang="en-US" sz="1800" dirty="0" smtClean="0"/>
              <a:t>在线动漫信息平台的开发对我大学学习的改进有很大帮助。它使我能够学习计算机知识的相关技术方面问题及与人交往的沟通交流方面，让我意识到无论我们做什么，我们都需要坚持不懈，努力工作，只有这样尝试了并且坚持去做了，我们才可以成功，才可以获得成功的喜悦，如果没有尝试，只是想，那连成功的机会都没有，实际操作进行做了，才会越来越近的靠近成功，随着道路一路向前，未来的路是美好的。</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[1]范立峰，乔世全，程文彬 Java程序设计 人民邮电大学出版社 2018。</a:t>
            </a:r>
            <a:endParaRPr sz="1600" dirty="0" smtClean="0"/>
          </a:p>
          <a:p>
            <a:r>
              <a:rPr sz="1600" dirty="0" smtClean="0"/>
              <a:t>[2]（美）Kevin Mukhar, Chris Zelenak , James L.Weaver,Jim Crume ，JavaEE 5 开发指南，机械工业出版社，2018。</a:t>
            </a:r>
            <a:endParaRPr sz="1600" dirty="0" smtClean="0"/>
          </a:p>
          <a:p>
            <a:r>
              <a:rPr sz="1600" dirty="0" smtClean="0"/>
              <a:t>[3]陈雄华 企业应用开发详解 电子大学出版社，2017。</a:t>
            </a:r>
            <a:endParaRPr sz="1600" dirty="0" smtClean="0"/>
          </a:p>
          <a:p>
            <a:r>
              <a:rPr sz="1600" dirty="0" smtClean="0"/>
              <a:t>[4]李宁Java Web开发技术大全--Java+Servlet清华大学出版社，2018。</a:t>
            </a:r>
            <a:endParaRPr sz="1600" dirty="0" smtClean="0"/>
          </a:p>
          <a:p>
            <a:r>
              <a:rPr sz="1600" dirty="0" smtClean="0"/>
              <a:t>[5]聂哲 Java动态WEB技术实例教程。</a:t>
            </a:r>
            <a:endParaRPr sz="1600" dirty="0" smtClean="0"/>
          </a:p>
          <a:p>
            <a:r>
              <a:rPr sz="1600" dirty="0" smtClean="0"/>
              <a:t>[6]李绪成，闫海珍 java Web开发教程—入门与提高篇(Java+Servlet) 清华大学出版社 2018 。</a:t>
            </a:r>
            <a:endParaRPr sz="1600" dirty="0" smtClean="0"/>
          </a:p>
          <a:p>
            <a:r>
              <a:rPr sz="1600" dirty="0" smtClean="0"/>
              <a:t>[7]史胜辉，王春明，沈学华 JavaEE基础教程 清华大学出版社 2017 。</a:t>
            </a:r>
            <a:endParaRPr sz="1600" dirty="0" smtClean="0"/>
          </a:p>
          <a:p>
            <a:r>
              <a:rPr sz="1600" dirty="0" smtClean="0"/>
              <a:t>[8]霍尔等著 Mysql与Java核心编程 北京 清华大学出版社 2019</a:t>
            </a:r>
            <a:endParaRPr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2536</Words>
  <Application>WPS 演示</Application>
  <PresentationFormat>全屏显示(4:3)</PresentationFormat>
  <Paragraphs>60</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吉祥如意</vt:lpstr>
      <vt:lpstr>Visio.Drawing.11</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真诚勇恒</cp:lastModifiedBy>
  <cp:revision>39</cp:revision>
  <dcterms:created xsi:type="dcterms:W3CDTF">2017-06-16T12:52:00Z</dcterms:created>
  <dcterms:modified xsi:type="dcterms:W3CDTF">2021-01-05T16:46:54Z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