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267" r:id="rId10"/>
    <p:sldId id="273" r:id="rId11"/>
    <p:sldId id="265"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3200" dirty="0" smtClean="0"/>
              <a:t>线上教学平台 </a:t>
            </a:r>
            <a:r>
              <a:rPr lang="en-US" altLang="zh-CN" sz="3200" dirty="0" err="1" smtClean="0"/>
              <a:t>ppt</a:t>
            </a:r>
            <a:endParaRPr altLang="zh-CN" sz="3200" dirty="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zh-CN" altLang="en-US" sz="2400" dirty="0" smtClean="0"/>
              <a:t>大学生活在这个时候即将划上一个句号，但是对于我的人生道路来说，这仅仅是一个逗号，我将面对的是又一次征程的开始。</a:t>
            </a:r>
            <a:endParaRPr lang="zh-CN" altLang="en-US" sz="2400" dirty="0" smtClean="0"/>
          </a:p>
          <a:p>
            <a:r>
              <a:rPr lang="zh-CN" altLang="en-US" sz="2400" dirty="0" smtClean="0"/>
              <a:t>	回忆过去，许许多多的事情浮现在脑海：刚上大学时欢乐心情和兴奋的场景还历历在目。一切都是那么新鲜，那么富有吸引力。有快乐也有艰辛，有收获也有失落。衷心感谢学院所有支持帮助过我的老师，谢谢你们多年来的关心和爱护。同窗的友情同样难忘，你们与我共同走过了人生中不平凡的道路，给我留下了值得珍藏的美好记忆。</a:t>
            </a:r>
            <a:endParaRPr lang="zh-CN" altLang="en-US" sz="2400" dirty="0" smtClean="0"/>
          </a:p>
          <a:p>
            <a:r>
              <a:rPr lang="zh-CN" altLang="en-US" sz="2400" dirty="0" smtClean="0"/>
              <a:t>	最后，我要特别感谢指导过我的老师。本论文是在他的悉心指导和热情帮助下完成的，老师认真负责的工作态度，严谨的治学精神和精深的理论水平都使我受益匪浅。老师无论在理论上还是在实践中，都给予我很大的帮助，使我专业技能的应用水平得到很大提高，这对于我以后的工作和学习都有益处。 </a:t>
            </a:r>
            <a:endParaRPr lang="zh-CN" alt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zh-CN" altLang="en-US" sz="1800" dirty="0" smtClean="0"/>
              <a:t>2在社会快速发展的影响下，使线上教学平台的管理和运营比过去十年更加理性化。依照这一现实为基础，设计一个快捷而又方便的网上线上教学平台系统是一项十分重要并且有价值的事情。对于传统的线上教学平台控制模型来说，网上线上教学平台系统具有许多不可比拟的优势，首先是快速更新线上教学平台的信息，其次是大量信息的管理，最后是高度安全，以及使用简单等特性，这使得线上教学平台系统的管理和运营非常方便。进入21世纪，因为科技和经济的迅速发展，人民群众对非物质层面的精神需求正变得越来越多元化。本系统是为了实现这些目标而提出来的。</a:t>
            </a:r>
            <a:endParaRPr lang="zh-CN"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课题背景</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zh-CN" altLang="en-US" sz="1800" dirty="0" smtClean="0"/>
              <a:t>2021年处于信息科技高速发展的大背景之下。在今天，缺少手机和电脑几乎已经成为不可能的事情，人们生活中已经难以离开手机和电脑。针对增加的成本管理和操作,各大网站非常有必要建立自己的网上线上教学平台，这既可以让更多的人体验到网络所带来的方便。</a:t>
            </a:r>
            <a:endParaRPr lang="zh-CN" altLang="en-US" sz="1800" dirty="0" smtClean="0"/>
          </a:p>
          <a:p>
            <a:r>
              <a:rPr lang="zh-CN" altLang="en-US" sz="1800" dirty="0" smtClean="0"/>
              <a:t>在经过几十年的高速发展后，互联网已成为最流行、最普及的媒体，每天的信息流量甚至能比得上过去十年。其以便捷的信息交换、快速的沟通速度，悄然地改变着传统方式。简单、快捷、成本较低是互联网的特点，到目前为止，电子商务的发展经历十余年仍然活力十足，电商应用就像雨后春笋一样冒出。</a:t>
            </a:r>
            <a:endParaRPr lang="zh-CN"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课题意义</a:t>
            </a:r>
            <a:endParaRPr lang="zh-CN" altLang="en-US" dirty="0" smtClean="0"/>
          </a:p>
        </p:txBody>
      </p:sp>
      <p:sp>
        <p:nvSpPr>
          <p:cNvPr id="6147" name="Rectangle 3"/>
          <p:cNvSpPr>
            <a:spLocks noGrp="1" noRot="1"/>
          </p:cNvSpPr>
          <p:nvPr>
            <p:ph idx="1"/>
          </p:nvPr>
        </p:nvSpPr>
        <p:spPr/>
        <p:txBody>
          <a:bodyPr vert="horz" wrap="square" lIns="91440" tIns="45720" rIns="91440" bIns="45720" anchor="t"/>
          <a:lstStyle/>
          <a:p>
            <a:r>
              <a:rPr sz="2000" smtClean="0"/>
              <a:t>社会主义进入新时代，经济实力越来越强。我们也变得越来越忙碌、对生活的要求也变得更加严格，对快速和方便的服务的需求也在逐渐增加。因此，对线上教学平台系统的管理、服务的要求也越来越严格。为适应时代的发展，各大网站开始广泛地使用电脑来进行管理，并推出线上教学平台系统进行查询所需信息等信息为提高工作人员效率提供了一种新的方式，并且减轻了他们的工作强度，在树立网站形象的同时，为线上教学平台系统提供更加方便、安全、快捷而高效的管理系统，实现双赢。</a:t>
            </a:r>
            <a:endParaRPr sz="2000" smtClean="0"/>
          </a:p>
          <a:p>
            <a:r>
              <a:rPr sz="2000" smtClean="0"/>
              <a:t>本系统即为方便管理员和学员而制作的网上线上教学平台，结合了学员的需求，设计出的一个基于Spring Boot框架、MySQL数据库的网上线上教学平台。</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p:txBody>
          <a:bodyPr vert="horz" wrap="square" lIns="91440" tIns="45720" rIns="91440" bIns="45720" anchor="ctr"/>
          <a:lstStyle/>
          <a:p>
            <a:pPr eaLnBrk="1" hangingPunct="1"/>
            <a:r>
              <a:rPr lang="zh-CN" altLang="en-US" dirty="0"/>
              <a:t>Spring Boot框架</a:t>
            </a:r>
            <a:endParaRPr lang="zh-CN" altLang="en-US" dirty="0"/>
          </a:p>
        </p:txBody>
      </p:sp>
      <p:sp>
        <p:nvSpPr>
          <p:cNvPr id="8195" name="Rectangle 3"/>
          <p:cNvSpPr>
            <a:spLocks noGrp="1" noRot="1"/>
          </p:cNvSpPr>
          <p:nvPr>
            <p:ph idx="1"/>
          </p:nvPr>
        </p:nvSpPr>
        <p:spPr>
          <a:xfrm>
            <a:off x="685800" y="1371600"/>
            <a:ext cx="8153400" cy="449897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Spring Boot特点：</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1、创建一个单独的Spring应用程序；</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2、嵌入式Tomcat，无需部署WAR文件；</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3、简化Maven配置；</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4、自动配置Spring；</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5、提供生产就绪功能，如指标，健康检查和外部配置；</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6、绝对没有代码生成和XML的配置要求；</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系统结构图</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618" name="对象 -2147482619"/>
          <p:cNvGraphicFramePr/>
          <p:nvPr/>
        </p:nvGraphicFramePr>
        <p:xfrm>
          <a:off x="203200" y="1371600"/>
          <a:ext cx="8636635" cy="5191760"/>
        </p:xfrm>
        <a:graphic>
          <a:graphicData uri="http://schemas.openxmlformats.org/presentationml/2006/ole">
            <mc:AlternateContent xmlns:mc="http://schemas.openxmlformats.org/markup-compatibility/2006">
              <mc:Choice xmlns:v="urn:schemas-microsoft-com:vml" Requires="v">
                <p:oleObj spid="_x0000_s3076" name="" r:id="rId1" imgW="35661600" imgH="21590000" progId="Visio.Drawing.15">
                  <p:embed/>
                </p:oleObj>
              </mc:Choice>
              <mc:Fallback>
                <p:oleObj name="" r:id="rId1" imgW="35661600" imgH="21590000" progId="Visio.Drawing.15">
                  <p:embed/>
                  <p:pic>
                    <p:nvPicPr>
                      <p:cNvPr id="0" name="图片 3075"/>
                      <p:cNvPicPr/>
                      <p:nvPr/>
                    </p:nvPicPr>
                    <p:blipFill>
                      <a:blip r:embed="rId2"/>
                      <a:stretch>
                        <a:fillRect/>
                      </a:stretch>
                    </p:blipFill>
                    <p:spPr>
                      <a:xfrm>
                        <a:off x="203200" y="1371600"/>
                        <a:ext cx="8636635" cy="519176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3" name="图片 19"/>
          <p:cNvPicPr>
            <a:picLocks noChangeAspect="1"/>
          </p:cNvPicPr>
          <p:nvPr/>
        </p:nvPicPr>
        <p:blipFill>
          <a:blip r:embed="rId1"/>
          <a:stretch>
            <a:fillRect/>
          </a:stretch>
        </p:blipFill>
        <p:spPr>
          <a:xfrm>
            <a:off x="298450" y="1370965"/>
            <a:ext cx="8739505" cy="532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结论</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1800" dirty="0" smtClean="0"/>
              <a:t>2021年的今天，计算机技术已经相当成熟。它的发展推动了许多行业改头换面，计算机的出现使现代社会有了进一步降低人力物力和资源的方法，提高了现代社会的生产力，转变了智能化方式。目前各大网站都在积极备战，发展计算机和互联网，结合自身优势进军互联网行业成为各大网站的重点项目。</a:t>
            </a:r>
            <a:endParaRPr lang="zh-CN" altLang="en-US" sz="1800" dirty="0" smtClean="0"/>
          </a:p>
          <a:p>
            <a:r>
              <a:rPr lang="zh-CN" altLang="en-US" sz="1800" dirty="0" smtClean="0"/>
              <a:t>本文利用 Spring Boot框架和MySQL数据库技术，通过分析现实了线上教学平台流程的基础上，并完成了线上教学平台。经调试结果显示，本系统基本可以满足一个线上教学平台的业务需要。系统界面简洁而有美感， 易操作，做出了自己的特点，然而因为时间仓促再加上缺乏系统开发经验和仅依靠少数问卷调查方式，因此本系统还存在不少缺陷。</a:t>
            </a:r>
            <a:endParaRPr lang="zh-CN" alt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1600" dirty="0" smtClean="0"/>
              <a:t>[1]Bruce Eckel．《Thinking in Java》(第三版) [M],American：Prentice Hall PTR，2017</a:t>
            </a:r>
            <a:endParaRPr sz="1600" dirty="0" smtClean="0"/>
          </a:p>
          <a:p>
            <a:r>
              <a:rPr sz="1600" dirty="0" smtClean="0"/>
              <a:t>[2]霍斯特曼等著，陈昊鹏等译．JAVA核心技术卷II：高级特性[M]. 2019.12</a:t>
            </a:r>
            <a:endParaRPr sz="1600" dirty="0" smtClean="0"/>
          </a:p>
          <a:p>
            <a:r>
              <a:rPr sz="1600" dirty="0" smtClean="0"/>
              <a:t>[3](英)格雷恩．Ajax实战——实例详解[M].北京：人民邮电出版社 2019年11月</a:t>
            </a:r>
            <a:endParaRPr sz="1600" dirty="0" smtClean="0"/>
          </a:p>
          <a:p>
            <a:r>
              <a:rPr sz="1600" dirty="0" smtClean="0"/>
              <a:t>[4]王占全，苏玲．Eclipse全程指南[M]. 北京：电子工业出版社，2019年3月</a:t>
            </a:r>
            <a:endParaRPr sz="1600" dirty="0" smtClean="0"/>
          </a:p>
          <a:p>
            <a:r>
              <a:rPr sz="1600" dirty="0" smtClean="0"/>
              <a:t>[5]李清霞．《Java动态网页设计》课程建设与教学模式研究[J].福建电脑，2017,33（06）：92-93+166</a:t>
            </a:r>
            <a:endParaRPr sz="1600" dirty="0" smtClean="0"/>
          </a:p>
          <a:p>
            <a:r>
              <a:rPr sz="1600" dirty="0" smtClean="0"/>
              <a:t>[6]李刚．整合STRUTS+HIBERNATE+SPRING应用开发详解[M]．北京：电子工业出版社2017年1月</a:t>
            </a:r>
            <a:endParaRPr sz="1600" dirty="0" smtClean="0"/>
          </a:p>
          <a:p>
            <a:r>
              <a:rPr sz="1600" dirty="0" smtClean="0"/>
              <a:t>[7]孙卫琴,李红成．Tomcat与Java WEB开发技术讲解.电子工业出版社.2019年六月:1-205</a:t>
            </a:r>
            <a:endParaRPr sz="1600" dirty="0" smtClean="0"/>
          </a:p>
          <a:p>
            <a:r>
              <a:rPr sz="1600" dirty="0" smtClean="0"/>
              <a:t>[8]张丽．基于C语言访问的MySQL数据库[J]. 电子技术与软件工程，2018,（22）：165-166</a:t>
            </a:r>
            <a:endParaRPr sz="1600" dirty="0" smtClean="0"/>
          </a:p>
          <a:p>
            <a:r>
              <a:rPr sz="1600" dirty="0" smtClean="0"/>
              <a:t>[9]廖琴，文成玉．MySQL数据库高可用性的研究与实现[J]. 科技风，2018,（18）：100</a:t>
            </a:r>
            <a:endParaRPr sz="1600" dirty="0" smtClean="0"/>
          </a:p>
          <a:p>
            <a:r>
              <a:rPr sz="1600" dirty="0" smtClean="0"/>
              <a:t>[10]王国辉，王易．Java数据库系统开发案例精选[M].北京:人民邮电出版社,2019</a:t>
            </a:r>
            <a:r>
              <a:rPr lang="zh-CN" sz="1600" dirty="0" smtClean="0"/>
              <a:t>。</a:t>
            </a:r>
            <a:endParaRPr lang="zh-CN" sz="16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2286</Words>
  <Application>WPS 演示</Application>
  <PresentationFormat>全屏显示(4:3)</PresentationFormat>
  <Paragraphs>60</Paragraphs>
  <Slides>10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9" baseType="lpstr">
      <vt:lpstr>Arial</vt:lpstr>
      <vt:lpstr>宋体</vt:lpstr>
      <vt:lpstr>Wingdings</vt:lpstr>
      <vt:lpstr>Wingdings 2</vt:lpstr>
      <vt:lpstr>微软雅黑</vt:lpstr>
      <vt:lpstr>Arial Unicode MS</vt:lpstr>
      <vt:lpstr>Calibri</vt:lpstr>
      <vt:lpstr>吉祥如意</vt:lpstr>
      <vt:lpstr>Visio.Drawing.15</vt:lpstr>
      <vt:lpstr>小程序社区疫情防控系统  ppt</vt:lpstr>
      <vt:lpstr>摘  要</vt:lpstr>
      <vt:lpstr>研究现状</vt:lpstr>
      <vt:lpstr>小程序框架</vt:lpstr>
      <vt:lpstr>需求分析</vt:lpstr>
      <vt:lpstr>系统结构图</vt:lpstr>
      <vt:lpstr>管理员登录界面</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丘美玲</cp:lastModifiedBy>
  <cp:revision>39</cp:revision>
  <dcterms:created xsi:type="dcterms:W3CDTF">2017-06-16T12:52:00Z</dcterms:created>
  <dcterms:modified xsi:type="dcterms:W3CDTF">2021-02-27T05:41:52Z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2052-11.1.0.10314</vt:lpwstr>
  </property>
</Properties>
</file>