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点餐平台网站</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222885" y="1329690"/>
            <a:ext cx="7449185" cy="4092575"/>
          </a:xfrm>
          <a:prstGeom prst="rect">
            <a:avLst/>
          </a:prstGeom>
          <a:noFill/>
        </p:spPr>
        <p:txBody>
          <a:bodyPr wrap="square" rtlCol="0">
            <a:spAutoFit/>
          </a:bodyPr>
          <a:lstStyle/>
          <a:p>
            <a:r>
              <a:rPr sz="2000" dirty="0">
                <a:latin typeface="宋体" panose="02010600030101010101" pitchFamily="2" charset="-122"/>
                <a:ea typeface="宋体" panose="02010600030101010101" pitchFamily="2" charset="-122"/>
                <a:cs typeface="宋体" panose="02010600030101010101" pitchFamily="2" charset="-122"/>
              </a:rPr>
              <a:t>随着现在网络的快速发展，网上管理系统也逐渐快速发展起来，网上管理模式很快融入到了许多商家的之中，随之就产生了“点餐平台网站”，这样就让点餐平台网站更加方便简单。</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对于本点餐平台网站的设计来说，系统开发主要是采用java语言技术，在整个系统的设计中应用MySQL数据库来完成数据存储，具体根据点餐平台网站的现状来进行开发的，具体根据现实的需求来实现点餐平台网站网络化的管理，各类信息有序地进行存储，进入点餐平台网站页面之后，方可开始操作主控界面，主要功能包括管理员：首页、个人中心、用户管理、菜品分类管理、菜品信息管理、菜品评价管理、系统管理、订单管理，用户；首页、个人中心、菜品评价管理、我的收藏管理、订单管理，前台首页；首页、菜品信息、菜品资讯、个人中心、后台管理、购物车、在线客服等功能。</a:t>
            </a:r>
            <a:endParaRPr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32032" y="1092369"/>
            <a:ext cx="8640960" cy="286131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   </a:t>
            </a:r>
            <a:endParaRPr lang="en-US" altLang="zh-CN" dirty="0" smtClean="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点餐平台网站，传统的点餐平台网站模式还处于线下管理阶段，管理效率极低。随着点餐平台网站信息的不断增多，传统基于线下管理模式已经无法满足当前用户需求，随着信息化时代的到来。通过该系统的设计，管理员可以管理系统中信息同时为了能够有效的提高现在网络信息的处理和准确性，需要不断去发展和更新的点餐平台网站信息，这样才能有效的提高点餐平台网站的效率。</a:t>
            </a:r>
            <a:endParaRPr dirty="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互联网作为社会发展当中的产物，带给大家无数的便利和高效。自从有了网络管理方式，互联网的发展就发生了很大的变化，从此互联网在我国各大商家当中也被广泛的应用。针对上述问题我们做了详细的介绍和分析，对于整个系统的管理和发展改变了传统点餐平台网站模式。</a:t>
            </a:r>
            <a:endParaRPr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前  言</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6769" y="1318682"/>
            <a:ext cx="7910011" cy="2183765"/>
          </a:xfrm>
          <a:prstGeom prst="rect">
            <a:avLst/>
          </a:prstGeom>
          <a:noFill/>
        </p:spPr>
        <p:txBody>
          <a:bodyPr wrap="square" rtlCol="0">
            <a:spAutoFit/>
          </a:bodyPr>
          <a:lstStyle/>
          <a:p>
            <a:endParaRPr lang="zh-CN" altLang="en-US" sz="2400" b="1" dirty="0"/>
          </a:p>
          <a:p>
            <a:r>
              <a:rPr sz="1600" dirty="0"/>
              <a:t>随着现代网络技术发展，对于点餐平台网站现在正处于网络发展的阶段，所以对它的要求也是比较严格的，要从这个系统的功能和用户实际需求来进行对系统制定开发的发展方式，依靠网络技术的的快速发展和现代通讯技术的结合为用户带来方便，可以方便管理员网上管理，点餐平台网站信息，还可以通过这些技术实现发布点餐平台网站等过程。当今社会互联网急速发展，电子商务系统也在国内爆炸式的发展起来。这种网络模式对长期使用互联网社会产生了深远的影响，在这种社会环境下开发一个适用于用户都可以操作的、简单的、便捷的点餐平台网站的发展前景是非常好的。</a:t>
            </a:r>
            <a:endParaRPr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1605280" cy="521970"/>
          </a:xfrm>
          <a:prstGeom prst="rect">
            <a:avLst/>
          </a:prstGeom>
          <a:noFill/>
        </p:spPr>
        <p:txBody>
          <a:bodyPr wrap="none" rtlCol="0" anchor="t">
            <a:spAutoFit/>
          </a:bodyPr>
          <a:p>
            <a:pPr algn="l"/>
            <a:r>
              <a:rPr sz="2800" dirty="0">
                <a:sym typeface="+mn-ea"/>
              </a:rPr>
              <a:t>研究背景</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5650" y="476885"/>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研究目的</a:t>
            </a:r>
            <a:r>
              <a:rPr lang="zh-CN" altLang="en-US" sz="2400" dirty="0">
                <a:latin typeface="黑体" panose="02010609060101010101" charset="-122"/>
                <a:ea typeface="黑体" panose="02010609060101010101" charset="-122"/>
                <a:cs typeface="黑体" panose="02010609060101010101" charset="-122"/>
              </a:rPr>
              <a:t>  </a:t>
            </a:r>
            <a:endParaRPr lang="zh-CN" altLang="en-US"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6798310" cy="3138170"/>
          </a:xfrm>
          <a:prstGeom prst="rect">
            <a:avLst/>
          </a:prstGeom>
          <a:noFill/>
          <a:ln w="9525">
            <a:noFill/>
          </a:ln>
        </p:spPr>
        <p:txBody>
          <a:bodyPr wrap="square">
            <a:spAutoFit/>
          </a:bodyPr>
          <a:p>
            <a:pPr marL="0" indent="0"/>
            <a:r>
              <a:rPr b="0">
                <a:ea typeface="宋体" panose="02010600030101010101" pitchFamily="2" charset="-122"/>
              </a:rPr>
              <a:t>为了解决好这个点餐平台网站，也更好的能够维护点餐平台网站中出现的问题，同时也能够让用户能够正确的了解本点餐平台网站。所以设计本系统。</a:t>
            </a:r>
            <a:endParaRPr b="0">
              <a:ea typeface="宋体" panose="02010600030101010101" pitchFamily="2" charset="-122"/>
            </a:endParaRPr>
          </a:p>
          <a:p>
            <a:pPr marL="0" indent="0"/>
            <a:r>
              <a:rPr b="0">
                <a:ea typeface="宋体" panose="02010600030101010101" pitchFamily="2" charset="-122"/>
              </a:rPr>
              <a:t>本系统主要根据用户的需求做出分析，让用户更好的在线查看菜品信息等，管理员后台管理系统数据等功能。从这个系统的操作来说，能够有效的进行信息的添加、修改、查询、删除一些点餐平台网站信息，在一定的程序上能够实现了自动化。设计该系统的主要目的是为实现通过网络来减少人力和财力的投入，不断提高工作效率。最终我们希望通过点餐平台网站可以达到以下目的：</a:t>
            </a:r>
            <a:endParaRPr b="0">
              <a:ea typeface="宋体" panose="02010600030101010101" pitchFamily="2" charset="-122"/>
            </a:endParaRPr>
          </a:p>
          <a:p>
            <a:pPr marL="0" indent="0"/>
            <a:r>
              <a:rPr b="0">
                <a:ea typeface="宋体" panose="02010600030101010101" pitchFamily="2" charset="-122"/>
              </a:rPr>
              <a:t>提高点餐平台网站的管理效率，实现管理上的井井有条。</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934" y="260481"/>
            <a:ext cx="3866515" cy="460375"/>
          </a:xfrm>
          <a:prstGeom prst="rect">
            <a:avLst/>
          </a:prstGeom>
          <a:noFill/>
        </p:spPr>
        <p:txBody>
          <a:bodyPr wrap="square" rtlCol="0">
            <a:spAutoFit/>
          </a:bodyPr>
          <a:lstStyle/>
          <a:p>
            <a:r>
              <a:rPr sz="2400" b="1" dirty="0"/>
              <a:t>研究内容</a:t>
            </a:r>
            <a:endParaRPr sz="2400" b="1" dirty="0"/>
          </a:p>
        </p:txBody>
      </p:sp>
      <p:sp>
        <p:nvSpPr>
          <p:cNvPr id="100" name="文本框 99"/>
          <p:cNvSpPr txBox="1"/>
          <p:nvPr/>
        </p:nvSpPr>
        <p:spPr>
          <a:xfrm>
            <a:off x="541020" y="1188720"/>
            <a:ext cx="6570980" cy="3784600"/>
          </a:xfrm>
          <a:prstGeom prst="rect">
            <a:avLst/>
          </a:prstGeom>
          <a:noFill/>
          <a:ln w="9525">
            <a:noFill/>
          </a:ln>
        </p:spPr>
        <p:txBody>
          <a:bodyPr wrap="square">
            <a:spAutoFit/>
          </a:bodyPr>
          <a:p>
            <a:pPr marL="0" indent="306070"/>
            <a:r>
              <a:rPr sz="2000" b="0">
                <a:solidFill>
                  <a:srgbClr val="000000"/>
                </a:solidFill>
                <a:latin typeface="Times New Roman" panose="02020603050405020304" charset="0"/>
                <a:ea typeface="宋体" panose="02010600030101010101" pitchFamily="2" charset="-122"/>
              </a:rPr>
              <a:t>在目前所使用的软件开发主要是应用的java,点餐平台网站开发来看它具有很大的意义，具体该系统的主要任务是：</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（1）对于这个系统网络环境它主要是让用户学会多种需求和业务上的流程以及各个角色的功能问题，同时对每一个业务和技术做出了解。</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（2）对于这系统的整个程序应用做出高效的升级、扩展和维护。</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（3）掌握系统的整体设计和结构计划，在一定的需求方面上满足用户的需求，确保在各个层次当中各功能的紧密配合后最终的功能实现，同时保证这个程序的独立性和各层次之间的紧密联系。</a:t>
            </a:r>
            <a:endParaRPr sz="2000" b="0">
              <a:solidFill>
                <a:srgbClr val="000000"/>
              </a:solidFill>
              <a:latin typeface="Times New Roman" panose="0202060305040502030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1845310"/>
          </a:xfrm>
          <a:prstGeom prst="rect">
            <a:avLst/>
          </a:prstGeom>
          <a:noFill/>
        </p:spPr>
        <p:txBody>
          <a:bodyPr wrap="square" rtlCol="0">
            <a:spAutoFit/>
          </a:bodyPr>
          <a:lstStyle/>
          <a:p>
            <a:r>
              <a:rPr lang="en-US" sz="2400" b="1" dirty="0" smtClean="0">
                <a:latin typeface="+mn-ea"/>
                <a:ea typeface="+mn-ea"/>
              </a:rPr>
              <a:t>  </a:t>
            </a:r>
            <a:r>
              <a:rPr lang="zh-CN" altLang="en-US" sz="2400" b="1" dirty="0"/>
              <a:t>管理员登录</a:t>
            </a:r>
            <a:endParaRPr lang="zh-CN" altLang="en-US" sz="2400" b="1" dirty="0"/>
          </a:p>
          <a:p>
            <a:endParaRPr lang="en-US" altLang="zh-CN" b="1" dirty="0" smtClean="0"/>
          </a:p>
          <a:p>
            <a:endParaRPr lang="en-US" altLang="zh-CN"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pic>
        <p:nvPicPr>
          <p:cNvPr id="-2147482371" name="图片 -2147482372"/>
          <p:cNvPicPr>
            <a:picLocks noChangeAspect="1"/>
          </p:cNvPicPr>
          <p:nvPr/>
        </p:nvPicPr>
        <p:blipFill>
          <a:blip r:embed="rId1"/>
          <a:stretch>
            <a:fillRect/>
          </a:stretch>
        </p:blipFill>
        <p:spPr>
          <a:xfrm>
            <a:off x="211455" y="758190"/>
            <a:ext cx="8717280" cy="554609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9596" y="332656"/>
            <a:ext cx="5883275" cy="460375"/>
          </a:xfrm>
          <a:prstGeom prst="rect">
            <a:avLst/>
          </a:prstGeom>
          <a:noFill/>
        </p:spPr>
        <p:txBody>
          <a:bodyPr wrap="square" rtlCol="0">
            <a:spAutoFit/>
          </a:bodyPr>
          <a:lstStyle/>
          <a:p>
            <a:r>
              <a:rPr lang="en-US" altLang="zh-CN" sz="2000" dirty="0"/>
              <a:t> </a:t>
            </a:r>
            <a:r>
              <a:rPr lang="zh-CN" altLang="en-US" sz="2400" b="1" dirty="0"/>
              <a:t>结 论 </a:t>
            </a:r>
            <a:endParaRPr lang="zh-CN" altLang="en-US" sz="2400" b="1" dirty="0"/>
          </a:p>
        </p:txBody>
      </p:sp>
      <p:sp>
        <p:nvSpPr>
          <p:cNvPr id="3" name="文本框 2"/>
          <p:cNvSpPr txBox="1"/>
          <p:nvPr/>
        </p:nvSpPr>
        <p:spPr>
          <a:xfrm>
            <a:off x="339727" y="1124744"/>
            <a:ext cx="8634730" cy="2306955"/>
          </a:xfrm>
          <a:prstGeom prst="rect">
            <a:avLst/>
          </a:prstGeom>
          <a:noFill/>
        </p:spPr>
        <p:txBody>
          <a:bodyPr wrap="square" rtlCol="0">
            <a:spAutoFit/>
          </a:bodyPr>
          <a:lstStyle/>
          <a:p>
            <a:r>
              <a:rPr lang="zh-CN" altLang="en-US" dirty="0"/>
              <a:t>对于本次的系统开发来看，它主要是把我以前所学的知识进行了一次综合的应用。经过这次毕业设计的制作它主要是把我以前所学的理论知识应用到社会实践当中。通过这一次的点餐平台网站的设计与实现它能够有效把计算机知识与实际问题相互应用，通过计算机网络技术来解决用户生活当中的实际问题，从而提高我的编程能力。虽然在这次毕业设计当中我遇到了很多的问题和困难，但是通过不断的调试和老师的帮助让我圆满的完成了这次毕业设计。通过这次毕业设计的制作让我对计算机实际应用得到了很强的锻炼，同时也大大的提高了我的动手动脑能力，让我也感受到了其中的乐趣和喜悦。</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1835</Words>
  <Application>WPS 演示</Application>
  <PresentationFormat>全屏显示(4:3)</PresentationFormat>
  <Paragraphs>83</Paragraphs>
  <Slides>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Times New Roman</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丘美玲</cp:lastModifiedBy>
  <cp:revision>350</cp:revision>
  <dcterms:created xsi:type="dcterms:W3CDTF">2013-10-30T09:04:00Z</dcterms:created>
  <dcterms:modified xsi:type="dcterms:W3CDTF">2021-04-05T16:21:33Z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ECA5155B0FCD49FB9B19A74770BC9D13</vt:lpwstr>
  </property>
</Properties>
</file>