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78" r:id="rId6"/>
    <p:sldId id="290" r:id="rId7"/>
    <p:sldId id="260" r:id="rId8"/>
    <p:sldId id="261" r:id="rId9"/>
    <p:sldId id="262" r:id="rId10"/>
    <p:sldId id="274" r:id="rId11"/>
    <p:sldId id="275" r:id="rId12"/>
    <p:sldId id="299" r:id="rId13"/>
    <p:sldId id="276" r:id="rId14"/>
    <p:sldId id="277"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288" y="-43"/>
      </p:cViewPr>
      <p:guideLst>
        <p:guide orient="horz" pos="2160"/>
        <p:guide pos="290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1" fmla="*/ 0 w 9144000"/>
                <a:gd name="connsiteY0-2" fmla="*/ 1270659 h 1330035"/>
                <a:gd name="connsiteX1-3" fmla="*/ 1674420 w 9144000"/>
                <a:gd name="connsiteY1-4" fmla="*/ 1318160 h 1330035"/>
                <a:gd name="connsiteX2-5" fmla="*/ 4120737 w 9144000"/>
                <a:gd name="connsiteY2-6" fmla="*/ 1199407 h 1330035"/>
                <a:gd name="connsiteX3-7" fmla="*/ 7172696 w 9144000"/>
                <a:gd name="connsiteY3-8" fmla="*/ 760020 h 1330035"/>
                <a:gd name="connsiteX4-9" fmla="*/ 9144000 w 9144000"/>
                <a:gd name="connsiteY4-10" fmla="*/ 0 h 1330035"/>
                <a:gd name="connsiteX0-11" fmla="*/ 0 w 9144000"/>
                <a:gd name="connsiteY0-12" fmla="*/ 1270659 h 1330035"/>
                <a:gd name="connsiteX1-13" fmla="*/ 1674420 w 9144000"/>
                <a:gd name="connsiteY1-14" fmla="*/ 1318160 h 1330035"/>
                <a:gd name="connsiteX2-15" fmla="*/ 4120737 w 9144000"/>
                <a:gd name="connsiteY2-16" fmla="*/ 1199407 h 1330035"/>
                <a:gd name="connsiteX3-17" fmla="*/ 7172696 w 9144000"/>
                <a:gd name="connsiteY3-18" fmla="*/ 760020 h 1330035"/>
                <a:gd name="connsiteX4-19" fmla="*/ 9144000 w 9144000"/>
                <a:gd name="connsiteY4-20" fmla="*/ 0 h 1330035"/>
                <a:gd name="connsiteX0-21" fmla="*/ 0 w 9144000"/>
                <a:gd name="connsiteY0-22" fmla="*/ 1270659 h 1330035"/>
                <a:gd name="connsiteX1-23" fmla="*/ 1674420 w 9144000"/>
                <a:gd name="connsiteY1-24" fmla="*/ 1318160 h 1330035"/>
                <a:gd name="connsiteX2-25" fmla="*/ 4120737 w 9144000"/>
                <a:gd name="connsiteY2-26" fmla="*/ 1199407 h 1330035"/>
                <a:gd name="connsiteX3-27" fmla="*/ 7172696 w 9144000"/>
                <a:gd name="connsiteY3-28" fmla="*/ 760020 h 1330035"/>
                <a:gd name="connsiteX4-29" fmla="*/ 9144000 w 9144000"/>
                <a:gd name="connsiteY4-30" fmla="*/ 0 h 1330035"/>
                <a:gd name="connsiteX0-31" fmla="*/ 0 w 9144000"/>
                <a:gd name="connsiteY0-32" fmla="*/ 1116279 h 1175655"/>
                <a:gd name="connsiteX1-33" fmla="*/ 1674420 w 9144000"/>
                <a:gd name="connsiteY1-34" fmla="*/ 1163780 h 1175655"/>
                <a:gd name="connsiteX2-35" fmla="*/ 4120737 w 9144000"/>
                <a:gd name="connsiteY2-36" fmla="*/ 1045027 h 1175655"/>
                <a:gd name="connsiteX3-37" fmla="*/ 7172696 w 9144000"/>
                <a:gd name="connsiteY3-38" fmla="*/ 605640 h 1175655"/>
                <a:gd name="connsiteX4-39" fmla="*/ 9144000 w 9144000"/>
                <a:gd name="connsiteY4-40" fmla="*/ 0 h 11756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261499"/>
                <a:gd name="connsiteY0-2" fmla="*/ 105098 h 1388236"/>
                <a:gd name="connsiteX1-3" fmla="*/ 56357 w 1261499"/>
                <a:gd name="connsiteY1-4" fmla="*/ 0 h 1388236"/>
                <a:gd name="connsiteX2-5" fmla="*/ 865241 w 1261499"/>
                <a:gd name="connsiteY2-6" fmla="*/ 0 h 1388236"/>
                <a:gd name="connsiteX3-7" fmla="*/ 1261499 w 1261499"/>
                <a:gd name="connsiteY3-8" fmla="*/ 694118 h 1388236"/>
                <a:gd name="connsiteX4-9" fmla="*/ 865241 w 1261499"/>
                <a:gd name="connsiteY4-10" fmla="*/ 1388236 h 1388236"/>
                <a:gd name="connsiteX5-11" fmla="*/ 56357 w 1261499"/>
                <a:gd name="connsiteY5-12" fmla="*/ 1388236 h 1388236"/>
                <a:gd name="connsiteX6-13" fmla="*/ 0 w 1261499"/>
                <a:gd name="connsiteY6-14" fmla="*/ 105098 h 1388236"/>
                <a:gd name="connsiteX0-15" fmla="*/ 0 w 1261499"/>
                <a:gd name="connsiteY0-16" fmla="*/ 105098 h 1388236"/>
                <a:gd name="connsiteX1-17" fmla="*/ 56357 w 1261499"/>
                <a:gd name="connsiteY1-18" fmla="*/ 0 h 1388236"/>
                <a:gd name="connsiteX2-19" fmla="*/ 865241 w 1261499"/>
                <a:gd name="connsiteY2-20" fmla="*/ 0 h 1388236"/>
                <a:gd name="connsiteX3-21" fmla="*/ 1261499 w 1261499"/>
                <a:gd name="connsiteY3-22" fmla="*/ 694118 h 1388236"/>
                <a:gd name="connsiteX4-23" fmla="*/ 865241 w 1261499"/>
                <a:gd name="connsiteY4-24" fmla="*/ 1388236 h 1388236"/>
                <a:gd name="connsiteX5-25" fmla="*/ 744578 w 1261499"/>
                <a:gd name="connsiteY5-26" fmla="*/ 1387893 h 1388236"/>
                <a:gd name="connsiteX6-27" fmla="*/ 0 w 1261499"/>
                <a:gd name="connsiteY6-28" fmla="*/ 10509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118 h 1388236"/>
                <a:gd name="connsiteX1-3" fmla="*/ 396258 w 1601400"/>
                <a:gd name="connsiteY1-4" fmla="*/ 0 h 1388236"/>
                <a:gd name="connsiteX2-5" fmla="*/ 474029 w 1601400"/>
                <a:gd name="connsiteY2-6" fmla="*/ 4016 h 1388236"/>
                <a:gd name="connsiteX3-7" fmla="*/ 1601400 w 1601400"/>
                <a:gd name="connsiteY3-8" fmla="*/ 694118 h 1388236"/>
                <a:gd name="connsiteX4-9" fmla="*/ 1205142 w 1601400"/>
                <a:gd name="connsiteY4-10" fmla="*/ 1388236 h 1388236"/>
                <a:gd name="connsiteX5-11" fmla="*/ 396258 w 1601400"/>
                <a:gd name="connsiteY5-12" fmla="*/ 1388236 h 1388236"/>
                <a:gd name="connsiteX6-13" fmla="*/ 0 w 1601400"/>
                <a:gd name="connsiteY6-14" fmla="*/ 694118 h 1388236"/>
                <a:gd name="connsiteX0-15" fmla="*/ 0 w 1243407"/>
                <a:gd name="connsiteY0-16" fmla="*/ 694118 h 1388236"/>
                <a:gd name="connsiteX1-17" fmla="*/ 396258 w 1243407"/>
                <a:gd name="connsiteY1-18" fmla="*/ 0 h 1388236"/>
                <a:gd name="connsiteX2-19" fmla="*/ 474029 w 1243407"/>
                <a:gd name="connsiteY2-20" fmla="*/ 4016 h 1388236"/>
                <a:gd name="connsiteX3-21" fmla="*/ 1243407 w 1243407"/>
                <a:gd name="connsiteY3-22" fmla="*/ 1325983 h 1388236"/>
                <a:gd name="connsiteX4-23" fmla="*/ 1205142 w 1243407"/>
                <a:gd name="connsiteY4-24" fmla="*/ 1388236 h 1388236"/>
                <a:gd name="connsiteX5-25" fmla="*/ 396258 w 1243407"/>
                <a:gd name="connsiteY5-26" fmla="*/ 1388236 h 1388236"/>
                <a:gd name="connsiteX6-27" fmla="*/ 0 w 1243407"/>
                <a:gd name="connsiteY6-28" fmla="*/ 69411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704 h 1388822"/>
                <a:gd name="connsiteX1-3" fmla="*/ 396258 w 1601400"/>
                <a:gd name="connsiteY1-4" fmla="*/ 586 h 1388822"/>
                <a:gd name="connsiteX2-5" fmla="*/ 482002 w 1601400"/>
                <a:gd name="connsiteY2-6" fmla="*/ 0 h 1388822"/>
                <a:gd name="connsiteX3-7" fmla="*/ 1601400 w 1601400"/>
                <a:gd name="connsiteY3-8" fmla="*/ 694704 h 1388822"/>
                <a:gd name="connsiteX4-9" fmla="*/ 1205142 w 1601400"/>
                <a:gd name="connsiteY4-10" fmla="*/ 1388822 h 1388822"/>
                <a:gd name="connsiteX5-11" fmla="*/ 396258 w 1601400"/>
                <a:gd name="connsiteY5-12" fmla="*/ 1388822 h 1388822"/>
                <a:gd name="connsiteX6-13" fmla="*/ 0 w 1601400"/>
                <a:gd name="connsiteY6-14" fmla="*/ 694704 h 1388822"/>
                <a:gd name="connsiteX0-15" fmla="*/ 0 w 1241871"/>
                <a:gd name="connsiteY0-16" fmla="*/ 694704 h 1388822"/>
                <a:gd name="connsiteX1-17" fmla="*/ 396258 w 1241871"/>
                <a:gd name="connsiteY1-18" fmla="*/ 586 h 1388822"/>
                <a:gd name="connsiteX2-19" fmla="*/ 482002 w 1241871"/>
                <a:gd name="connsiteY2-20" fmla="*/ 0 h 1388822"/>
                <a:gd name="connsiteX3-21" fmla="*/ 1241871 w 1241871"/>
                <a:gd name="connsiteY3-22" fmla="*/ 1323912 h 1388822"/>
                <a:gd name="connsiteX4-23" fmla="*/ 1205142 w 1241871"/>
                <a:gd name="connsiteY4-24" fmla="*/ 1388822 h 1388822"/>
                <a:gd name="connsiteX5-25" fmla="*/ 396258 w 1241871"/>
                <a:gd name="connsiteY5-26" fmla="*/ 1388822 h 1388822"/>
                <a:gd name="connsiteX6-27" fmla="*/ 0 w 1241871"/>
                <a:gd name="connsiteY6-28" fmla="*/ 694704 h 1388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530820CF-B880-4189-942D-D702A7CBA730}" type="datetimeFigureOut">
              <a:rPr lang="zh-CN" altLang="en-US" smtClean="0"/>
            </a:fld>
            <a:endParaRPr lang="zh-CN" alt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zh-CN" alt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C913308-F349-4B6D-A68A-DD1791B4A57B}" type="slidenum">
              <a:rPr lang="zh-CN" altLang="en-US" smtClean="0"/>
            </a:fld>
            <a:endParaRPr lang="zh-CN" alt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9" name="Content Placeholder 8"/>
          <p:cNvSpPr>
            <a:spLocks noGrp="1"/>
          </p:cNvSpPr>
          <p:nvPr>
            <p:ph sz="quarter" idx="13"/>
          </p:nvPr>
        </p:nvSpPr>
        <p:spPr>
          <a:xfrm>
            <a:off x="1042416" y="2313432"/>
            <a:ext cx="3419856" cy="349300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1" fmla="*/ 0 w 9144000"/>
                <a:gd name="connsiteY0-2" fmla="*/ 1270659 h 1330035"/>
                <a:gd name="connsiteX1-3" fmla="*/ 1674420 w 9144000"/>
                <a:gd name="connsiteY1-4" fmla="*/ 1318160 h 1330035"/>
                <a:gd name="connsiteX2-5" fmla="*/ 4120737 w 9144000"/>
                <a:gd name="connsiteY2-6" fmla="*/ 1199407 h 1330035"/>
                <a:gd name="connsiteX3-7" fmla="*/ 7172696 w 9144000"/>
                <a:gd name="connsiteY3-8" fmla="*/ 760020 h 1330035"/>
                <a:gd name="connsiteX4-9" fmla="*/ 9144000 w 9144000"/>
                <a:gd name="connsiteY4-10" fmla="*/ 0 h 1330035"/>
                <a:gd name="connsiteX0-11" fmla="*/ 0 w 9144000"/>
                <a:gd name="connsiteY0-12" fmla="*/ 1270659 h 1330035"/>
                <a:gd name="connsiteX1-13" fmla="*/ 1674420 w 9144000"/>
                <a:gd name="connsiteY1-14" fmla="*/ 1318160 h 1330035"/>
                <a:gd name="connsiteX2-15" fmla="*/ 4120737 w 9144000"/>
                <a:gd name="connsiteY2-16" fmla="*/ 1199407 h 1330035"/>
                <a:gd name="connsiteX3-17" fmla="*/ 7172696 w 9144000"/>
                <a:gd name="connsiteY3-18" fmla="*/ 760020 h 1330035"/>
                <a:gd name="connsiteX4-19" fmla="*/ 9144000 w 9144000"/>
                <a:gd name="connsiteY4-20" fmla="*/ 0 h 1330035"/>
                <a:gd name="connsiteX0-21" fmla="*/ 0 w 9144000"/>
                <a:gd name="connsiteY0-22" fmla="*/ 1270659 h 1330035"/>
                <a:gd name="connsiteX1-23" fmla="*/ 1674420 w 9144000"/>
                <a:gd name="connsiteY1-24" fmla="*/ 1318160 h 1330035"/>
                <a:gd name="connsiteX2-25" fmla="*/ 4120737 w 9144000"/>
                <a:gd name="connsiteY2-26" fmla="*/ 1199407 h 1330035"/>
                <a:gd name="connsiteX3-27" fmla="*/ 7172696 w 9144000"/>
                <a:gd name="connsiteY3-28" fmla="*/ 760020 h 1330035"/>
                <a:gd name="connsiteX4-29" fmla="*/ 9144000 w 9144000"/>
                <a:gd name="connsiteY4-30" fmla="*/ 0 h 1330035"/>
                <a:gd name="connsiteX0-31" fmla="*/ 0 w 9144000"/>
                <a:gd name="connsiteY0-32" fmla="*/ 1116279 h 1175655"/>
                <a:gd name="connsiteX1-33" fmla="*/ 1674420 w 9144000"/>
                <a:gd name="connsiteY1-34" fmla="*/ 1163780 h 1175655"/>
                <a:gd name="connsiteX2-35" fmla="*/ 4120737 w 9144000"/>
                <a:gd name="connsiteY2-36" fmla="*/ 1045027 h 1175655"/>
                <a:gd name="connsiteX3-37" fmla="*/ 7172696 w 9144000"/>
                <a:gd name="connsiteY3-38" fmla="*/ 605640 h 1175655"/>
                <a:gd name="connsiteX4-39" fmla="*/ 9144000 w 9144000"/>
                <a:gd name="connsiteY4-40" fmla="*/ 0 h 11756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261499"/>
                <a:gd name="connsiteY0-2" fmla="*/ 105098 h 1388236"/>
                <a:gd name="connsiteX1-3" fmla="*/ 56357 w 1261499"/>
                <a:gd name="connsiteY1-4" fmla="*/ 0 h 1388236"/>
                <a:gd name="connsiteX2-5" fmla="*/ 865241 w 1261499"/>
                <a:gd name="connsiteY2-6" fmla="*/ 0 h 1388236"/>
                <a:gd name="connsiteX3-7" fmla="*/ 1261499 w 1261499"/>
                <a:gd name="connsiteY3-8" fmla="*/ 694118 h 1388236"/>
                <a:gd name="connsiteX4-9" fmla="*/ 865241 w 1261499"/>
                <a:gd name="connsiteY4-10" fmla="*/ 1388236 h 1388236"/>
                <a:gd name="connsiteX5-11" fmla="*/ 56357 w 1261499"/>
                <a:gd name="connsiteY5-12" fmla="*/ 1388236 h 1388236"/>
                <a:gd name="connsiteX6-13" fmla="*/ 0 w 1261499"/>
                <a:gd name="connsiteY6-14" fmla="*/ 105098 h 1388236"/>
                <a:gd name="connsiteX0-15" fmla="*/ 0 w 1261499"/>
                <a:gd name="connsiteY0-16" fmla="*/ 105098 h 1388236"/>
                <a:gd name="connsiteX1-17" fmla="*/ 56357 w 1261499"/>
                <a:gd name="connsiteY1-18" fmla="*/ 0 h 1388236"/>
                <a:gd name="connsiteX2-19" fmla="*/ 865241 w 1261499"/>
                <a:gd name="connsiteY2-20" fmla="*/ 0 h 1388236"/>
                <a:gd name="connsiteX3-21" fmla="*/ 1261499 w 1261499"/>
                <a:gd name="connsiteY3-22" fmla="*/ 694118 h 1388236"/>
                <a:gd name="connsiteX4-23" fmla="*/ 865241 w 1261499"/>
                <a:gd name="connsiteY4-24" fmla="*/ 1388236 h 1388236"/>
                <a:gd name="connsiteX5-25" fmla="*/ 744578 w 1261499"/>
                <a:gd name="connsiteY5-26" fmla="*/ 1387893 h 1388236"/>
                <a:gd name="connsiteX6-27" fmla="*/ 0 w 1261499"/>
                <a:gd name="connsiteY6-28" fmla="*/ 10509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118 h 1388236"/>
                <a:gd name="connsiteX1-3" fmla="*/ 396258 w 1601400"/>
                <a:gd name="connsiteY1-4" fmla="*/ 0 h 1388236"/>
                <a:gd name="connsiteX2-5" fmla="*/ 474029 w 1601400"/>
                <a:gd name="connsiteY2-6" fmla="*/ 4016 h 1388236"/>
                <a:gd name="connsiteX3-7" fmla="*/ 1601400 w 1601400"/>
                <a:gd name="connsiteY3-8" fmla="*/ 694118 h 1388236"/>
                <a:gd name="connsiteX4-9" fmla="*/ 1205142 w 1601400"/>
                <a:gd name="connsiteY4-10" fmla="*/ 1388236 h 1388236"/>
                <a:gd name="connsiteX5-11" fmla="*/ 396258 w 1601400"/>
                <a:gd name="connsiteY5-12" fmla="*/ 1388236 h 1388236"/>
                <a:gd name="connsiteX6-13" fmla="*/ 0 w 1601400"/>
                <a:gd name="connsiteY6-14" fmla="*/ 694118 h 1388236"/>
                <a:gd name="connsiteX0-15" fmla="*/ 0 w 1243407"/>
                <a:gd name="connsiteY0-16" fmla="*/ 694118 h 1388236"/>
                <a:gd name="connsiteX1-17" fmla="*/ 396258 w 1243407"/>
                <a:gd name="connsiteY1-18" fmla="*/ 0 h 1388236"/>
                <a:gd name="connsiteX2-19" fmla="*/ 474029 w 1243407"/>
                <a:gd name="connsiteY2-20" fmla="*/ 4016 h 1388236"/>
                <a:gd name="connsiteX3-21" fmla="*/ 1243407 w 1243407"/>
                <a:gd name="connsiteY3-22" fmla="*/ 1325983 h 1388236"/>
                <a:gd name="connsiteX4-23" fmla="*/ 1205142 w 1243407"/>
                <a:gd name="connsiteY4-24" fmla="*/ 1388236 h 1388236"/>
                <a:gd name="connsiteX5-25" fmla="*/ 396258 w 1243407"/>
                <a:gd name="connsiteY5-26" fmla="*/ 1388236 h 1388236"/>
                <a:gd name="connsiteX6-27" fmla="*/ 0 w 1243407"/>
                <a:gd name="connsiteY6-28" fmla="*/ 69411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704 h 1388822"/>
                <a:gd name="connsiteX1-3" fmla="*/ 396258 w 1601400"/>
                <a:gd name="connsiteY1-4" fmla="*/ 586 h 1388822"/>
                <a:gd name="connsiteX2-5" fmla="*/ 482002 w 1601400"/>
                <a:gd name="connsiteY2-6" fmla="*/ 0 h 1388822"/>
                <a:gd name="connsiteX3-7" fmla="*/ 1601400 w 1601400"/>
                <a:gd name="connsiteY3-8" fmla="*/ 694704 h 1388822"/>
                <a:gd name="connsiteX4-9" fmla="*/ 1205142 w 1601400"/>
                <a:gd name="connsiteY4-10" fmla="*/ 1388822 h 1388822"/>
                <a:gd name="connsiteX5-11" fmla="*/ 396258 w 1601400"/>
                <a:gd name="connsiteY5-12" fmla="*/ 1388822 h 1388822"/>
                <a:gd name="connsiteX6-13" fmla="*/ 0 w 1601400"/>
                <a:gd name="connsiteY6-14" fmla="*/ 694704 h 1388822"/>
                <a:gd name="connsiteX0-15" fmla="*/ 0 w 1241871"/>
                <a:gd name="connsiteY0-16" fmla="*/ 694704 h 1388822"/>
                <a:gd name="connsiteX1-17" fmla="*/ 396258 w 1241871"/>
                <a:gd name="connsiteY1-18" fmla="*/ 586 h 1388822"/>
                <a:gd name="connsiteX2-19" fmla="*/ 482002 w 1241871"/>
                <a:gd name="connsiteY2-20" fmla="*/ 0 h 1388822"/>
                <a:gd name="connsiteX3-21" fmla="*/ 1241871 w 1241871"/>
                <a:gd name="connsiteY3-22" fmla="*/ 1323912 h 1388822"/>
                <a:gd name="connsiteX4-23" fmla="*/ 1205142 w 1241871"/>
                <a:gd name="connsiteY4-24" fmla="*/ 1388822 h 1388822"/>
                <a:gd name="connsiteX5-25" fmla="*/ 396258 w 1241871"/>
                <a:gd name="connsiteY5-26" fmla="*/ 1388822 h 1388822"/>
                <a:gd name="connsiteX6-27" fmla="*/ 0 w 1241871"/>
                <a:gd name="connsiteY6-28" fmla="*/ 694704 h 1388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1" fmla="*/ 0 w 9144000"/>
                <a:gd name="connsiteY0-2" fmla="*/ 1270659 h 1330035"/>
                <a:gd name="connsiteX1-3" fmla="*/ 1674420 w 9144000"/>
                <a:gd name="connsiteY1-4" fmla="*/ 1318160 h 1330035"/>
                <a:gd name="connsiteX2-5" fmla="*/ 4120737 w 9144000"/>
                <a:gd name="connsiteY2-6" fmla="*/ 1199407 h 1330035"/>
                <a:gd name="connsiteX3-7" fmla="*/ 7172696 w 9144000"/>
                <a:gd name="connsiteY3-8" fmla="*/ 760020 h 1330035"/>
                <a:gd name="connsiteX4-9" fmla="*/ 9144000 w 9144000"/>
                <a:gd name="connsiteY4-10" fmla="*/ 0 h 1330035"/>
                <a:gd name="connsiteX0-11" fmla="*/ 0 w 9144000"/>
                <a:gd name="connsiteY0-12" fmla="*/ 1270659 h 1330035"/>
                <a:gd name="connsiteX1-13" fmla="*/ 1674420 w 9144000"/>
                <a:gd name="connsiteY1-14" fmla="*/ 1318160 h 1330035"/>
                <a:gd name="connsiteX2-15" fmla="*/ 4120737 w 9144000"/>
                <a:gd name="connsiteY2-16" fmla="*/ 1199407 h 1330035"/>
                <a:gd name="connsiteX3-17" fmla="*/ 7172696 w 9144000"/>
                <a:gd name="connsiteY3-18" fmla="*/ 760020 h 1330035"/>
                <a:gd name="connsiteX4-19" fmla="*/ 9144000 w 9144000"/>
                <a:gd name="connsiteY4-20" fmla="*/ 0 h 1330035"/>
                <a:gd name="connsiteX0-21" fmla="*/ 0 w 9144000"/>
                <a:gd name="connsiteY0-22" fmla="*/ 1270659 h 1330035"/>
                <a:gd name="connsiteX1-23" fmla="*/ 1674420 w 9144000"/>
                <a:gd name="connsiteY1-24" fmla="*/ 1318160 h 1330035"/>
                <a:gd name="connsiteX2-25" fmla="*/ 4120737 w 9144000"/>
                <a:gd name="connsiteY2-26" fmla="*/ 1199407 h 1330035"/>
                <a:gd name="connsiteX3-27" fmla="*/ 7172696 w 9144000"/>
                <a:gd name="connsiteY3-28" fmla="*/ 760020 h 1330035"/>
                <a:gd name="connsiteX4-29" fmla="*/ 9144000 w 9144000"/>
                <a:gd name="connsiteY4-30" fmla="*/ 0 h 1330035"/>
                <a:gd name="connsiteX0-31" fmla="*/ 0 w 9144000"/>
                <a:gd name="connsiteY0-32" fmla="*/ 1116279 h 1175655"/>
                <a:gd name="connsiteX1-33" fmla="*/ 1674420 w 9144000"/>
                <a:gd name="connsiteY1-34" fmla="*/ 1163780 h 1175655"/>
                <a:gd name="connsiteX2-35" fmla="*/ 4120737 w 9144000"/>
                <a:gd name="connsiteY2-36" fmla="*/ 1045027 h 1175655"/>
                <a:gd name="connsiteX3-37" fmla="*/ 7172696 w 9144000"/>
                <a:gd name="connsiteY3-38" fmla="*/ 605640 h 1175655"/>
                <a:gd name="connsiteX4-39" fmla="*/ 9144000 w 9144000"/>
                <a:gd name="connsiteY4-40" fmla="*/ 0 h 11756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261499"/>
                <a:gd name="connsiteY0-2" fmla="*/ 105098 h 1388236"/>
                <a:gd name="connsiteX1-3" fmla="*/ 56357 w 1261499"/>
                <a:gd name="connsiteY1-4" fmla="*/ 0 h 1388236"/>
                <a:gd name="connsiteX2-5" fmla="*/ 865241 w 1261499"/>
                <a:gd name="connsiteY2-6" fmla="*/ 0 h 1388236"/>
                <a:gd name="connsiteX3-7" fmla="*/ 1261499 w 1261499"/>
                <a:gd name="connsiteY3-8" fmla="*/ 694118 h 1388236"/>
                <a:gd name="connsiteX4-9" fmla="*/ 865241 w 1261499"/>
                <a:gd name="connsiteY4-10" fmla="*/ 1388236 h 1388236"/>
                <a:gd name="connsiteX5-11" fmla="*/ 56357 w 1261499"/>
                <a:gd name="connsiteY5-12" fmla="*/ 1388236 h 1388236"/>
                <a:gd name="connsiteX6-13" fmla="*/ 0 w 1261499"/>
                <a:gd name="connsiteY6-14" fmla="*/ 105098 h 1388236"/>
                <a:gd name="connsiteX0-15" fmla="*/ 0 w 1261499"/>
                <a:gd name="connsiteY0-16" fmla="*/ 105098 h 1388236"/>
                <a:gd name="connsiteX1-17" fmla="*/ 56357 w 1261499"/>
                <a:gd name="connsiteY1-18" fmla="*/ 0 h 1388236"/>
                <a:gd name="connsiteX2-19" fmla="*/ 865241 w 1261499"/>
                <a:gd name="connsiteY2-20" fmla="*/ 0 h 1388236"/>
                <a:gd name="connsiteX3-21" fmla="*/ 1261499 w 1261499"/>
                <a:gd name="connsiteY3-22" fmla="*/ 694118 h 1388236"/>
                <a:gd name="connsiteX4-23" fmla="*/ 865241 w 1261499"/>
                <a:gd name="connsiteY4-24" fmla="*/ 1388236 h 1388236"/>
                <a:gd name="connsiteX5-25" fmla="*/ 744578 w 1261499"/>
                <a:gd name="connsiteY5-26" fmla="*/ 1387893 h 1388236"/>
                <a:gd name="connsiteX6-27" fmla="*/ 0 w 1261499"/>
                <a:gd name="connsiteY6-28" fmla="*/ 10509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118 h 1388236"/>
                <a:gd name="connsiteX1-3" fmla="*/ 396258 w 1601400"/>
                <a:gd name="connsiteY1-4" fmla="*/ 0 h 1388236"/>
                <a:gd name="connsiteX2-5" fmla="*/ 474029 w 1601400"/>
                <a:gd name="connsiteY2-6" fmla="*/ 4016 h 1388236"/>
                <a:gd name="connsiteX3-7" fmla="*/ 1601400 w 1601400"/>
                <a:gd name="connsiteY3-8" fmla="*/ 694118 h 1388236"/>
                <a:gd name="connsiteX4-9" fmla="*/ 1205142 w 1601400"/>
                <a:gd name="connsiteY4-10" fmla="*/ 1388236 h 1388236"/>
                <a:gd name="connsiteX5-11" fmla="*/ 396258 w 1601400"/>
                <a:gd name="connsiteY5-12" fmla="*/ 1388236 h 1388236"/>
                <a:gd name="connsiteX6-13" fmla="*/ 0 w 1601400"/>
                <a:gd name="connsiteY6-14" fmla="*/ 694118 h 1388236"/>
                <a:gd name="connsiteX0-15" fmla="*/ 0 w 1243407"/>
                <a:gd name="connsiteY0-16" fmla="*/ 694118 h 1388236"/>
                <a:gd name="connsiteX1-17" fmla="*/ 396258 w 1243407"/>
                <a:gd name="connsiteY1-18" fmla="*/ 0 h 1388236"/>
                <a:gd name="connsiteX2-19" fmla="*/ 474029 w 1243407"/>
                <a:gd name="connsiteY2-20" fmla="*/ 4016 h 1388236"/>
                <a:gd name="connsiteX3-21" fmla="*/ 1243407 w 1243407"/>
                <a:gd name="connsiteY3-22" fmla="*/ 1325983 h 1388236"/>
                <a:gd name="connsiteX4-23" fmla="*/ 1205142 w 1243407"/>
                <a:gd name="connsiteY4-24" fmla="*/ 1388236 h 1388236"/>
                <a:gd name="connsiteX5-25" fmla="*/ 396258 w 1243407"/>
                <a:gd name="connsiteY5-26" fmla="*/ 1388236 h 1388236"/>
                <a:gd name="connsiteX6-27" fmla="*/ 0 w 1243407"/>
                <a:gd name="connsiteY6-28" fmla="*/ 69411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704 h 1388822"/>
                <a:gd name="connsiteX1-3" fmla="*/ 396258 w 1601400"/>
                <a:gd name="connsiteY1-4" fmla="*/ 586 h 1388822"/>
                <a:gd name="connsiteX2-5" fmla="*/ 482002 w 1601400"/>
                <a:gd name="connsiteY2-6" fmla="*/ 0 h 1388822"/>
                <a:gd name="connsiteX3-7" fmla="*/ 1601400 w 1601400"/>
                <a:gd name="connsiteY3-8" fmla="*/ 694704 h 1388822"/>
                <a:gd name="connsiteX4-9" fmla="*/ 1205142 w 1601400"/>
                <a:gd name="connsiteY4-10" fmla="*/ 1388822 h 1388822"/>
                <a:gd name="connsiteX5-11" fmla="*/ 396258 w 1601400"/>
                <a:gd name="connsiteY5-12" fmla="*/ 1388822 h 1388822"/>
                <a:gd name="connsiteX6-13" fmla="*/ 0 w 1601400"/>
                <a:gd name="connsiteY6-14" fmla="*/ 694704 h 1388822"/>
                <a:gd name="connsiteX0-15" fmla="*/ 0 w 1241871"/>
                <a:gd name="connsiteY0-16" fmla="*/ 694704 h 1388822"/>
                <a:gd name="connsiteX1-17" fmla="*/ 396258 w 1241871"/>
                <a:gd name="connsiteY1-18" fmla="*/ 586 h 1388822"/>
                <a:gd name="connsiteX2-19" fmla="*/ 482002 w 1241871"/>
                <a:gd name="connsiteY2-20" fmla="*/ 0 h 1388822"/>
                <a:gd name="connsiteX3-21" fmla="*/ 1241871 w 1241871"/>
                <a:gd name="connsiteY3-22" fmla="*/ 1323912 h 1388822"/>
                <a:gd name="connsiteX4-23" fmla="*/ 1205142 w 1241871"/>
                <a:gd name="connsiteY4-24" fmla="*/ 1388822 h 1388822"/>
                <a:gd name="connsiteX5-25" fmla="*/ 396258 w 1241871"/>
                <a:gd name="connsiteY5-26" fmla="*/ 1388822 h 1388822"/>
                <a:gd name="connsiteX6-27" fmla="*/ 0 w 1241871"/>
                <a:gd name="connsiteY6-28" fmla="*/ 694704 h 1388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1" fmla="*/ 0 w 9144000"/>
                <a:gd name="connsiteY0-2" fmla="*/ 1270659 h 1330035"/>
                <a:gd name="connsiteX1-3" fmla="*/ 1674420 w 9144000"/>
                <a:gd name="connsiteY1-4" fmla="*/ 1318160 h 1330035"/>
                <a:gd name="connsiteX2-5" fmla="*/ 4120737 w 9144000"/>
                <a:gd name="connsiteY2-6" fmla="*/ 1199407 h 1330035"/>
                <a:gd name="connsiteX3-7" fmla="*/ 7172696 w 9144000"/>
                <a:gd name="connsiteY3-8" fmla="*/ 760020 h 1330035"/>
                <a:gd name="connsiteX4-9" fmla="*/ 9144000 w 9144000"/>
                <a:gd name="connsiteY4-10" fmla="*/ 0 h 1330035"/>
                <a:gd name="connsiteX0-11" fmla="*/ 0 w 9144000"/>
                <a:gd name="connsiteY0-12" fmla="*/ 1270659 h 1330035"/>
                <a:gd name="connsiteX1-13" fmla="*/ 1674420 w 9144000"/>
                <a:gd name="connsiteY1-14" fmla="*/ 1318160 h 1330035"/>
                <a:gd name="connsiteX2-15" fmla="*/ 4120737 w 9144000"/>
                <a:gd name="connsiteY2-16" fmla="*/ 1199407 h 1330035"/>
                <a:gd name="connsiteX3-17" fmla="*/ 7172696 w 9144000"/>
                <a:gd name="connsiteY3-18" fmla="*/ 760020 h 1330035"/>
                <a:gd name="connsiteX4-19" fmla="*/ 9144000 w 9144000"/>
                <a:gd name="connsiteY4-20" fmla="*/ 0 h 1330035"/>
                <a:gd name="connsiteX0-21" fmla="*/ 0 w 9144000"/>
                <a:gd name="connsiteY0-22" fmla="*/ 1270659 h 1330035"/>
                <a:gd name="connsiteX1-23" fmla="*/ 1674420 w 9144000"/>
                <a:gd name="connsiteY1-24" fmla="*/ 1318160 h 1330035"/>
                <a:gd name="connsiteX2-25" fmla="*/ 4120737 w 9144000"/>
                <a:gd name="connsiteY2-26" fmla="*/ 1199407 h 1330035"/>
                <a:gd name="connsiteX3-27" fmla="*/ 7172696 w 9144000"/>
                <a:gd name="connsiteY3-28" fmla="*/ 760020 h 1330035"/>
                <a:gd name="connsiteX4-29" fmla="*/ 9144000 w 9144000"/>
                <a:gd name="connsiteY4-30" fmla="*/ 0 h 1330035"/>
                <a:gd name="connsiteX0-31" fmla="*/ 0 w 9144000"/>
                <a:gd name="connsiteY0-32" fmla="*/ 1116279 h 1175655"/>
                <a:gd name="connsiteX1-33" fmla="*/ 1674420 w 9144000"/>
                <a:gd name="connsiteY1-34" fmla="*/ 1163780 h 1175655"/>
                <a:gd name="connsiteX2-35" fmla="*/ 4120737 w 9144000"/>
                <a:gd name="connsiteY2-36" fmla="*/ 1045027 h 1175655"/>
                <a:gd name="connsiteX3-37" fmla="*/ 7172696 w 9144000"/>
                <a:gd name="connsiteY3-38" fmla="*/ 605640 h 1175655"/>
                <a:gd name="connsiteX4-39" fmla="*/ 9144000 w 9144000"/>
                <a:gd name="connsiteY4-40" fmla="*/ 0 h 11756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261499"/>
                <a:gd name="connsiteY0-2" fmla="*/ 105098 h 1388236"/>
                <a:gd name="connsiteX1-3" fmla="*/ 56357 w 1261499"/>
                <a:gd name="connsiteY1-4" fmla="*/ 0 h 1388236"/>
                <a:gd name="connsiteX2-5" fmla="*/ 865241 w 1261499"/>
                <a:gd name="connsiteY2-6" fmla="*/ 0 h 1388236"/>
                <a:gd name="connsiteX3-7" fmla="*/ 1261499 w 1261499"/>
                <a:gd name="connsiteY3-8" fmla="*/ 694118 h 1388236"/>
                <a:gd name="connsiteX4-9" fmla="*/ 865241 w 1261499"/>
                <a:gd name="connsiteY4-10" fmla="*/ 1388236 h 1388236"/>
                <a:gd name="connsiteX5-11" fmla="*/ 56357 w 1261499"/>
                <a:gd name="connsiteY5-12" fmla="*/ 1388236 h 1388236"/>
                <a:gd name="connsiteX6-13" fmla="*/ 0 w 1261499"/>
                <a:gd name="connsiteY6-14" fmla="*/ 105098 h 1388236"/>
                <a:gd name="connsiteX0-15" fmla="*/ 0 w 1261499"/>
                <a:gd name="connsiteY0-16" fmla="*/ 105098 h 1388236"/>
                <a:gd name="connsiteX1-17" fmla="*/ 56357 w 1261499"/>
                <a:gd name="connsiteY1-18" fmla="*/ 0 h 1388236"/>
                <a:gd name="connsiteX2-19" fmla="*/ 865241 w 1261499"/>
                <a:gd name="connsiteY2-20" fmla="*/ 0 h 1388236"/>
                <a:gd name="connsiteX3-21" fmla="*/ 1261499 w 1261499"/>
                <a:gd name="connsiteY3-22" fmla="*/ 694118 h 1388236"/>
                <a:gd name="connsiteX4-23" fmla="*/ 865241 w 1261499"/>
                <a:gd name="connsiteY4-24" fmla="*/ 1388236 h 1388236"/>
                <a:gd name="connsiteX5-25" fmla="*/ 744578 w 1261499"/>
                <a:gd name="connsiteY5-26" fmla="*/ 1387893 h 1388236"/>
                <a:gd name="connsiteX6-27" fmla="*/ 0 w 1261499"/>
                <a:gd name="connsiteY6-28" fmla="*/ 10509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118 h 1388236"/>
                <a:gd name="connsiteX1-3" fmla="*/ 396258 w 1601400"/>
                <a:gd name="connsiteY1-4" fmla="*/ 0 h 1388236"/>
                <a:gd name="connsiteX2-5" fmla="*/ 474029 w 1601400"/>
                <a:gd name="connsiteY2-6" fmla="*/ 4016 h 1388236"/>
                <a:gd name="connsiteX3-7" fmla="*/ 1601400 w 1601400"/>
                <a:gd name="connsiteY3-8" fmla="*/ 694118 h 1388236"/>
                <a:gd name="connsiteX4-9" fmla="*/ 1205142 w 1601400"/>
                <a:gd name="connsiteY4-10" fmla="*/ 1388236 h 1388236"/>
                <a:gd name="connsiteX5-11" fmla="*/ 396258 w 1601400"/>
                <a:gd name="connsiteY5-12" fmla="*/ 1388236 h 1388236"/>
                <a:gd name="connsiteX6-13" fmla="*/ 0 w 1601400"/>
                <a:gd name="connsiteY6-14" fmla="*/ 694118 h 1388236"/>
                <a:gd name="connsiteX0-15" fmla="*/ 0 w 1243407"/>
                <a:gd name="connsiteY0-16" fmla="*/ 694118 h 1388236"/>
                <a:gd name="connsiteX1-17" fmla="*/ 396258 w 1243407"/>
                <a:gd name="connsiteY1-18" fmla="*/ 0 h 1388236"/>
                <a:gd name="connsiteX2-19" fmla="*/ 474029 w 1243407"/>
                <a:gd name="connsiteY2-20" fmla="*/ 4016 h 1388236"/>
                <a:gd name="connsiteX3-21" fmla="*/ 1243407 w 1243407"/>
                <a:gd name="connsiteY3-22" fmla="*/ 1325983 h 1388236"/>
                <a:gd name="connsiteX4-23" fmla="*/ 1205142 w 1243407"/>
                <a:gd name="connsiteY4-24" fmla="*/ 1388236 h 1388236"/>
                <a:gd name="connsiteX5-25" fmla="*/ 396258 w 1243407"/>
                <a:gd name="connsiteY5-26" fmla="*/ 1388236 h 1388236"/>
                <a:gd name="connsiteX6-27" fmla="*/ 0 w 1243407"/>
                <a:gd name="connsiteY6-28" fmla="*/ 69411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704 h 1388822"/>
                <a:gd name="connsiteX1-3" fmla="*/ 396258 w 1601400"/>
                <a:gd name="connsiteY1-4" fmla="*/ 586 h 1388822"/>
                <a:gd name="connsiteX2-5" fmla="*/ 482002 w 1601400"/>
                <a:gd name="connsiteY2-6" fmla="*/ 0 h 1388822"/>
                <a:gd name="connsiteX3-7" fmla="*/ 1601400 w 1601400"/>
                <a:gd name="connsiteY3-8" fmla="*/ 694704 h 1388822"/>
                <a:gd name="connsiteX4-9" fmla="*/ 1205142 w 1601400"/>
                <a:gd name="connsiteY4-10" fmla="*/ 1388822 h 1388822"/>
                <a:gd name="connsiteX5-11" fmla="*/ 396258 w 1601400"/>
                <a:gd name="connsiteY5-12" fmla="*/ 1388822 h 1388822"/>
                <a:gd name="connsiteX6-13" fmla="*/ 0 w 1601400"/>
                <a:gd name="connsiteY6-14" fmla="*/ 694704 h 1388822"/>
                <a:gd name="connsiteX0-15" fmla="*/ 0 w 1241871"/>
                <a:gd name="connsiteY0-16" fmla="*/ 694704 h 1388822"/>
                <a:gd name="connsiteX1-17" fmla="*/ 396258 w 1241871"/>
                <a:gd name="connsiteY1-18" fmla="*/ 586 h 1388822"/>
                <a:gd name="connsiteX2-19" fmla="*/ 482002 w 1241871"/>
                <a:gd name="connsiteY2-20" fmla="*/ 0 h 1388822"/>
                <a:gd name="connsiteX3-21" fmla="*/ 1241871 w 1241871"/>
                <a:gd name="connsiteY3-22" fmla="*/ 1323912 h 1388822"/>
                <a:gd name="connsiteX4-23" fmla="*/ 1205142 w 1241871"/>
                <a:gd name="connsiteY4-24" fmla="*/ 1388822 h 1388822"/>
                <a:gd name="connsiteX5-25" fmla="*/ 396258 w 1241871"/>
                <a:gd name="connsiteY5-26" fmla="*/ 1388822 h 1388822"/>
                <a:gd name="connsiteX6-27" fmla="*/ 0 w 1241871"/>
                <a:gd name="connsiteY6-28" fmla="*/ 694704 h 1388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zh-CN" alt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anose="05020102010507070707"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anose="05020102010507070707"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anose="05020102010507070707" pitchFamily="18" charset="2"/>
        <a:buChar char=""/>
        <a:defRPr sz="2000" kern="1200">
          <a:solidFill>
            <a:schemeClr val="tx2"/>
          </a:solidFill>
          <a:latin typeface="+mn-lt"/>
          <a:ea typeface="+mn-ea"/>
          <a:cs typeface="+mn-cs"/>
        </a:defRPr>
      </a:lvl3pPr>
      <a:lvl4pPr marL="1124585" indent="-228600" algn="l" defTabSz="914400" rtl="0" eaLnBrk="1" latinLnBrk="0" hangingPunct="1">
        <a:spcBef>
          <a:spcPct val="20000"/>
        </a:spcBef>
        <a:buClr>
          <a:schemeClr val="accent1"/>
        </a:buClr>
        <a:buSzPct val="76000"/>
        <a:buFont typeface="Wingdings 2" panose="05020102010507070707"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anose="05020102010507070707" pitchFamily="18" charset="2"/>
        <a:buChar char=""/>
        <a:defRPr sz="1600" kern="1200" baseline="0">
          <a:solidFill>
            <a:schemeClr val="tx2"/>
          </a:solidFill>
          <a:latin typeface="+mn-lt"/>
          <a:ea typeface="+mn-ea"/>
          <a:cs typeface="+mn-cs"/>
        </a:defRPr>
      </a:lvl5pPr>
      <a:lvl6pPr marL="1517650"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6pPr>
      <a:lvl7pPr marL="1718945"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8pPr>
      <a:lvl9pPr marL="2121535"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64785" y="3147261"/>
            <a:ext cx="3313355" cy="1702160"/>
          </a:xfrm>
        </p:spPr>
        <p:txBody>
          <a:bodyPr>
            <a:normAutofit/>
          </a:bodyPr>
          <a:lstStyle/>
          <a:p>
            <a:r>
              <a:rPr lang="zh-CN" altLang="en-US" dirty="0" smtClean="0"/>
              <a:t>简历系统</a:t>
            </a:r>
            <a:r>
              <a:rPr lang="en-US" altLang="zh-CN" dirty="0" smtClean="0"/>
              <a:t>PPT</a:t>
            </a:r>
            <a:br>
              <a:rPr lang="zh-CN" altLang="zh-CN" dirty="0"/>
            </a:b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404664"/>
            <a:ext cx="7024744" cy="1143000"/>
          </a:xfrm>
        </p:spPr>
        <p:txBody>
          <a:bodyPr/>
          <a:lstStyle/>
          <a:p>
            <a:pPr algn="l"/>
            <a:r>
              <a:rPr lang="zh-CN" altLang="en-US" dirty="0" smtClean="0"/>
              <a:t>系统测试的目的</a:t>
            </a:r>
            <a:endParaRPr lang="zh-CN" altLang="en-US" dirty="0" smtClean="0"/>
          </a:p>
        </p:txBody>
      </p:sp>
      <p:sp>
        <p:nvSpPr>
          <p:cNvPr id="4" name="内容占位符 3"/>
          <p:cNvSpPr>
            <a:spLocks noGrp="1"/>
          </p:cNvSpPr>
          <p:nvPr>
            <p:ph idx="1"/>
          </p:nvPr>
        </p:nvSpPr>
        <p:spPr>
          <a:xfrm>
            <a:off x="539552" y="1772816"/>
            <a:ext cx="8064896" cy="4680520"/>
          </a:xfrm>
        </p:spPr>
        <p:txBody>
          <a:bodyPr>
            <a:normAutofit lnSpcReduction="20000"/>
          </a:bodyPr>
          <a:lstStyle/>
          <a:p>
            <a:r>
              <a:rPr lang="zh-CN" altLang="zh-CN" dirty="0"/>
              <a:t>程序设计不能保证没有错误，这是一个开发过程，在错误或错误的过程中都是难以避免的。虽然这是不可避免的，但我们不能使这些错误始终存在于系统中，错误可能会造成无法估量的后果，如系统崩溃，安全信息泄露，系统无法正常启动等，为了避免这些问题，我们需要测试程序，再测试过程中发现问题，并纠正它们，从而使系统更长时间稳定成熟。本章的作用是发现这些问题，并对其进行修改，虽然耗时费力，但对于长期使用而言是非常重要和必要系统的开发。</a:t>
            </a:r>
            <a:endParaRPr lang="zh-CN" altLang="zh-CN" dirty="0"/>
          </a:p>
          <a:p>
            <a:r>
              <a:rPr lang="zh-CN" altLang="zh-CN" dirty="0"/>
              <a:t>软件在设计后必须进行测试，调试过程中使用的方法是软件测试方法。在开发新软件时，系统测试是检查软件是否合格的关键步骤，以及是否符合设计目标的参考。测试主要是查看软件中数据的准确性，正确的操作与否，以及操作的结果，还有哪些方面需要改进。</a:t>
            </a:r>
            <a:endParaRPr lang="zh-CN"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  论</a:t>
            </a:r>
            <a:endParaRPr lang="zh-CN" altLang="en-US"/>
          </a:p>
        </p:txBody>
      </p:sp>
      <p:sp>
        <p:nvSpPr>
          <p:cNvPr id="100" name="文本框 99"/>
          <p:cNvSpPr txBox="1"/>
          <p:nvPr/>
        </p:nvSpPr>
        <p:spPr>
          <a:xfrm>
            <a:off x="1834515" y="2230755"/>
            <a:ext cx="6233795" cy="2799715"/>
          </a:xfrm>
          <a:prstGeom prst="rect">
            <a:avLst/>
          </a:prstGeom>
          <a:noFill/>
          <a:ln w="9525">
            <a:noFill/>
          </a:ln>
        </p:spPr>
        <p:txBody>
          <a:bodyPr wrap="square">
            <a:spAutoFit/>
          </a:bodyPr>
          <a:p>
            <a:pPr indent="306070"/>
            <a:r>
              <a:rPr sz="1600" b="0">
                <a:latin typeface="Times New Roman" panose="02020603050405020304" charset="0"/>
              </a:rPr>
              <a:t>此时项目已经完成，即使实施的时间不是很长，但是这个过程中需要准备很长的一段时间去对系统设计开发所实际到的技术进行学习。在学习的过程中，我逐渐认识得到了我自身存在的一些不足。对于一些控制是必要的应用技能，能够理解，整个过程中仅仅是一个掌握了常用的性能和控制方法，我觉得挺容易的。从该系统中，系统的分析和设计的调查数据，并且已经经历了几个月，并努力几个月，该系统已经完成。很显然，该系统仍有很多不成熟，在系统设计过程中有许多技术缺陷存在。在设计的过程中也涉及到了很多自己无法解决的问题，主要通过找专业的网站和论坛来解决这些问题，对于圆满完成我的毕业设计，他们也贡献了很大一部分力量。系统的开发环境和配置都是可以自行安装的</a:t>
            </a:r>
            <a:r>
              <a:rPr lang="zh-CN" sz="1600" b="0">
                <a:latin typeface="Times New Roman" panose="02020603050405020304" charset="0"/>
              </a:rPr>
              <a:t>。</a:t>
            </a:r>
            <a:endParaRPr lang="zh-CN" sz="1600" b="0">
              <a:latin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476672"/>
            <a:ext cx="7024744" cy="1143000"/>
          </a:xfrm>
        </p:spPr>
        <p:txBody>
          <a:bodyPr/>
          <a:lstStyle/>
          <a:p>
            <a:pPr algn="l"/>
            <a:r>
              <a:rPr lang="zh-CN" altLang="en-US" dirty="0" smtClean="0"/>
              <a:t>参考文献：</a:t>
            </a:r>
            <a:endParaRPr lang="zh-CN" altLang="en-US" dirty="0"/>
          </a:p>
        </p:txBody>
      </p:sp>
      <p:sp>
        <p:nvSpPr>
          <p:cNvPr id="2" name="内容占位符 1"/>
          <p:cNvSpPr>
            <a:spLocks noGrp="1"/>
          </p:cNvSpPr>
          <p:nvPr>
            <p:ph idx="1"/>
          </p:nvPr>
        </p:nvSpPr>
        <p:spPr>
          <a:xfrm>
            <a:off x="395537" y="1988840"/>
            <a:ext cx="8208912" cy="4392488"/>
          </a:xfrm>
        </p:spPr>
        <p:txBody>
          <a:bodyPr>
            <a:normAutofit lnSpcReduction="20000"/>
          </a:bodyPr>
          <a:lstStyle/>
          <a:p>
            <a:r>
              <a:rPr altLang="zh-CN" dirty="0"/>
              <a:t>[1]Bruce Eckel．《Thinking in Java》(第三版) [M],American：Prentice Hall PTR，2017</a:t>
            </a:r>
            <a:endParaRPr altLang="zh-CN" dirty="0"/>
          </a:p>
          <a:p>
            <a:r>
              <a:rPr altLang="zh-CN" dirty="0"/>
              <a:t>[2]霍斯特曼等著，陈昊鹏等译．JAVA核心技术卷II：高级特性[M]. 2019.12</a:t>
            </a:r>
            <a:endParaRPr altLang="zh-CN" dirty="0"/>
          </a:p>
          <a:p>
            <a:r>
              <a:rPr altLang="zh-CN" dirty="0"/>
              <a:t>[3](英)格雷恩．Ajax实战——实例详解[M].北京：人民邮电出版社 2019年11月</a:t>
            </a:r>
            <a:endParaRPr altLang="zh-CN" dirty="0"/>
          </a:p>
          <a:p>
            <a:r>
              <a:rPr altLang="zh-CN" dirty="0"/>
              <a:t>[4]王占全，苏玲．Eclipse全程指南[M]. 北京：电子工业出版社，2019年3月</a:t>
            </a:r>
            <a:endParaRPr altLang="zh-CN" dirty="0"/>
          </a:p>
          <a:p>
            <a:r>
              <a:rPr altLang="zh-CN" dirty="0"/>
              <a:t>[5]李清霞．《Java动态网页设计》课程建设与教学模式研究[J].福建电脑，2017,33（06）：92-93+166</a:t>
            </a:r>
            <a:endParaRPr altLang="zh-CN" dirty="0"/>
          </a:p>
          <a:p>
            <a:r>
              <a:rPr altLang="zh-CN" dirty="0"/>
              <a:t>[6]李刚．整合STRUTS+HIBERNATE+SPRING应用开发详解[M]．北京：电子工业出</a:t>
            </a:r>
            <a:r>
              <a:rPr lang="zh-CN" dirty="0"/>
              <a:t>。</a:t>
            </a:r>
            <a:endParaRPr 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267744" y="2204864"/>
            <a:ext cx="5256584" cy="1252728"/>
          </a:xfrm>
        </p:spPr>
        <p:txBody>
          <a:bodyPr/>
          <a:lstStyle/>
          <a:p>
            <a:r>
              <a:rPr lang="zh-CN" altLang="en-US" dirty="0" smtClean="0"/>
              <a:t>谢谢大家！</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620688"/>
            <a:ext cx="8229600" cy="1252728"/>
          </a:xfrm>
        </p:spPr>
        <p:txBody>
          <a:bodyPr/>
          <a:lstStyle/>
          <a:p>
            <a:pPr algn="l"/>
            <a:r>
              <a:rPr lang="zh-CN" altLang="en-US" dirty="0" smtClean="0"/>
              <a:t>摘要：</a:t>
            </a:r>
            <a:endParaRPr lang="zh-CN" altLang="en-US" dirty="0"/>
          </a:p>
        </p:txBody>
      </p:sp>
      <p:sp>
        <p:nvSpPr>
          <p:cNvPr id="2" name="内容占位符 1"/>
          <p:cNvSpPr>
            <a:spLocks noGrp="1"/>
          </p:cNvSpPr>
          <p:nvPr>
            <p:ph idx="1"/>
          </p:nvPr>
        </p:nvSpPr>
        <p:spPr>
          <a:xfrm>
            <a:off x="323528" y="2060848"/>
            <a:ext cx="8424936" cy="4464496"/>
          </a:xfrm>
        </p:spPr>
        <p:txBody>
          <a:bodyPr>
            <a:normAutofit lnSpcReduction="10000"/>
          </a:bodyPr>
          <a:lstStyle/>
          <a:p>
            <a:r>
              <a:rPr altLang="zh-CN" dirty="0"/>
              <a:t>随着科学技术的飞速发展，社会的方方面面、各行各业都在努力与现代的先进技术接轨，通过科技手段来提高自身的优势，简历系统当然也不能排除在外。简历系统是以实际运用为开发背景，运用软件工程原理和开发方法，采用springboot框架构建的一个管理系统。整个开发过程首先对软件系统进行需求分析，得出系统的主要功能。接着对系统进行总体设计和详细设计。总体设计主要包括系统功能设计、系统总体结构设计、系统数据结构设计和系统安全设计等；详细设计主要包括系统数据库访问的实现，主要功能模块的具体实现，模块实现关键代码等。最后对系统进行功能测试，并对测试结果进行分析总结，得出系统中存在的不足及需要改进的地方，为以后的系统维护提供了方便。 </a:t>
            </a:r>
            <a:endParaRPr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116632"/>
            <a:ext cx="8229600" cy="979512"/>
          </a:xfrm>
        </p:spPr>
        <p:txBody>
          <a:bodyPr/>
          <a:lstStyle/>
          <a:p>
            <a:pPr algn="l"/>
            <a:r>
              <a:rPr lang="zh-CN" altLang="en-US" dirty="0" smtClean="0"/>
              <a:t>背景及意义</a:t>
            </a:r>
            <a:endParaRPr lang="zh-CN" altLang="en-US" dirty="0" smtClean="0"/>
          </a:p>
        </p:txBody>
      </p:sp>
      <p:sp>
        <p:nvSpPr>
          <p:cNvPr id="2" name="内容占位符 1"/>
          <p:cNvSpPr>
            <a:spLocks noGrp="1"/>
          </p:cNvSpPr>
          <p:nvPr>
            <p:ph idx="1"/>
          </p:nvPr>
        </p:nvSpPr>
        <p:spPr>
          <a:xfrm>
            <a:off x="251520" y="1052736"/>
            <a:ext cx="8640959" cy="4680520"/>
          </a:xfrm>
        </p:spPr>
        <p:txBody>
          <a:bodyPr>
            <a:noAutofit/>
          </a:bodyPr>
          <a:lstStyle/>
          <a:p>
            <a:r>
              <a:rPr lang="zh-CN" altLang="zh-CN" sz="2000" dirty="0"/>
              <a:t>随着社会的快速发展，计算机的影响是全面且深入的。人们生活水平的不断提高，日常生活中人们对简历系统方面的要求也在不断提高，需要工作的人数更是不断增加，使得简历系统的开发成为必需而且紧迫的事情。简历系统主要是借助计算机，通过对简历系统所需的信息管理，增加用户的选择，同时也方便对广大简历系统的及时查询、修改以及对简历系统的及时了解。简历系统对用户带来了更多的便利，该系统通过和数据库管理系统软件协作来满足用户的需求。计算机技术在现代管理中的应用，使计算机成为人们应用现代技术的重要工具。能够有效的解决获取信息便捷化、全面化的问题，提高效率。</a:t>
            </a:r>
            <a:endParaRPr lang="zh-CN" altLang="zh-C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404664"/>
            <a:ext cx="7024744" cy="1143000"/>
          </a:xfrm>
        </p:spPr>
        <p:txBody>
          <a:bodyPr/>
          <a:lstStyle/>
          <a:p>
            <a:pPr algn="l"/>
            <a:r>
              <a:rPr lang="zh-CN" altLang="en-US" dirty="0" smtClean="0"/>
              <a:t>国内外研究概况</a:t>
            </a:r>
            <a:endParaRPr lang="zh-CN" altLang="en-US" dirty="0" smtClean="0"/>
          </a:p>
        </p:txBody>
      </p:sp>
      <p:sp>
        <p:nvSpPr>
          <p:cNvPr id="4" name="矩形 3"/>
          <p:cNvSpPr/>
          <p:nvPr/>
        </p:nvSpPr>
        <p:spPr>
          <a:xfrm>
            <a:off x="539552" y="1700807"/>
            <a:ext cx="7992888" cy="3138170"/>
          </a:xfrm>
          <a:prstGeom prst="rect">
            <a:avLst/>
          </a:prstGeom>
        </p:spPr>
        <p:txBody>
          <a:bodyPr wrap="square">
            <a:spAutoFit/>
          </a:bodyPr>
          <a:lstStyle/>
          <a:p>
            <a:r>
              <a:rPr altLang="zh-CN" dirty="0"/>
              <a:t>随着国内经济形势的不断发展，中国互联网进入了一个难得的高峰发展时期，这使得中外资本家纷纷转向互联网市场。然而，许多管理领域的不合理结构，人员不足以及管理需求的增加使得更多的人具备了互联网管理的意识。</a:t>
            </a:r>
            <a:endParaRPr altLang="zh-CN" dirty="0"/>
          </a:p>
          <a:p>
            <a:r>
              <a:rPr altLang="zh-CN" dirty="0"/>
              <a:t>在当今高度发达的信息中，信息管理改革已成为一种更加广泛和全面的趋势。“简历系统”是基于Mysql数据库，在springboot框架程序设计的基础上实现的。为确保中国经济的持续发展，信息时代日益更新，更是蓬勃发展。同时，随着信息社会的快速发展，简历系统面临着越来越多的信息，因此很难获得他们对高效信息的需求，如何使用方便快捷的方式使查询者在广阔的简历系统信息中查询，存储，管理和共享信息方面有效，对我们的学习，工作和生活具有重要的现实意义。因此，国内外学术界对此进行了深入而广泛的研究，一个新的研究领域——简历系统诞生了。</a:t>
            </a:r>
            <a:endParaRPr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45015" y="426319"/>
            <a:ext cx="7024744" cy="1143000"/>
          </a:xfrm>
        </p:spPr>
        <p:txBody>
          <a:bodyPr/>
          <a:p>
            <a:r>
              <a:t>研究的内容</a:t>
            </a:r>
          </a:p>
        </p:txBody>
      </p:sp>
      <p:sp>
        <p:nvSpPr>
          <p:cNvPr id="100" name="文本框 99"/>
          <p:cNvSpPr txBox="1"/>
          <p:nvPr/>
        </p:nvSpPr>
        <p:spPr>
          <a:xfrm>
            <a:off x="1181735" y="1622425"/>
            <a:ext cx="7065645" cy="3784600"/>
          </a:xfrm>
          <a:prstGeom prst="rect">
            <a:avLst/>
          </a:prstGeom>
          <a:noFill/>
          <a:ln w="9525">
            <a:noFill/>
          </a:ln>
        </p:spPr>
        <p:txBody>
          <a:bodyPr wrap="square">
            <a:spAutoFit/>
          </a:bodyPr>
          <a:p>
            <a:pPr indent="304800"/>
            <a:r>
              <a:rPr sz="2000" b="0"/>
              <a:t>目前许多人仍将传统的纸质工具作为信息管理的主要工具，而网络技术的应用只是起到辅助作用。在对网络工具的认知程度上，较为传统的office软件等仍是人们使用的主要工具，而相对全面且专业的简历系统的信息管理软件仍没有得到大多数人的了解或认可。本选题则旨在通过标签分类管理等方式，实现管理员：首页、个人中心、用户管理、简历模板管理、模板类型管理、招聘会管理、报名招聘管理、简历上传管理、求职论坛、我的收藏管理、系统管理，用户；首页、个人中心、报名招聘管理、简历上传管理、我的收藏管理，前台首页；首页、简历模板、招聘会、简历上传、求职论坛、系统公告、个人中心、后台管理、在线客服等功能。从而达到对简历系统信息的高效管理。 </a:t>
            </a:r>
            <a:endParaRPr sz="2000" b="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332656"/>
            <a:ext cx="8229600" cy="1123528"/>
          </a:xfrm>
        </p:spPr>
        <p:txBody>
          <a:bodyPr/>
          <a:lstStyle/>
          <a:p>
            <a:pPr algn="l"/>
            <a:r>
              <a:rPr lang="zh-CN" altLang="en-US" sz="4400" dirty="0" smtClean="0"/>
              <a:t>Spring Boot框架</a:t>
            </a:r>
            <a:endParaRPr lang="zh-CN" altLang="en-US" sz="4400" dirty="0" smtClean="0"/>
          </a:p>
        </p:txBody>
      </p:sp>
      <p:sp>
        <p:nvSpPr>
          <p:cNvPr id="4" name="内容占位符 3"/>
          <p:cNvSpPr>
            <a:spLocks noGrp="1"/>
          </p:cNvSpPr>
          <p:nvPr>
            <p:ph idx="1"/>
          </p:nvPr>
        </p:nvSpPr>
        <p:spPr>
          <a:xfrm>
            <a:off x="683568" y="1484784"/>
            <a:ext cx="7920880" cy="4608511"/>
          </a:xfrm>
        </p:spPr>
        <p:txBody>
          <a:bodyPr>
            <a:normAutofit lnSpcReduction="20000"/>
          </a:bodyPr>
          <a:lstStyle/>
          <a:p>
            <a:r>
              <a:rPr altLang="zh-CN" dirty="0"/>
              <a:t>Spring Boot是Pivotal团队的一个新框架，旨在简化新Spring应用程序的初始设置和开发。该框架使用特定的配置方法，无需开发人员定义样板配置。通过这种方式，Spring Boot旨在成为蓬勃发展的快速应用程序开发领域的领导者。</a:t>
            </a:r>
            <a:endParaRPr altLang="zh-CN" dirty="0"/>
          </a:p>
          <a:p>
            <a:r>
              <a:rPr altLang="zh-CN" dirty="0"/>
              <a:t>Spring Boot特点：</a:t>
            </a:r>
            <a:endParaRPr altLang="zh-CN" dirty="0"/>
          </a:p>
          <a:p>
            <a:r>
              <a:rPr altLang="zh-CN" dirty="0"/>
              <a:t>1、创建一个单独的Spring应用程序；</a:t>
            </a:r>
            <a:endParaRPr altLang="zh-CN" dirty="0"/>
          </a:p>
          <a:p>
            <a:r>
              <a:rPr altLang="zh-CN" dirty="0"/>
              <a:t>2、嵌入式Tomcat，无需部署WAR文件；</a:t>
            </a:r>
            <a:endParaRPr altLang="zh-CN" dirty="0"/>
          </a:p>
          <a:p>
            <a:r>
              <a:rPr altLang="zh-CN" dirty="0"/>
              <a:t>3、简化Maven配置；</a:t>
            </a:r>
            <a:endParaRPr altLang="zh-CN" dirty="0"/>
          </a:p>
          <a:p>
            <a:r>
              <a:rPr altLang="zh-CN" dirty="0"/>
              <a:t>4、自动配置Spring；</a:t>
            </a:r>
            <a:endParaRPr altLang="zh-CN" dirty="0"/>
          </a:p>
          <a:p>
            <a:r>
              <a:rPr altLang="zh-CN" dirty="0"/>
              <a:t>5、提供生产就绪功能，如指标，健康检查和外部配置；。</a:t>
            </a:r>
            <a:endParaRPr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628800"/>
            <a:ext cx="7920880" cy="4752528"/>
          </a:xfrm>
        </p:spPr>
        <p:txBody>
          <a:bodyPr>
            <a:normAutofit lnSpcReduction="20000"/>
          </a:bodyPr>
          <a:lstStyle/>
          <a:p>
            <a:r>
              <a:rPr lang="zh-CN" altLang="zh-CN" dirty="0"/>
              <a:t>简历系统主要是为了提高工作人员的工作效率和更方便快捷的满足用户，更好存储所有数据信息及快速方便的检索功能，对系统的各个模块是通过许多今天的发达系统做出合理的分析来确定考虑用户的可操作性，遵循开发的系统优化的原则，经过全面的调查和研究。</a:t>
            </a:r>
            <a:endParaRPr lang="zh-CN" altLang="zh-CN" dirty="0"/>
          </a:p>
          <a:p>
            <a:r>
              <a:rPr lang="zh-CN" altLang="zh-CN" dirty="0"/>
              <a:t>系统所要实现的功能分析，对于现在网络方便的管理，系统要实现用户可以直接在平台上进行查看所有数据信息，根据需求可以进行在线添加，删除或修改简历系统信息，这样既能节省时间，不用再像传统的方式耽误时间，真的很难去满足用户的各种需求。所以简历系统的开发不仅仅是能满足用户的需求，还能提高管理员的工作效率，减少原有不必要的工作量。</a:t>
            </a:r>
            <a:endParaRPr lang="zh-CN" altLang="zh-CN" dirty="0"/>
          </a:p>
        </p:txBody>
      </p:sp>
      <p:sp>
        <p:nvSpPr>
          <p:cNvPr id="4" name="标题 2"/>
          <p:cNvSpPr>
            <a:spLocks noGrp="1"/>
          </p:cNvSpPr>
          <p:nvPr>
            <p:ph type="title"/>
          </p:nvPr>
        </p:nvSpPr>
        <p:spPr>
          <a:xfrm>
            <a:off x="539552" y="332656"/>
            <a:ext cx="8229600" cy="1123528"/>
          </a:xfrm>
        </p:spPr>
        <p:txBody>
          <a:bodyPr/>
          <a:lstStyle/>
          <a:p>
            <a:pPr algn="l"/>
            <a:r>
              <a:rPr lang="zh-CN" altLang="en-US" sz="4400" dirty="0" smtClean="0"/>
              <a:t>需求分析</a:t>
            </a:r>
            <a:endParaRPr lang="zh-CN" altLang="en-US" sz="44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404664"/>
            <a:ext cx="7024744" cy="1143000"/>
          </a:xfrm>
        </p:spPr>
        <p:txBody>
          <a:bodyPr/>
          <a:lstStyle/>
          <a:p>
            <a:pPr algn="l"/>
            <a:r>
              <a:rPr lang="zh-CN" altLang="en-US" dirty="0" smtClean="0"/>
              <a:t>技术可行性：技术背景</a:t>
            </a:r>
            <a:endParaRPr lang="zh-CN" altLang="en-US" dirty="0" smtClean="0"/>
          </a:p>
        </p:txBody>
      </p:sp>
      <p:sp>
        <p:nvSpPr>
          <p:cNvPr id="5" name="Rectangle 1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1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文本框 99"/>
          <p:cNvSpPr txBox="1"/>
          <p:nvPr/>
        </p:nvSpPr>
        <p:spPr>
          <a:xfrm>
            <a:off x="1064260" y="2294255"/>
            <a:ext cx="6047740" cy="4523105"/>
          </a:xfrm>
          <a:prstGeom prst="rect">
            <a:avLst/>
          </a:prstGeom>
          <a:noFill/>
          <a:ln w="9525">
            <a:noFill/>
          </a:ln>
        </p:spPr>
        <p:txBody>
          <a:bodyPr wrap="square">
            <a:spAutoFit/>
          </a:bodyPr>
          <a:p>
            <a:pPr indent="304800"/>
            <a:r>
              <a:rPr lang="zh-CN" sz="2400" b="0">
                <a:solidFill>
                  <a:srgbClr val="000000"/>
                </a:solidFill>
                <a:latin typeface="Times New Roman" panose="02020603050405020304" charset="0"/>
                <a:ea typeface="宋体" panose="02010600030101010101" pitchFamily="2" charset="-122"/>
              </a:rPr>
              <a:t>本企业网站在Windows操作系统中进行开发，并且目前PC机的性能已经可以胜任普通网站的web服务器。系统开发所使用的技术也都是自身所具有的，也是当下广泛应用的技术之一。</a:t>
            </a:r>
            <a:endParaRPr lang="zh-CN" sz="2400" b="0">
              <a:solidFill>
                <a:srgbClr val="000000"/>
              </a:solidFill>
              <a:latin typeface="Times New Roman" panose="02020603050405020304" charset="0"/>
              <a:ea typeface="宋体" panose="02010600030101010101" pitchFamily="2" charset="-122"/>
            </a:endParaRPr>
          </a:p>
          <a:p>
            <a:pPr indent="304800"/>
            <a:r>
              <a:rPr lang="zh-CN" sz="2400" b="0">
                <a:solidFill>
                  <a:srgbClr val="000000"/>
                </a:solidFill>
                <a:latin typeface="Times New Roman" panose="02020603050405020304" charset="0"/>
                <a:ea typeface="宋体" panose="02010600030101010101" pitchFamily="2" charset="-122"/>
              </a:rPr>
              <a:t>系统的开发环境和配置都是可以自行安装的，系统使用Java开发工具，使用比较成熟的Mysql数据库进行对系统前台及后台的数据交互，根据技术语言对数据库，结合需求进行修改维护，可以使得网站运行更具有稳定性和安全性，从而完成实现网站的开发。</a:t>
            </a:r>
            <a:endParaRPr lang="zh-CN" sz="2400" b="0">
              <a:solidFill>
                <a:srgbClr val="000000"/>
              </a:solidFill>
              <a:latin typeface="Times New Roman" panose="02020603050405020304" charset="0"/>
              <a:ea typeface="宋体" panose="02010600030101010101" pitchFamily="2" charset="-122"/>
            </a:endParaRPr>
          </a:p>
          <a:p>
            <a:pPr indent="304800"/>
            <a:r>
              <a:rPr lang="zh-CN" sz="2400" b="0">
                <a:solidFill>
                  <a:srgbClr val="000000"/>
                </a:solidFill>
                <a:latin typeface="Times New Roman" panose="02020603050405020304" charset="0"/>
                <a:ea typeface="宋体" panose="02010600030101010101" pitchFamily="2" charset="-122"/>
              </a:rPr>
              <a:t>（1）硬件可行性分析。</a:t>
            </a:r>
            <a:endParaRPr lang="zh-C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404664"/>
            <a:ext cx="7024744" cy="1143000"/>
          </a:xfrm>
        </p:spPr>
        <p:txBody>
          <a:bodyPr/>
          <a:lstStyle/>
          <a:p>
            <a:pPr algn="l"/>
            <a:r>
              <a:rPr lang="zh-CN" altLang="en-US" dirty="0" smtClean="0">
                <a:sym typeface="+mn-ea"/>
              </a:rPr>
              <a:t>管理员登录图</a:t>
            </a:r>
            <a:r>
              <a:rPr lang="zh-CN" altLang="en-US" dirty="0" smtClean="0"/>
              <a:t>：</a:t>
            </a:r>
            <a:endParaRPr lang="zh-CN" altLang="en-US" dirty="0"/>
          </a:p>
        </p:txBody>
      </p:sp>
      <p:pic>
        <p:nvPicPr>
          <p:cNvPr id="-2147482455" name="图片 -2147482456"/>
          <p:cNvPicPr>
            <a:picLocks noChangeAspect="1"/>
          </p:cNvPicPr>
          <p:nvPr/>
        </p:nvPicPr>
        <p:blipFill>
          <a:blip r:embed="rId1"/>
          <a:stretch>
            <a:fillRect/>
          </a:stretch>
        </p:blipFill>
        <p:spPr>
          <a:xfrm>
            <a:off x="463550" y="1547495"/>
            <a:ext cx="8195945" cy="5023485"/>
          </a:xfrm>
          <a:prstGeom prst="rect">
            <a:avLst/>
          </a:prstGeom>
          <a:noFill/>
          <a:ln w="9525">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Austin</Template>
  <TotalTime>0</TotalTime>
  <Words>2992</Words>
  <Application>WPS 演示</Application>
  <PresentationFormat>全屏显示(4:3)</PresentationFormat>
  <Paragraphs>62</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宋体</vt:lpstr>
      <vt:lpstr>Wingdings</vt:lpstr>
      <vt:lpstr>Wingdings 2</vt:lpstr>
      <vt:lpstr>Times New Roman</vt:lpstr>
      <vt:lpstr>Century Gothic</vt:lpstr>
      <vt:lpstr>幼圆</vt:lpstr>
      <vt:lpstr>微软雅黑</vt:lpstr>
      <vt:lpstr>Arial Unicode MS</vt:lpstr>
      <vt:lpstr>Calibri</vt:lpstr>
      <vt:lpstr>奥斯汀</vt:lpstr>
      <vt:lpstr>影视推荐系统PPT </vt:lpstr>
      <vt:lpstr>摘要：</vt:lpstr>
      <vt:lpstr>研究背景</vt:lpstr>
      <vt:lpstr>研究现状</vt:lpstr>
      <vt:lpstr>研究内容</vt:lpstr>
      <vt:lpstr>Dango框架介绍</vt:lpstr>
      <vt:lpstr>可行性分析</vt:lpstr>
      <vt:lpstr>经济可行性</vt:lpstr>
      <vt:lpstr>管理员登录图：</vt:lpstr>
      <vt:lpstr>系统测试</vt:lpstr>
      <vt:lpstr>结  论：</vt:lpstr>
      <vt:lpstr>参考文献：</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Php哈捷美食城网上订餐系统 </dc:title>
  <dc:creator>ASUS</dc:creator>
  <cp:lastModifiedBy>丘美玲</cp:lastModifiedBy>
  <cp:revision>47</cp:revision>
  <dcterms:created xsi:type="dcterms:W3CDTF">2016-04-04T06:35:00Z</dcterms:created>
  <dcterms:modified xsi:type="dcterms:W3CDTF">2021-04-06T07:22:24Z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7659CFD7C2844CC59F56BE39E95C9EE9</vt:lpwstr>
  </property>
</Properties>
</file>