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56" r:id="rId4"/>
    <p:sldId id="257" r:id="rId5"/>
    <p:sldId id="284" r:id="rId6"/>
    <p:sldId id="297" r:id="rId7"/>
    <p:sldId id="300" r:id="rId8"/>
    <p:sldId id="307" r:id="rId9"/>
    <p:sldId id="285" r:id="rId10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CA2"/>
    <a:srgbClr val="BFD0C7"/>
    <a:srgbClr val="FBDD9F"/>
    <a:srgbClr val="9FC1B3"/>
    <a:srgbClr val="F6D865"/>
    <a:srgbClr val="0284A8"/>
    <a:srgbClr val="78C0E8"/>
    <a:srgbClr val="17577A"/>
    <a:srgbClr val="3EB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10"/>
        <p:guide pos="2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8D825F-D0F3-4A8B-8494-9AB97FF51C4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513B03-A6A9-4183-9767-5C45932D0F1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4589463" y="6451600"/>
            <a:ext cx="3857625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1000" kern="1500" cap="none" spc="15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Shape 74"/>
          <p:cNvSpPr txBox="1"/>
          <p:nvPr/>
        </p:nvSpPr>
        <p:spPr>
          <a:xfrm>
            <a:off x="1044575" y="1744663"/>
            <a:ext cx="7858125" cy="6318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网络海鲜市场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的设计与实现-ppt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4100" name="TextBox 28"/>
          <p:cNvSpPr txBox="1"/>
          <p:nvPr/>
        </p:nvSpPr>
        <p:spPr>
          <a:xfrm>
            <a:off x="2943225" y="3889375"/>
            <a:ext cx="312102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答辩人：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Shape 75"/>
          <p:cNvSpPr/>
          <p:nvPr/>
        </p:nvSpPr>
        <p:spPr>
          <a:xfrm>
            <a:off x="2506663" y="4471988"/>
            <a:ext cx="3994150" cy="53181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Autofit/>
          </a:bodyPr>
          <a:lstStyle>
            <a:lvl1pPr>
              <a:defRPr sz="3200">
                <a:solidFill>
                  <a:srgbClr val="42C0A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指导老师：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xxx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7"/>
          <p:cNvGrpSpPr/>
          <p:nvPr/>
        </p:nvGrpSpPr>
        <p:grpSpPr>
          <a:xfrm>
            <a:off x="2916238" y="1241425"/>
            <a:ext cx="3198812" cy="708025"/>
            <a:chOff x="2884364" y="1628800"/>
            <a:chExt cx="3199804" cy="707298"/>
          </a:xfrm>
        </p:grpSpPr>
        <p:sp>
          <p:nvSpPr>
            <p:cNvPr id="5" name="矩形: 圆角 4"/>
            <p:cNvSpPr/>
            <p:nvPr/>
          </p:nvSpPr>
          <p:spPr>
            <a:xfrm>
              <a:off x="3779992" y="1773115"/>
              <a:ext cx="2304176" cy="369507"/>
            </a:xfrm>
            <a:prstGeom prst="roundRect">
              <a:avLst>
                <a:gd name="adj" fmla="val 50000"/>
              </a:avLst>
            </a:prstGeom>
            <a:solidFill>
              <a:srgbClr val="FBD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24" name="组合 12"/>
            <p:cNvGrpSpPr/>
            <p:nvPr/>
          </p:nvGrpSpPr>
          <p:grpSpPr>
            <a:xfrm>
              <a:off x="2884364" y="1628800"/>
              <a:ext cx="710975" cy="707298"/>
              <a:chOff x="1196745" y="1509427"/>
              <a:chExt cx="1500706" cy="149294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2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96745" y="1509427"/>
                <a:ext cx="1500706" cy="1492946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1565453" y="1901075"/>
                <a:ext cx="764230" cy="6393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A906A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  <a:sym typeface="+mn-lt"/>
                  </a:rPr>
                  <a:t>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27" name="组合 6"/>
          <p:cNvGrpSpPr/>
          <p:nvPr/>
        </p:nvGrpSpPr>
        <p:grpSpPr>
          <a:xfrm>
            <a:off x="2916238" y="2195513"/>
            <a:ext cx="3198812" cy="706437"/>
            <a:chOff x="2884364" y="2577686"/>
            <a:chExt cx="3199804" cy="707298"/>
          </a:xfrm>
        </p:grpSpPr>
        <p:sp>
          <p:nvSpPr>
            <p:cNvPr id="18" name="矩形: 圆角 17"/>
            <p:cNvSpPr/>
            <p:nvPr/>
          </p:nvSpPr>
          <p:spPr>
            <a:xfrm>
              <a:off x="3779992" y="2781133"/>
              <a:ext cx="2304176" cy="370338"/>
            </a:xfrm>
            <a:prstGeom prst="roundRect">
              <a:avLst>
                <a:gd name="adj" fmla="val 50000"/>
              </a:avLst>
            </a:prstGeom>
            <a:solidFill>
              <a:srgbClr val="FBD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29" name="组合 18"/>
            <p:cNvGrpSpPr/>
            <p:nvPr/>
          </p:nvGrpSpPr>
          <p:grpSpPr>
            <a:xfrm>
              <a:off x="2884364" y="2577686"/>
              <a:ext cx="710975" cy="707298"/>
              <a:chOff x="1196745" y="1509427"/>
              <a:chExt cx="1500706" cy="1492946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96745" y="1509427"/>
                <a:ext cx="1500706" cy="1492946"/>
              </a:xfrm>
              <a:prstGeom prst="rect">
                <a:avLst/>
              </a:prstGeom>
            </p:spPr>
          </p:pic>
          <p:sp>
            <p:nvSpPr>
              <p:cNvPr id="21" name="矩形 20"/>
              <p:cNvSpPr/>
              <p:nvPr/>
            </p:nvSpPr>
            <p:spPr>
              <a:xfrm>
                <a:off x="1565453" y="1901955"/>
                <a:ext cx="764230" cy="8454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A906A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  <a:sym typeface="+mn-lt"/>
                  </a:rPr>
                  <a:t>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132" name="组合 5"/>
          <p:cNvGrpSpPr/>
          <p:nvPr/>
        </p:nvGrpSpPr>
        <p:grpSpPr>
          <a:xfrm>
            <a:off x="2916238" y="3124200"/>
            <a:ext cx="3198812" cy="706438"/>
            <a:chOff x="2884364" y="3585798"/>
            <a:chExt cx="3199804" cy="707298"/>
          </a:xfrm>
        </p:grpSpPr>
        <p:sp>
          <p:nvSpPr>
            <p:cNvPr id="22" name="矩形: 圆角 21"/>
            <p:cNvSpPr/>
            <p:nvPr/>
          </p:nvSpPr>
          <p:spPr>
            <a:xfrm>
              <a:off x="3779992" y="3789246"/>
              <a:ext cx="2304176" cy="370338"/>
            </a:xfrm>
            <a:prstGeom prst="roundRect">
              <a:avLst>
                <a:gd name="adj" fmla="val 50000"/>
              </a:avLst>
            </a:prstGeom>
            <a:solidFill>
              <a:srgbClr val="FBD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34" name="组合 22"/>
            <p:cNvGrpSpPr/>
            <p:nvPr/>
          </p:nvGrpSpPr>
          <p:grpSpPr>
            <a:xfrm>
              <a:off x="2884364" y="3585798"/>
              <a:ext cx="710975" cy="707298"/>
              <a:chOff x="1196745" y="1509427"/>
              <a:chExt cx="1500706" cy="1492946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96745" y="1509427"/>
                <a:ext cx="1500706" cy="1492946"/>
              </a:xfrm>
              <a:prstGeom prst="rect">
                <a:avLst/>
              </a:prstGeom>
            </p:spPr>
          </p:pic>
          <p:sp>
            <p:nvSpPr>
              <p:cNvPr id="25" name="矩形 24"/>
              <p:cNvSpPr/>
              <p:nvPr/>
            </p:nvSpPr>
            <p:spPr>
              <a:xfrm>
                <a:off x="1565453" y="1901954"/>
                <a:ext cx="764230" cy="8454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A906A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  <a:sym typeface="+mn-lt"/>
                  </a:rPr>
                  <a:t>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13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1" name="TextBox 12"/>
          <p:cNvSpPr txBox="1"/>
          <p:nvPr/>
        </p:nvSpPr>
        <p:spPr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2" name="矩形 20"/>
          <p:cNvSpPr/>
          <p:nvPr/>
        </p:nvSpPr>
        <p:spPr>
          <a:xfrm>
            <a:off x="3910013" y="3325813"/>
            <a:ext cx="16224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 系统分析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3" name="矩形 22"/>
          <p:cNvSpPr/>
          <p:nvPr/>
        </p:nvSpPr>
        <p:spPr>
          <a:xfrm>
            <a:off x="3910013" y="2381250"/>
            <a:ext cx="20113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二、关键技术介绍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4" name="矩形 21"/>
          <p:cNvSpPr/>
          <p:nvPr/>
        </p:nvSpPr>
        <p:spPr>
          <a:xfrm>
            <a:off x="4138613" y="4221163"/>
            <a:ext cx="1570037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45" name="组合 7"/>
          <p:cNvGrpSpPr/>
          <p:nvPr/>
        </p:nvGrpSpPr>
        <p:grpSpPr>
          <a:xfrm>
            <a:off x="2916238" y="4052888"/>
            <a:ext cx="3198812" cy="708025"/>
            <a:chOff x="2884364" y="1628800"/>
            <a:chExt cx="3199804" cy="707298"/>
          </a:xfrm>
        </p:grpSpPr>
        <p:sp>
          <p:nvSpPr>
            <p:cNvPr id="3" name="矩形: 圆角 4"/>
            <p:cNvSpPr/>
            <p:nvPr/>
          </p:nvSpPr>
          <p:spPr>
            <a:xfrm>
              <a:off x="3779992" y="1773115"/>
              <a:ext cx="2304176" cy="369507"/>
            </a:xfrm>
            <a:prstGeom prst="roundRect">
              <a:avLst>
                <a:gd name="adj" fmla="val 50000"/>
              </a:avLst>
            </a:prstGeom>
            <a:solidFill>
              <a:srgbClr val="FBDD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47" name="组合 12"/>
            <p:cNvGrpSpPr/>
            <p:nvPr/>
          </p:nvGrpSpPr>
          <p:grpSpPr>
            <a:xfrm>
              <a:off x="2884364" y="1628800"/>
              <a:ext cx="710975" cy="707298"/>
              <a:chOff x="1196745" y="1509427"/>
              <a:chExt cx="1500706" cy="149294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96745" y="1509427"/>
                <a:ext cx="1500706" cy="1492946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1565453" y="1901075"/>
                <a:ext cx="764230" cy="840870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A906A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ea"/>
                    <a:sym typeface="+mn-lt"/>
                  </a:rPr>
                  <a:t>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150" name="矩形 22"/>
          <p:cNvSpPr/>
          <p:nvPr/>
        </p:nvSpPr>
        <p:spPr>
          <a:xfrm>
            <a:off x="3910013" y="4222750"/>
            <a:ext cx="1554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四、系统设计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1" name="矩形 22"/>
          <p:cNvSpPr/>
          <p:nvPr/>
        </p:nvSpPr>
        <p:spPr>
          <a:xfrm>
            <a:off x="3910013" y="1427163"/>
            <a:ext cx="12334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一、绪  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5" name="组合 17"/>
          <p:cNvGrpSpPr/>
          <p:nvPr/>
        </p:nvGrpSpPr>
        <p:grpSpPr>
          <a:xfrm>
            <a:off x="9525" y="20638"/>
            <a:ext cx="9124950" cy="6815137"/>
            <a:chOff x="854471" y="546697"/>
            <a:chExt cx="10375628" cy="2542241"/>
          </a:xfrm>
        </p:grpSpPr>
        <p:sp>
          <p:nvSpPr>
            <p:cNvPr id="21" name="矩形 20"/>
            <p:cNvSpPr/>
            <p:nvPr/>
          </p:nvSpPr>
          <p:spPr>
            <a:xfrm>
              <a:off x="854471" y="547520"/>
              <a:ext cx="10375628" cy="2541418"/>
            </a:xfrm>
            <a:prstGeom prst="rect">
              <a:avLst/>
            </a:prstGeom>
            <a:solidFill>
              <a:srgbClr val="BFD0C7"/>
            </a:solidFill>
            <a:ln>
              <a:noFill/>
            </a:ln>
            <a:effectLst>
              <a:outerShdw blurRad="1270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217723" y="665017"/>
              <a:ext cx="2885005" cy="2307675"/>
            </a:xfrm>
            <a:prstGeom prst="rect">
              <a:avLst/>
            </a:prstGeom>
            <a:blipFill dpi="0" rotWithShape="1">
              <a:blip r:embed="rId1" cstate="screen"/>
              <a:srcRect/>
              <a:tile tx="0" ty="0" sx="80000" sy="80000" flip="none" algn="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148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1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2" name="矩形 15"/>
          <p:cNvSpPr/>
          <p:nvPr/>
        </p:nvSpPr>
        <p:spPr>
          <a:xfrm>
            <a:off x="171450" y="1571625"/>
            <a:ext cx="6046788" cy="4522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20世纪，随着科学技术的飞速发展，数字化和信息化成为了一个新的发展趋势，信息化的经营方式成为了各个行业的追求的目标，而信息化的经营方式更是成为了人们追求的目标。目前，我国高等院校工程技术和电子管理学已经将信息化技术作为必修课[1]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在当今社会，人们的生活节奏逐渐加快，人们对经济的要求逐渐降低，越来越多的人开始追求简单、快捷的方式。然而，随着用户工作繁忙的原因，去商城购买商品的人已经越来越少了。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7075" y="224149"/>
            <a:ext cx="562546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>
                <a:ln w="25400">
                  <a:gradFill>
                    <a:gsLst>
                      <a:gs pos="0">
                        <a:srgbClr val="5B9BD5">
                          <a:lumMod val="5000"/>
                          <a:lumOff val="95000"/>
                        </a:srgbClr>
                      </a:gs>
                      <a:gs pos="74000">
                        <a:srgbClr val="FAAD26"/>
                      </a:gs>
                      <a:gs pos="83000">
                        <a:srgbClr val="FF9933"/>
                      </a:gs>
                      <a:gs pos="100000">
                        <a:srgbClr val="FFDF2D">
                          <a:lumMod val="37000"/>
                          <a:lumOff val="63000"/>
                        </a:srgbClr>
                      </a:gs>
                    </a:gsLst>
                    <a:lin ang="5400000" scaled="1"/>
                  </a:gradFill>
                </a:ln>
                <a:pattFill prst="zigZag">
                  <a:fgClr>
                    <a:srgbClr val="FFC000"/>
                  </a:fgClr>
                  <a:bgClr>
                    <a:schemeClr val="bg1"/>
                  </a:bgClr>
                </a:pattFill>
                <a:effectLst>
                  <a:outerShdw blurRad="50800" dist="50800" dir="72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研究背景</a:t>
            </a:r>
            <a:endParaRPr kumimoji="0" lang="zh-CN" altLang="en-US" sz="3600" b="1" i="0" u="none" strike="noStrike" kern="1200" cap="none" spc="0" normalizeH="0" baseline="0" noProof="1">
              <a:ln w="25400"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AAD26"/>
                    </a:gs>
                    <a:gs pos="83000">
                      <a:srgbClr val="FF9933"/>
                    </a:gs>
                    <a:gs pos="100000">
                      <a:srgbClr val="FFDF2D">
                        <a:lumMod val="37000"/>
                        <a:lumOff val="63000"/>
                      </a:srgbClr>
                    </a:gs>
                  </a:gsLst>
                  <a:lin ang="5400000" scaled="1"/>
                </a:gradFill>
              </a:ln>
              <a:pattFill prst="zigZag">
                <a:fgClr>
                  <a:srgbClr val="FFC000"/>
                </a:fgClr>
                <a:bgClr>
                  <a:schemeClr val="bg1"/>
                </a:bgClr>
              </a:pattFill>
              <a:effectLst>
                <a:outerShdw blurRad="50800" dist="50800" dir="72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-36512" y="3175"/>
            <a:ext cx="9159875" cy="6878638"/>
          </a:xfrm>
          <a:prstGeom prst="rect">
            <a:avLst/>
          </a:prstGeom>
          <a:solidFill>
            <a:srgbClr val="BFD0C7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highlight>
                <a:srgbClr val="000000"/>
              </a:highligh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975" y="3810"/>
            <a:ext cx="82778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800" b="1" i="0" u="none" strike="noStrike" kern="1200" cap="none" spc="0" normalizeH="0" baseline="0" noProof="1">
                <a:ln w="25400">
                  <a:gradFill>
                    <a:gsLst>
                      <a:gs pos="0">
                        <a:srgbClr val="5B9BD5">
                          <a:lumMod val="5000"/>
                          <a:lumOff val="95000"/>
                        </a:srgbClr>
                      </a:gs>
                      <a:gs pos="74000">
                        <a:srgbClr val="FAAD26"/>
                      </a:gs>
                      <a:gs pos="83000">
                        <a:srgbClr val="FF9933"/>
                      </a:gs>
                      <a:gs pos="100000">
                        <a:srgbClr val="FFDF2D">
                          <a:lumMod val="37000"/>
                          <a:lumOff val="63000"/>
                        </a:srgbClr>
                      </a:gs>
                    </a:gsLst>
                    <a:lin ang="5400000" scaled="1"/>
                  </a:gradFill>
                </a:ln>
                <a:pattFill prst="zigZag">
                  <a:fgClr>
                    <a:srgbClr val="FFC000"/>
                  </a:fgClr>
                  <a:bgClr>
                    <a:schemeClr val="bg1"/>
                  </a:bgClr>
                </a:pattFill>
                <a:effectLst>
                  <a:outerShdw blurRad="50800" dist="50800" dir="72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Spring Boot框架</a:t>
            </a:r>
            <a:endParaRPr kumimoji="0" lang="zh-CN" altLang="en-US" sz="4800" b="1" i="0" u="none" strike="noStrike" kern="1200" cap="none" spc="0" normalizeH="0" baseline="0" noProof="1">
              <a:ln w="25400"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AAD26"/>
                    </a:gs>
                    <a:gs pos="83000">
                      <a:srgbClr val="FF9933"/>
                    </a:gs>
                    <a:gs pos="100000">
                      <a:srgbClr val="FFDF2D">
                        <a:lumMod val="37000"/>
                        <a:lumOff val="63000"/>
                      </a:srgbClr>
                    </a:gs>
                  </a:gsLst>
                  <a:lin ang="5400000" scaled="1"/>
                </a:gradFill>
              </a:ln>
              <a:pattFill prst="zigZag">
                <a:fgClr>
                  <a:srgbClr val="FFC000"/>
                </a:fgClr>
                <a:bgClr>
                  <a:schemeClr val="bg1"/>
                </a:bgClr>
              </a:pattFill>
              <a:effectLst>
                <a:outerShdw blurRad="50800" dist="50800" dir="72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矩形 15"/>
          <p:cNvSpPr/>
          <p:nvPr>
            <p:custDataLst>
              <p:tags r:id="rId1"/>
            </p:custDataLst>
          </p:nvPr>
        </p:nvSpPr>
        <p:spPr>
          <a:xfrm>
            <a:off x="171450" y="1571625"/>
            <a:ext cx="86487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Spring Boot是近几年最为流行的后台开发框架，它的诞生一改过去Spring框架开发中繁琐的配置，极大地简化了Spring应用的搭建和开发。Spring Boot框架不仅保有了Spring框架中的所有优秀特性，还通过使用特定的配置方式，在底层帮助开发人员在工程创建是就预先做了很多配置，这样在开发时就不再需要开发人员过多进行繁琐的配置了。另外在Spring Boot中集成了大量框架，这就使得开发人员不再需要到处寻找在导入开发中需要依赖的jar包，同时也解决了依赖包版本冲突问题，从而提高了依赖包引用的稳定性，从而实现了对Spring应用搭建和开发过程的简化。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7" name="组合 1"/>
          <p:cNvGrpSpPr/>
          <p:nvPr/>
        </p:nvGrpSpPr>
        <p:grpSpPr>
          <a:xfrm>
            <a:off x="95250" y="2438400"/>
            <a:ext cx="9032875" cy="1800225"/>
            <a:chOff x="514190" y="2034379"/>
            <a:chExt cx="11082853" cy="2329855"/>
          </a:xfrm>
        </p:grpSpPr>
        <p:cxnSp>
          <p:nvCxnSpPr>
            <p:cNvPr id="8" name="Straight Connector 101"/>
            <p:cNvCxnSpPr/>
            <p:nvPr/>
          </p:nvCxnSpPr>
          <p:spPr>
            <a:xfrm flipH="1">
              <a:off x="3328068" y="3189034"/>
              <a:ext cx="2692607" cy="0"/>
            </a:xfrm>
            <a:prstGeom prst="line">
              <a:avLst/>
            </a:prstGeom>
            <a:ln w="19050">
              <a:solidFill>
                <a:srgbClr val="BFD0C7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ev01"/>
            <p:cNvSpPr>
              <a:spLocks noChangeAspect="1"/>
            </p:cNvSpPr>
            <p:nvPr/>
          </p:nvSpPr>
          <p:spPr>
            <a:xfrm>
              <a:off x="4546934" y="3073979"/>
              <a:ext cx="252818" cy="2527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BDD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0" name="Straight Connector 141"/>
            <p:cNvCxnSpPr/>
            <p:nvPr/>
          </p:nvCxnSpPr>
          <p:spPr>
            <a:xfrm flipH="1">
              <a:off x="6113168" y="3189034"/>
              <a:ext cx="2694663" cy="0"/>
            </a:xfrm>
            <a:prstGeom prst="line">
              <a:avLst/>
            </a:prstGeom>
            <a:ln w="19050">
              <a:solidFill>
                <a:srgbClr val="BFD0C7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ev01"/>
            <p:cNvSpPr>
              <a:spLocks noChangeAspect="1"/>
            </p:cNvSpPr>
            <p:nvPr/>
          </p:nvSpPr>
          <p:spPr>
            <a:xfrm>
              <a:off x="7334091" y="3073979"/>
              <a:ext cx="252818" cy="2527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BFD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Sev01"/>
            <p:cNvSpPr>
              <a:spLocks noChangeAspect="1"/>
            </p:cNvSpPr>
            <p:nvPr/>
          </p:nvSpPr>
          <p:spPr>
            <a:xfrm>
              <a:off x="9788269" y="3439688"/>
              <a:ext cx="924941" cy="924546"/>
            </a:xfrm>
            <a:prstGeom prst="ellipse">
              <a:avLst/>
            </a:prstGeom>
            <a:noFill/>
            <a:ln w="57150">
              <a:solidFill>
                <a:srgbClr val="FBDD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3" name="Straight Connector 149"/>
            <p:cNvCxnSpPr/>
            <p:nvPr/>
          </p:nvCxnSpPr>
          <p:spPr>
            <a:xfrm flipH="1">
              <a:off x="8904436" y="3189034"/>
              <a:ext cx="2692607" cy="0"/>
            </a:xfrm>
            <a:prstGeom prst="line">
              <a:avLst/>
            </a:prstGeom>
            <a:ln w="19050">
              <a:solidFill>
                <a:srgbClr val="BFD0C7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Sev01"/>
            <p:cNvSpPr>
              <a:spLocks noChangeAspect="1"/>
            </p:cNvSpPr>
            <p:nvPr/>
          </p:nvSpPr>
          <p:spPr>
            <a:xfrm>
              <a:off x="10123304" y="3073979"/>
              <a:ext cx="252817" cy="2527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FBDD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Sev01"/>
            <p:cNvSpPr>
              <a:spLocks noChangeAspect="1"/>
            </p:cNvSpPr>
            <p:nvPr/>
          </p:nvSpPr>
          <p:spPr>
            <a:xfrm>
              <a:off x="6999057" y="2034379"/>
              <a:ext cx="922885" cy="924546"/>
            </a:xfrm>
            <a:prstGeom prst="ellipse">
              <a:avLst/>
            </a:prstGeom>
            <a:noFill/>
            <a:ln w="57150">
              <a:solidFill>
                <a:srgbClr val="BFD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Sev01"/>
            <p:cNvSpPr>
              <a:spLocks noChangeAspect="1"/>
            </p:cNvSpPr>
            <p:nvPr/>
          </p:nvSpPr>
          <p:spPr>
            <a:xfrm>
              <a:off x="4203679" y="3439688"/>
              <a:ext cx="922885" cy="924546"/>
            </a:xfrm>
            <a:prstGeom prst="ellipse">
              <a:avLst/>
            </a:prstGeom>
            <a:noFill/>
            <a:ln w="57150">
              <a:solidFill>
                <a:srgbClr val="FBDD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7" name="Straight Connector 141"/>
            <p:cNvCxnSpPr/>
            <p:nvPr/>
          </p:nvCxnSpPr>
          <p:spPr>
            <a:xfrm flipH="1">
              <a:off x="514190" y="3189034"/>
              <a:ext cx="2692607" cy="0"/>
            </a:xfrm>
            <a:prstGeom prst="line">
              <a:avLst/>
            </a:prstGeom>
            <a:ln w="19050">
              <a:solidFill>
                <a:srgbClr val="BFD0C7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ev01"/>
            <p:cNvSpPr>
              <a:spLocks noChangeAspect="1"/>
            </p:cNvSpPr>
            <p:nvPr/>
          </p:nvSpPr>
          <p:spPr>
            <a:xfrm>
              <a:off x="1735113" y="3073979"/>
              <a:ext cx="252818" cy="25271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BFD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Sev01"/>
            <p:cNvSpPr>
              <a:spLocks noChangeAspect="1"/>
            </p:cNvSpPr>
            <p:nvPr/>
          </p:nvSpPr>
          <p:spPr>
            <a:xfrm>
              <a:off x="1398023" y="2034379"/>
              <a:ext cx="924941" cy="924546"/>
            </a:xfrm>
            <a:prstGeom prst="ellipse">
              <a:avLst/>
            </a:prstGeom>
            <a:noFill/>
            <a:ln w="57150">
              <a:solidFill>
                <a:srgbClr val="BFD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62"/>
            <p:cNvSpPr>
              <a:spLocks noEditPoints="1"/>
            </p:cNvSpPr>
            <p:nvPr/>
          </p:nvSpPr>
          <p:spPr bwMode="auto">
            <a:xfrm>
              <a:off x="4366057" y="3634871"/>
              <a:ext cx="598129" cy="534182"/>
            </a:xfrm>
            <a:custGeom>
              <a:avLst/>
              <a:gdLst>
                <a:gd name="T0" fmla="*/ 384 w 387"/>
                <a:gd name="T1" fmla="*/ 320 h 345"/>
                <a:gd name="T2" fmla="*/ 347 w 387"/>
                <a:gd name="T3" fmla="*/ 241 h 345"/>
                <a:gd name="T4" fmla="*/ 326 w 387"/>
                <a:gd name="T5" fmla="*/ 226 h 345"/>
                <a:gd name="T6" fmla="*/ 284 w 387"/>
                <a:gd name="T7" fmla="*/ 226 h 345"/>
                <a:gd name="T8" fmla="*/ 284 w 387"/>
                <a:gd name="T9" fmla="*/ 214 h 345"/>
                <a:gd name="T10" fmla="*/ 319 w 387"/>
                <a:gd name="T11" fmla="*/ 214 h 345"/>
                <a:gd name="T12" fmla="*/ 345 w 387"/>
                <a:gd name="T13" fmla="*/ 187 h 345"/>
                <a:gd name="T14" fmla="*/ 345 w 387"/>
                <a:gd name="T15" fmla="*/ 27 h 345"/>
                <a:gd name="T16" fmla="*/ 319 w 387"/>
                <a:gd name="T17" fmla="*/ 0 h 345"/>
                <a:gd name="T18" fmla="*/ 68 w 387"/>
                <a:gd name="T19" fmla="*/ 0 h 345"/>
                <a:gd name="T20" fmla="*/ 42 w 387"/>
                <a:gd name="T21" fmla="*/ 27 h 345"/>
                <a:gd name="T22" fmla="*/ 42 w 387"/>
                <a:gd name="T23" fmla="*/ 187 h 345"/>
                <a:gd name="T24" fmla="*/ 68 w 387"/>
                <a:gd name="T25" fmla="*/ 214 h 345"/>
                <a:gd name="T26" fmla="*/ 102 w 387"/>
                <a:gd name="T27" fmla="*/ 214 h 345"/>
                <a:gd name="T28" fmla="*/ 102 w 387"/>
                <a:gd name="T29" fmla="*/ 226 h 345"/>
                <a:gd name="T30" fmla="*/ 60 w 387"/>
                <a:gd name="T31" fmla="*/ 226 h 345"/>
                <a:gd name="T32" fmla="*/ 39 w 387"/>
                <a:gd name="T33" fmla="*/ 241 h 345"/>
                <a:gd name="T34" fmla="*/ 3 w 387"/>
                <a:gd name="T35" fmla="*/ 320 h 345"/>
                <a:gd name="T36" fmla="*/ 3 w 387"/>
                <a:gd name="T37" fmla="*/ 338 h 345"/>
                <a:gd name="T38" fmla="*/ 16 w 387"/>
                <a:gd name="T39" fmla="*/ 345 h 345"/>
                <a:gd name="T40" fmla="*/ 116 w 387"/>
                <a:gd name="T41" fmla="*/ 345 h 345"/>
                <a:gd name="T42" fmla="*/ 116 w 387"/>
                <a:gd name="T43" fmla="*/ 345 h 345"/>
                <a:gd name="T44" fmla="*/ 193 w 387"/>
                <a:gd name="T45" fmla="*/ 345 h 345"/>
                <a:gd name="T46" fmla="*/ 270 w 387"/>
                <a:gd name="T47" fmla="*/ 345 h 345"/>
                <a:gd name="T48" fmla="*/ 271 w 387"/>
                <a:gd name="T49" fmla="*/ 345 h 345"/>
                <a:gd name="T50" fmla="*/ 370 w 387"/>
                <a:gd name="T51" fmla="*/ 345 h 345"/>
                <a:gd name="T52" fmla="*/ 384 w 387"/>
                <a:gd name="T53" fmla="*/ 338 h 345"/>
                <a:gd name="T54" fmla="*/ 384 w 387"/>
                <a:gd name="T55" fmla="*/ 320 h 345"/>
                <a:gd name="T56" fmla="*/ 64 w 387"/>
                <a:gd name="T57" fmla="*/ 187 h 345"/>
                <a:gd name="T58" fmla="*/ 64 w 387"/>
                <a:gd name="T59" fmla="*/ 27 h 345"/>
                <a:gd name="T60" fmla="*/ 68 w 387"/>
                <a:gd name="T61" fmla="*/ 23 h 345"/>
                <a:gd name="T62" fmla="*/ 319 w 387"/>
                <a:gd name="T63" fmla="*/ 23 h 345"/>
                <a:gd name="T64" fmla="*/ 323 w 387"/>
                <a:gd name="T65" fmla="*/ 27 h 345"/>
                <a:gd name="T66" fmla="*/ 323 w 387"/>
                <a:gd name="T67" fmla="*/ 187 h 345"/>
                <a:gd name="T68" fmla="*/ 319 w 387"/>
                <a:gd name="T69" fmla="*/ 191 h 345"/>
                <a:gd name="T70" fmla="*/ 68 w 387"/>
                <a:gd name="T71" fmla="*/ 191 h 345"/>
                <a:gd name="T72" fmla="*/ 64 w 387"/>
                <a:gd name="T73" fmla="*/ 187 h 345"/>
                <a:gd name="T74" fmla="*/ 256 w 387"/>
                <a:gd name="T75" fmla="*/ 316 h 345"/>
                <a:gd name="T76" fmla="*/ 252 w 387"/>
                <a:gd name="T77" fmla="*/ 318 h 345"/>
                <a:gd name="T78" fmla="*/ 222 w 387"/>
                <a:gd name="T79" fmla="*/ 319 h 345"/>
                <a:gd name="T80" fmla="*/ 210 w 387"/>
                <a:gd name="T81" fmla="*/ 319 h 345"/>
                <a:gd name="T82" fmla="*/ 176 w 387"/>
                <a:gd name="T83" fmla="*/ 319 h 345"/>
                <a:gd name="T84" fmla="*/ 164 w 387"/>
                <a:gd name="T85" fmla="*/ 319 h 345"/>
                <a:gd name="T86" fmla="*/ 135 w 387"/>
                <a:gd name="T87" fmla="*/ 318 h 345"/>
                <a:gd name="T88" fmla="*/ 130 w 387"/>
                <a:gd name="T89" fmla="*/ 316 h 345"/>
                <a:gd name="T90" fmla="*/ 129 w 387"/>
                <a:gd name="T91" fmla="*/ 311 h 345"/>
                <a:gd name="T92" fmla="*/ 134 w 387"/>
                <a:gd name="T93" fmla="*/ 288 h 345"/>
                <a:gd name="T94" fmla="*/ 140 w 387"/>
                <a:gd name="T95" fmla="*/ 283 h 345"/>
                <a:gd name="T96" fmla="*/ 168 w 387"/>
                <a:gd name="T97" fmla="*/ 283 h 345"/>
                <a:gd name="T98" fmla="*/ 218 w 387"/>
                <a:gd name="T99" fmla="*/ 283 h 345"/>
                <a:gd name="T100" fmla="*/ 247 w 387"/>
                <a:gd name="T101" fmla="*/ 283 h 345"/>
                <a:gd name="T102" fmla="*/ 252 w 387"/>
                <a:gd name="T103" fmla="*/ 288 h 345"/>
                <a:gd name="T104" fmla="*/ 257 w 387"/>
                <a:gd name="T105" fmla="*/ 311 h 345"/>
                <a:gd name="T106" fmla="*/ 256 w 387"/>
                <a:gd name="T107" fmla="*/ 3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345">
                  <a:moveTo>
                    <a:pt x="384" y="320"/>
                  </a:moveTo>
                  <a:cubicBezTo>
                    <a:pt x="347" y="241"/>
                    <a:pt x="347" y="241"/>
                    <a:pt x="347" y="241"/>
                  </a:cubicBezTo>
                  <a:cubicBezTo>
                    <a:pt x="343" y="232"/>
                    <a:pt x="334" y="226"/>
                    <a:pt x="326" y="226"/>
                  </a:cubicBezTo>
                  <a:cubicBezTo>
                    <a:pt x="284" y="226"/>
                    <a:pt x="284" y="226"/>
                    <a:pt x="284" y="226"/>
                  </a:cubicBezTo>
                  <a:cubicBezTo>
                    <a:pt x="284" y="214"/>
                    <a:pt x="284" y="214"/>
                    <a:pt x="284" y="214"/>
                  </a:cubicBezTo>
                  <a:cubicBezTo>
                    <a:pt x="319" y="214"/>
                    <a:pt x="319" y="214"/>
                    <a:pt x="319" y="214"/>
                  </a:cubicBezTo>
                  <a:cubicBezTo>
                    <a:pt x="333" y="214"/>
                    <a:pt x="345" y="202"/>
                    <a:pt x="345" y="18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12"/>
                    <a:pt x="333" y="0"/>
                    <a:pt x="31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3" y="0"/>
                    <a:pt x="42" y="12"/>
                    <a:pt x="42" y="27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202"/>
                    <a:pt x="53" y="214"/>
                    <a:pt x="68" y="214"/>
                  </a:cubicBezTo>
                  <a:cubicBezTo>
                    <a:pt x="102" y="214"/>
                    <a:pt x="102" y="214"/>
                    <a:pt x="102" y="214"/>
                  </a:cubicBezTo>
                  <a:cubicBezTo>
                    <a:pt x="102" y="226"/>
                    <a:pt x="102" y="226"/>
                    <a:pt x="102" y="226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52" y="226"/>
                    <a:pt x="43" y="232"/>
                    <a:pt x="39" y="241"/>
                  </a:cubicBezTo>
                  <a:cubicBezTo>
                    <a:pt x="3" y="320"/>
                    <a:pt x="3" y="320"/>
                    <a:pt x="3" y="320"/>
                  </a:cubicBezTo>
                  <a:cubicBezTo>
                    <a:pt x="0" y="326"/>
                    <a:pt x="0" y="333"/>
                    <a:pt x="3" y="338"/>
                  </a:cubicBezTo>
                  <a:cubicBezTo>
                    <a:pt x="6" y="342"/>
                    <a:pt x="10" y="345"/>
                    <a:pt x="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270" y="345"/>
                    <a:pt x="270" y="345"/>
                    <a:pt x="270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370" y="345"/>
                    <a:pt x="370" y="345"/>
                    <a:pt x="370" y="345"/>
                  </a:cubicBezTo>
                  <a:cubicBezTo>
                    <a:pt x="376" y="345"/>
                    <a:pt x="381" y="342"/>
                    <a:pt x="384" y="338"/>
                  </a:cubicBezTo>
                  <a:cubicBezTo>
                    <a:pt x="387" y="333"/>
                    <a:pt x="387" y="326"/>
                    <a:pt x="384" y="320"/>
                  </a:cubicBezTo>
                  <a:close/>
                  <a:moveTo>
                    <a:pt x="64" y="18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25"/>
                    <a:pt x="65" y="23"/>
                    <a:pt x="68" y="23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21" y="23"/>
                    <a:pt x="323" y="25"/>
                    <a:pt x="323" y="27"/>
                  </a:cubicBezTo>
                  <a:cubicBezTo>
                    <a:pt x="323" y="187"/>
                    <a:pt x="323" y="187"/>
                    <a:pt x="323" y="187"/>
                  </a:cubicBezTo>
                  <a:cubicBezTo>
                    <a:pt x="323" y="189"/>
                    <a:pt x="321" y="191"/>
                    <a:pt x="31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5" y="191"/>
                    <a:pt x="64" y="189"/>
                    <a:pt x="64" y="187"/>
                  </a:cubicBezTo>
                  <a:close/>
                  <a:moveTo>
                    <a:pt x="256" y="316"/>
                  </a:moveTo>
                  <a:cubicBezTo>
                    <a:pt x="255" y="318"/>
                    <a:pt x="254" y="318"/>
                    <a:pt x="252" y="318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10" y="319"/>
                    <a:pt x="210" y="319"/>
                    <a:pt x="210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64" y="319"/>
                    <a:pt x="164" y="319"/>
                    <a:pt x="164" y="319"/>
                  </a:cubicBezTo>
                  <a:cubicBezTo>
                    <a:pt x="135" y="318"/>
                    <a:pt x="135" y="318"/>
                    <a:pt x="135" y="318"/>
                  </a:cubicBezTo>
                  <a:cubicBezTo>
                    <a:pt x="133" y="318"/>
                    <a:pt x="131" y="318"/>
                    <a:pt x="130" y="316"/>
                  </a:cubicBezTo>
                  <a:cubicBezTo>
                    <a:pt x="129" y="315"/>
                    <a:pt x="129" y="313"/>
                    <a:pt x="129" y="311"/>
                  </a:cubicBezTo>
                  <a:cubicBezTo>
                    <a:pt x="134" y="288"/>
                    <a:pt x="134" y="288"/>
                    <a:pt x="134" y="288"/>
                  </a:cubicBezTo>
                  <a:cubicBezTo>
                    <a:pt x="135" y="285"/>
                    <a:pt x="137" y="283"/>
                    <a:pt x="140" y="283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218" y="283"/>
                    <a:pt x="218" y="283"/>
                    <a:pt x="218" y="283"/>
                  </a:cubicBezTo>
                  <a:cubicBezTo>
                    <a:pt x="247" y="283"/>
                    <a:pt x="247" y="283"/>
                    <a:pt x="247" y="283"/>
                  </a:cubicBezTo>
                  <a:cubicBezTo>
                    <a:pt x="249" y="283"/>
                    <a:pt x="251" y="285"/>
                    <a:pt x="252" y="288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8" y="313"/>
                    <a:pt x="257" y="315"/>
                    <a:pt x="256" y="316"/>
                  </a:cubicBezTo>
                  <a:close/>
                </a:path>
              </a:pathLst>
            </a:custGeom>
            <a:solidFill>
              <a:srgbClr val="FBDD9F"/>
            </a:solidFill>
            <a:ln>
              <a:solidFill>
                <a:srgbClr val="BAB688"/>
              </a:solidFill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grpSp>
          <p:nvGrpSpPr>
            <p:cNvPr id="21" name="Group 71"/>
            <p:cNvGrpSpPr>
              <a:grpSpLocks noChangeAspect="1"/>
            </p:cNvGrpSpPr>
            <p:nvPr/>
          </p:nvGrpSpPr>
          <p:grpSpPr bwMode="auto">
            <a:xfrm>
              <a:off x="7181158" y="2225241"/>
              <a:ext cx="576624" cy="576033"/>
              <a:chOff x="3349" y="1673"/>
              <a:chExt cx="977" cy="976"/>
            </a:xfrm>
            <a:solidFill>
              <a:srgbClr val="7A906A"/>
            </a:solidFill>
          </p:grpSpPr>
          <p:sp>
            <p:nvSpPr>
              <p:cNvPr id="22" name="Freeform 72"/>
              <p:cNvSpPr>
                <a:spLocks noEditPoints="1"/>
              </p:cNvSpPr>
              <p:nvPr/>
            </p:nvSpPr>
            <p:spPr bwMode="auto">
              <a:xfrm>
                <a:off x="3349" y="1673"/>
                <a:ext cx="977" cy="976"/>
              </a:xfrm>
              <a:custGeom>
                <a:avLst/>
                <a:gdLst>
                  <a:gd name="T0" fmla="*/ 338 w 411"/>
                  <a:gd name="T1" fmla="*/ 69 h 410"/>
                  <a:gd name="T2" fmla="*/ 104 w 411"/>
                  <a:gd name="T3" fmla="*/ 59 h 410"/>
                  <a:gd name="T4" fmla="*/ 70 w 411"/>
                  <a:gd name="T5" fmla="*/ 74 h 410"/>
                  <a:gd name="T6" fmla="*/ 92 w 411"/>
                  <a:gd name="T7" fmla="*/ 63 h 410"/>
                  <a:gd name="T8" fmla="*/ 112 w 411"/>
                  <a:gd name="T9" fmla="*/ 47 h 410"/>
                  <a:gd name="T10" fmla="*/ 99 w 411"/>
                  <a:gd name="T11" fmla="*/ 363 h 410"/>
                  <a:gd name="T12" fmla="*/ 84 w 411"/>
                  <a:gd name="T13" fmla="*/ 342 h 410"/>
                  <a:gd name="T14" fmla="*/ 26 w 411"/>
                  <a:gd name="T15" fmla="*/ 171 h 410"/>
                  <a:gd name="T16" fmla="*/ 56 w 411"/>
                  <a:gd name="T17" fmla="*/ 224 h 410"/>
                  <a:gd name="T18" fmla="*/ 87 w 411"/>
                  <a:gd name="T19" fmla="*/ 278 h 410"/>
                  <a:gd name="T20" fmla="*/ 123 w 411"/>
                  <a:gd name="T21" fmla="*/ 339 h 410"/>
                  <a:gd name="T22" fmla="*/ 145 w 411"/>
                  <a:gd name="T23" fmla="*/ 381 h 410"/>
                  <a:gd name="T24" fmla="*/ 145 w 411"/>
                  <a:gd name="T25" fmla="*/ 358 h 410"/>
                  <a:gd name="T26" fmla="*/ 155 w 411"/>
                  <a:gd name="T27" fmla="*/ 307 h 410"/>
                  <a:gd name="T28" fmla="*/ 160 w 411"/>
                  <a:gd name="T29" fmla="*/ 264 h 410"/>
                  <a:gd name="T30" fmla="*/ 134 w 411"/>
                  <a:gd name="T31" fmla="*/ 240 h 410"/>
                  <a:gd name="T32" fmla="*/ 83 w 411"/>
                  <a:gd name="T33" fmla="*/ 223 h 410"/>
                  <a:gd name="T34" fmla="*/ 62 w 411"/>
                  <a:gd name="T35" fmla="*/ 218 h 410"/>
                  <a:gd name="T36" fmla="*/ 63 w 411"/>
                  <a:gd name="T37" fmla="*/ 185 h 410"/>
                  <a:gd name="T38" fmla="*/ 85 w 411"/>
                  <a:gd name="T39" fmla="*/ 184 h 410"/>
                  <a:gd name="T40" fmla="*/ 124 w 411"/>
                  <a:gd name="T41" fmla="*/ 161 h 410"/>
                  <a:gd name="T42" fmla="*/ 137 w 411"/>
                  <a:gd name="T43" fmla="*/ 132 h 410"/>
                  <a:gd name="T44" fmla="*/ 117 w 411"/>
                  <a:gd name="T45" fmla="*/ 111 h 410"/>
                  <a:gd name="T46" fmla="*/ 91 w 411"/>
                  <a:gd name="T47" fmla="*/ 110 h 410"/>
                  <a:gd name="T48" fmla="*/ 134 w 411"/>
                  <a:gd name="T49" fmla="*/ 89 h 410"/>
                  <a:gd name="T50" fmla="*/ 144 w 411"/>
                  <a:gd name="T51" fmla="*/ 101 h 410"/>
                  <a:gd name="T52" fmla="*/ 123 w 411"/>
                  <a:gd name="T53" fmla="*/ 64 h 410"/>
                  <a:gd name="T54" fmla="*/ 116 w 411"/>
                  <a:gd name="T55" fmla="*/ 65 h 410"/>
                  <a:gd name="T56" fmla="*/ 159 w 411"/>
                  <a:gd name="T57" fmla="*/ 34 h 410"/>
                  <a:gd name="T58" fmla="*/ 140 w 411"/>
                  <a:gd name="T59" fmla="*/ 26 h 410"/>
                  <a:gd name="T60" fmla="*/ 330 w 411"/>
                  <a:gd name="T61" fmla="*/ 64 h 410"/>
                  <a:gd name="T62" fmla="*/ 303 w 411"/>
                  <a:gd name="T63" fmla="*/ 76 h 410"/>
                  <a:gd name="T64" fmla="*/ 287 w 411"/>
                  <a:gd name="T65" fmla="*/ 73 h 410"/>
                  <a:gd name="T66" fmla="*/ 243 w 411"/>
                  <a:gd name="T67" fmla="*/ 73 h 410"/>
                  <a:gd name="T68" fmla="*/ 248 w 411"/>
                  <a:gd name="T69" fmla="*/ 111 h 410"/>
                  <a:gd name="T70" fmla="*/ 267 w 411"/>
                  <a:gd name="T71" fmla="*/ 98 h 410"/>
                  <a:gd name="T72" fmla="*/ 252 w 411"/>
                  <a:gd name="T73" fmla="*/ 116 h 410"/>
                  <a:gd name="T74" fmla="*/ 215 w 411"/>
                  <a:gd name="T75" fmla="*/ 141 h 410"/>
                  <a:gd name="T76" fmla="*/ 219 w 411"/>
                  <a:gd name="T77" fmla="*/ 158 h 410"/>
                  <a:gd name="T78" fmla="*/ 249 w 411"/>
                  <a:gd name="T79" fmla="*/ 159 h 410"/>
                  <a:gd name="T80" fmla="*/ 264 w 411"/>
                  <a:gd name="T81" fmla="*/ 157 h 410"/>
                  <a:gd name="T82" fmla="*/ 267 w 411"/>
                  <a:gd name="T83" fmla="*/ 180 h 410"/>
                  <a:gd name="T84" fmla="*/ 216 w 411"/>
                  <a:gd name="T85" fmla="*/ 169 h 410"/>
                  <a:gd name="T86" fmla="*/ 186 w 411"/>
                  <a:gd name="T87" fmla="*/ 209 h 410"/>
                  <a:gd name="T88" fmla="*/ 219 w 411"/>
                  <a:gd name="T89" fmla="*/ 243 h 410"/>
                  <a:gd name="T90" fmla="*/ 242 w 411"/>
                  <a:gd name="T91" fmla="*/ 306 h 410"/>
                  <a:gd name="T92" fmla="*/ 275 w 411"/>
                  <a:gd name="T93" fmla="*/ 324 h 410"/>
                  <a:gd name="T94" fmla="*/ 292 w 411"/>
                  <a:gd name="T95" fmla="*/ 263 h 410"/>
                  <a:gd name="T96" fmla="*/ 306 w 411"/>
                  <a:gd name="T97" fmla="*/ 230 h 410"/>
                  <a:gd name="T98" fmla="*/ 323 w 411"/>
                  <a:gd name="T99" fmla="*/ 198 h 410"/>
                  <a:gd name="T100" fmla="*/ 330 w 411"/>
                  <a:gd name="T101" fmla="*/ 196 h 410"/>
                  <a:gd name="T102" fmla="*/ 347 w 411"/>
                  <a:gd name="T103" fmla="*/ 236 h 410"/>
                  <a:gd name="T104" fmla="*/ 379 w 411"/>
                  <a:gd name="T105" fmla="*/ 221 h 410"/>
                  <a:gd name="T106" fmla="*/ 385 w 411"/>
                  <a:gd name="T107" fmla="*/ 243 h 410"/>
                  <a:gd name="T108" fmla="*/ 379 w 411"/>
                  <a:gd name="T109" fmla="*/ 257 h 410"/>
                  <a:gd name="T110" fmla="*/ 380 w 411"/>
                  <a:gd name="T111" fmla="*/ 271 h 410"/>
                  <a:gd name="T112" fmla="*/ 340 w 411"/>
                  <a:gd name="T113" fmla="*/ 320 h 410"/>
                  <a:gd name="T114" fmla="*/ 293 w 411"/>
                  <a:gd name="T115" fmla="*/ 358 h 410"/>
                  <a:gd name="T116" fmla="*/ 280 w 411"/>
                  <a:gd name="T117" fmla="*/ 188 h 410"/>
                  <a:gd name="T118" fmla="*/ 287 w 411"/>
                  <a:gd name="T119" fmla="*/ 210 h 410"/>
                  <a:gd name="T120" fmla="*/ 278 w 411"/>
                  <a:gd name="T121" fmla="*/ 154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11" h="410">
                    <a:moveTo>
                      <a:pt x="205" y="0"/>
                    </a:moveTo>
                    <a:cubicBezTo>
                      <a:pt x="92" y="0"/>
                      <a:pt x="0" y="92"/>
                      <a:pt x="0" y="205"/>
                    </a:cubicBezTo>
                    <a:cubicBezTo>
                      <a:pt x="0" y="318"/>
                      <a:pt x="92" y="410"/>
                      <a:pt x="205" y="410"/>
                    </a:cubicBezTo>
                    <a:cubicBezTo>
                      <a:pt x="318" y="410"/>
                      <a:pt x="411" y="318"/>
                      <a:pt x="411" y="205"/>
                    </a:cubicBezTo>
                    <a:cubicBezTo>
                      <a:pt x="411" y="92"/>
                      <a:pt x="318" y="0"/>
                      <a:pt x="205" y="0"/>
                    </a:cubicBezTo>
                    <a:close/>
                    <a:moveTo>
                      <a:pt x="394" y="219"/>
                    </a:moveTo>
                    <a:cubicBezTo>
                      <a:pt x="394" y="219"/>
                      <a:pt x="394" y="219"/>
                      <a:pt x="394" y="218"/>
                    </a:cubicBezTo>
                    <a:cubicBezTo>
                      <a:pt x="394" y="218"/>
                      <a:pt x="393" y="217"/>
                      <a:pt x="393" y="217"/>
                    </a:cubicBezTo>
                    <a:cubicBezTo>
                      <a:pt x="392" y="214"/>
                      <a:pt x="393" y="213"/>
                      <a:pt x="395" y="212"/>
                    </a:cubicBezTo>
                    <a:cubicBezTo>
                      <a:pt x="395" y="212"/>
                      <a:pt x="395" y="211"/>
                      <a:pt x="395" y="211"/>
                    </a:cubicBezTo>
                    <a:cubicBezTo>
                      <a:pt x="395" y="211"/>
                      <a:pt x="395" y="211"/>
                      <a:pt x="396" y="211"/>
                    </a:cubicBezTo>
                    <a:cubicBezTo>
                      <a:pt x="395" y="214"/>
                      <a:pt x="395" y="217"/>
                      <a:pt x="395" y="220"/>
                    </a:cubicBezTo>
                    <a:cubicBezTo>
                      <a:pt x="395" y="220"/>
                      <a:pt x="394" y="219"/>
                      <a:pt x="394" y="219"/>
                    </a:cubicBezTo>
                    <a:close/>
                    <a:moveTo>
                      <a:pt x="339" y="70"/>
                    </a:moveTo>
                    <a:cubicBezTo>
                      <a:pt x="339" y="70"/>
                      <a:pt x="338" y="70"/>
                      <a:pt x="338" y="69"/>
                    </a:cubicBezTo>
                    <a:cubicBezTo>
                      <a:pt x="339" y="69"/>
                      <a:pt x="339" y="70"/>
                      <a:pt x="339" y="70"/>
                    </a:cubicBezTo>
                    <a:close/>
                    <a:moveTo>
                      <a:pt x="115" y="44"/>
                    </a:moveTo>
                    <a:cubicBezTo>
                      <a:pt x="116" y="45"/>
                      <a:pt x="116" y="46"/>
                      <a:pt x="116" y="47"/>
                    </a:cubicBezTo>
                    <a:cubicBezTo>
                      <a:pt x="116" y="48"/>
                      <a:pt x="115" y="48"/>
                      <a:pt x="115" y="49"/>
                    </a:cubicBezTo>
                    <a:cubicBezTo>
                      <a:pt x="117" y="50"/>
                      <a:pt x="120" y="50"/>
                      <a:pt x="120" y="52"/>
                    </a:cubicBezTo>
                    <a:cubicBezTo>
                      <a:pt x="120" y="53"/>
                      <a:pt x="119" y="56"/>
                      <a:pt x="118" y="57"/>
                    </a:cubicBezTo>
                    <a:cubicBezTo>
                      <a:pt x="118" y="57"/>
                      <a:pt x="118" y="61"/>
                      <a:pt x="116" y="63"/>
                    </a:cubicBezTo>
                    <a:cubicBezTo>
                      <a:pt x="116" y="63"/>
                      <a:pt x="116" y="63"/>
                      <a:pt x="116" y="63"/>
                    </a:cubicBezTo>
                    <a:cubicBezTo>
                      <a:pt x="117" y="62"/>
                      <a:pt x="116" y="61"/>
                      <a:pt x="116" y="61"/>
                    </a:cubicBezTo>
                    <a:cubicBezTo>
                      <a:pt x="116" y="61"/>
                      <a:pt x="115" y="61"/>
                      <a:pt x="115" y="61"/>
                    </a:cubicBezTo>
                    <a:cubicBezTo>
                      <a:pt x="114" y="61"/>
                      <a:pt x="115" y="59"/>
                      <a:pt x="115" y="58"/>
                    </a:cubicBezTo>
                    <a:cubicBezTo>
                      <a:pt x="115" y="58"/>
                      <a:pt x="115" y="57"/>
                      <a:pt x="115" y="56"/>
                    </a:cubicBezTo>
                    <a:cubicBezTo>
                      <a:pt x="114" y="56"/>
                      <a:pt x="113" y="57"/>
                      <a:pt x="112" y="57"/>
                    </a:cubicBezTo>
                    <a:cubicBezTo>
                      <a:pt x="111" y="59"/>
                      <a:pt x="113" y="59"/>
                      <a:pt x="112" y="61"/>
                    </a:cubicBezTo>
                    <a:cubicBezTo>
                      <a:pt x="108" y="63"/>
                      <a:pt x="107" y="59"/>
                      <a:pt x="104" y="59"/>
                    </a:cubicBezTo>
                    <a:cubicBezTo>
                      <a:pt x="103" y="59"/>
                      <a:pt x="102" y="60"/>
                      <a:pt x="101" y="60"/>
                    </a:cubicBezTo>
                    <a:cubicBezTo>
                      <a:pt x="100" y="61"/>
                      <a:pt x="98" y="62"/>
                      <a:pt x="97" y="64"/>
                    </a:cubicBezTo>
                    <a:cubicBezTo>
                      <a:pt x="97" y="65"/>
                      <a:pt x="98" y="66"/>
                      <a:pt x="99" y="66"/>
                    </a:cubicBezTo>
                    <a:cubicBezTo>
                      <a:pt x="100" y="67"/>
                      <a:pt x="100" y="68"/>
                      <a:pt x="100" y="69"/>
                    </a:cubicBezTo>
                    <a:cubicBezTo>
                      <a:pt x="102" y="69"/>
                      <a:pt x="102" y="69"/>
                      <a:pt x="103" y="70"/>
                    </a:cubicBezTo>
                    <a:cubicBezTo>
                      <a:pt x="103" y="71"/>
                      <a:pt x="103" y="71"/>
                      <a:pt x="103" y="73"/>
                    </a:cubicBezTo>
                    <a:cubicBezTo>
                      <a:pt x="103" y="74"/>
                      <a:pt x="105" y="75"/>
                      <a:pt x="104" y="77"/>
                    </a:cubicBezTo>
                    <a:cubicBezTo>
                      <a:pt x="103" y="78"/>
                      <a:pt x="100" y="80"/>
                      <a:pt x="98" y="80"/>
                    </a:cubicBezTo>
                    <a:cubicBezTo>
                      <a:pt x="96" y="80"/>
                      <a:pt x="94" y="79"/>
                      <a:pt x="91" y="79"/>
                    </a:cubicBezTo>
                    <a:cubicBezTo>
                      <a:pt x="89" y="79"/>
                      <a:pt x="87" y="79"/>
                      <a:pt x="87" y="79"/>
                    </a:cubicBezTo>
                    <a:cubicBezTo>
                      <a:pt x="85" y="78"/>
                      <a:pt x="85" y="76"/>
                      <a:pt x="84" y="76"/>
                    </a:cubicBezTo>
                    <a:cubicBezTo>
                      <a:pt x="82" y="76"/>
                      <a:pt x="81" y="78"/>
                      <a:pt x="78" y="78"/>
                    </a:cubicBezTo>
                    <a:cubicBezTo>
                      <a:pt x="77" y="78"/>
                      <a:pt x="76" y="77"/>
                      <a:pt x="75" y="77"/>
                    </a:cubicBezTo>
                    <a:cubicBezTo>
                      <a:pt x="73" y="77"/>
                      <a:pt x="72" y="77"/>
                      <a:pt x="71" y="76"/>
                    </a:cubicBezTo>
                    <a:cubicBezTo>
                      <a:pt x="70" y="76"/>
                      <a:pt x="72" y="74"/>
                      <a:pt x="70" y="74"/>
                    </a:cubicBezTo>
                    <a:cubicBezTo>
                      <a:pt x="71" y="73"/>
                      <a:pt x="69" y="74"/>
                      <a:pt x="69" y="73"/>
                    </a:cubicBezTo>
                    <a:cubicBezTo>
                      <a:pt x="69" y="73"/>
                      <a:pt x="69" y="73"/>
                      <a:pt x="68" y="73"/>
                    </a:cubicBezTo>
                    <a:cubicBezTo>
                      <a:pt x="69" y="72"/>
                      <a:pt x="70" y="71"/>
                      <a:pt x="71" y="70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2" y="71"/>
                      <a:pt x="72" y="72"/>
                      <a:pt x="72" y="72"/>
                    </a:cubicBezTo>
                    <a:cubicBezTo>
                      <a:pt x="73" y="73"/>
                      <a:pt x="76" y="74"/>
                      <a:pt x="79" y="74"/>
                    </a:cubicBezTo>
                    <a:cubicBezTo>
                      <a:pt x="80" y="74"/>
                      <a:pt x="81" y="74"/>
                      <a:pt x="82" y="73"/>
                    </a:cubicBezTo>
                    <a:cubicBezTo>
                      <a:pt x="84" y="73"/>
                      <a:pt x="85" y="73"/>
                      <a:pt x="86" y="73"/>
                    </a:cubicBezTo>
                    <a:cubicBezTo>
                      <a:pt x="87" y="73"/>
                      <a:pt x="87" y="75"/>
                      <a:pt x="89" y="75"/>
                    </a:cubicBezTo>
                    <a:cubicBezTo>
                      <a:pt x="90" y="76"/>
                      <a:pt x="92" y="75"/>
                      <a:pt x="93" y="74"/>
                    </a:cubicBezTo>
                    <a:cubicBezTo>
                      <a:pt x="94" y="74"/>
                      <a:pt x="94" y="74"/>
                      <a:pt x="95" y="73"/>
                    </a:cubicBezTo>
                    <a:cubicBezTo>
                      <a:pt x="96" y="71"/>
                      <a:pt x="93" y="69"/>
                      <a:pt x="92" y="67"/>
                    </a:cubicBezTo>
                    <a:cubicBezTo>
                      <a:pt x="92" y="67"/>
                      <a:pt x="92" y="66"/>
                      <a:pt x="92" y="66"/>
                    </a:cubicBezTo>
                    <a:cubicBezTo>
                      <a:pt x="92" y="66"/>
                      <a:pt x="92" y="65"/>
                      <a:pt x="92" y="65"/>
                    </a:cubicBezTo>
                    <a:cubicBezTo>
                      <a:pt x="92" y="65"/>
                      <a:pt x="92" y="64"/>
                      <a:pt x="92" y="63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92" y="62"/>
                      <a:pt x="92" y="61"/>
                      <a:pt x="92" y="60"/>
                    </a:cubicBezTo>
                    <a:cubicBezTo>
                      <a:pt x="90" y="60"/>
                      <a:pt x="89" y="60"/>
                      <a:pt x="88" y="59"/>
                    </a:cubicBezTo>
                    <a:cubicBezTo>
                      <a:pt x="87" y="59"/>
                      <a:pt x="85" y="59"/>
                      <a:pt x="84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85" y="57"/>
                      <a:pt x="87" y="56"/>
                      <a:pt x="89" y="55"/>
                    </a:cubicBezTo>
                    <a:cubicBezTo>
                      <a:pt x="89" y="55"/>
                      <a:pt x="89" y="55"/>
                      <a:pt x="90" y="55"/>
                    </a:cubicBezTo>
                    <a:cubicBezTo>
                      <a:pt x="92" y="54"/>
                      <a:pt x="96" y="56"/>
                      <a:pt x="98" y="54"/>
                    </a:cubicBezTo>
                    <a:cubicBezTo>
                      <a:pt x="100" y="51"/>
                      <a:pt x="97" y="51"/>
                      <a:pt x="96" y="50"/>
                    </a:cubicBezTo>
                    <a:cubicBezTo>
                      <a:pt x="96" y="50"/>
                      <a:pt x="96" y="50"/>
                      <a:pt x="96" y="50"/>
                    </a:cubicBezTo>
                    <a:cubicBezTo>
                      <a:pt x="98" y="48"/>
                      <a:pt x="101" y="46"/>
                      <a:pt x="103" y="45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5" y="45"/>
                      <a:pt x="106" y="45"/>
                      <a:pt x="107" y="45"/>
                    </a:cubicBezTo>
                    <a:cubicBezTo>
                      <a:pt x="108" y="46"/>
                      <a:pt x="108" y="48"/>
                      <a:pt x="109" y="48"/>
                    </a:cubicBezTo>
                    <a:cubicBezTo>
                      <a:pt x="109" y="48"/>
                      <a:pt x="111" y="49"/>
                      <a:pt x="112" y="47"/>
                    </a:cubicBezTo>
                    <a:cubicBezTo>
                      <a:pt x="113" y="45"/>
                      <a:pt x="111" y="44"/>
                      <a:pt x="111" y="43"/>
                    </a:cubicBezTo>
                    <a:cubicBezTo>
                      <a:pt x="110" y="42"/>
                      <a:pt x="110" y="42"/>
                      <a:pt x="109" y="41"/>
                    </a:cubicBezTo>
                    <a:cubicBezTo>
                      <a:pt x="109" y="41"/>
                      <a:pt x="109" y="41"/>
                      <a:pt x="108" y="41"/>
                    </a:cubicBezTo>
                    <a:cubicBezTo>
                      <a:pt x="113" y="39"/>
                      <a:pt x="117" y="36"/>
                      <a:pt x="122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1" y="36"/>
                      <a:pt x="121" y="37"/>
                      <a:pt x="121" y="39"/>
                    </a:cubicBezTo>
                    <a:cubicBezTo>
                      <a:pt x="121" y="40"/>
                      <a:pt x="121" y="41"/>
                      <a:pt x="120" y="41"/>
                    </a:cubicBezTo>
                    <a:cubicBezTo>
                      <a:pt x="119" y="42"/>
                      <a:pt x="117" y="40"/>
                      <a:pt x="115" y="41"/>
                    </a:cubicBezTo>
                    <a:cubicBezTo>
                      <a:pt x="114" y="43"/>
                      <a:pt x="115" y="44"/>
                      <a:pt x="115" y="44"/>
                    </a:cubicBezTo>
                    <a:close/>
                    <a:moveTo>
                      <a:pt x="90" y="357"/>
                    </a:moveTo>
                    <a:cubicBezTo>
                      <a:pt x="91" y="357"/>
                      <a:pt x="91" y="357"/>
                      <a:pt x="92" y="357"/>
                    </a:cubicBezTo>
                    <a:cubicBezTo>
                      <a:pt x="92" y="358"/>
                      <a:pt x="93" y="358"/>
                      <a:pt x="93" y="359"/>
                    </a:cubicBezTo>
                    <a:cubicBezTo>
                      <a:pt x="92" y="358"/>
                      <a:pt x="91" y="357"/>
                      <a:pt x="90" y="357"/>
                    </a:cubicBezTo>
                    <a:close/>
                    <a:moveTo>
                      <a:pt x="98" y="362"/>
                    </a:moveTo>
                    <a:cubicBezTo>
                      <a:pt x="98" y="362"/>
                      <a:pt x="99" y="362"/>
                      <a:pt x="99" y="363"/>
                    </a:cubicBezTo>
                    <a:cubicBezTo>
                      <a:pt x="100" y="363"/>
                      <a:pt x="101" y="364"/>
                      <a:pt x="101" y="364"/>
                    </a:cubicBezTo>
                    <a:cubicBezTo>
                      <a:pt x="100" y="364"/>
                      <a:pt x="99" y="363"/>
                      <a:pt x="98" y="362"/>
                    </a:cubicBezTo>
                    <a:close/>
                    <a:moveTo>
                      <a:pt x="108" y="369"/>
                    </a:moveTo>
                    <a:cubicBezTo>
                      <a:pt x="109" y="369"/>
                      <a:pt x="109" y="368"/>
                      <a:pt x="109" y="368"/>
                    </a:cubicBezTo>
                    <a:cubicBezTo>
                      <a:pt x="109" y="367"/>
                      <a:pt x="109" y="367"/>
                      <a:pt x="109" y="366"/>
                    </a:cubicBezTo>
                    <a:cubicBezTo>
                      <a:pt x="107" y="364"/>
                      <a:pt x="103" y="362"/>
                      <a:pt x="101" y="361"/>
                    </a:cubicBezTo>
                    <a:cubicBezTo>
                      <a:pt x="98" y="358"/>
                      <a:pt x="96" y="356"/>
                      <a:pt x="94" y="355"/>
                    </a:cubicBezTo>
                    <a:cubicBezTo>
                      <a:pt x="92" y="355"/>
                      <a:pt x="92" y="355"/>
                      <a:pt x="91" y="355"/>
                    </a:cubicBezTo>
                    <a:cubicBezTo>
                      <a:pt x="90" y="354"/>
                      <a:pt x="90" y="354"/>
                      <a:pt x="90" y="354"/>
                    </a:cubicBezTo>
                    <a:cubicBezTo>
                      <a:pt x="89" y="353"/>
                      <a:pt x="90" y="353"/>
                      <a:pt x="89" y="352"/>
                    </a:cubicBezTo>
                    <a:cubicBezTo>
                      <a:pt x="89" y="351"/>
                      <a:pt x="87" y="351"/>
                      <a:pt x="87" y="350"/>
                    </a:cubicBezTo>
                    <a:cubicBezTo>
                      <a:pt x="86" y="348"/>
                      <a:pt x="87" y="348"/>
                      <a:pt x="87" y="347"/>
                    </a:cubicBezTo>
                    <a:cubicBezTo>
                      <a:pt x="86" y="346"/>
                      <a:pt x="86" y="345"/>
                      <a:pt x="86" y="344"/>
                    </a:cubicBezTo>
                    <a:cubicBezTo>
                      <a:pt x="86" y="343"/>
                      <a:pt x="86" y="343"/>
                      <a:pt x="85" y="342"/>
                    </a:cubicBezTo>
                    <a:cubicBezTo>
                      <a:pt x="84" y="342"/>
                      <a:pt x="84" y="342"/>
                      <a:pt x="84" y="342"/>
                    </a:cubicBezTo>
                    <a:cubicBezTo>
                      <a:pt x="83" y="343"/>
                      <a:pt x="83" y="343"/>
                      <a:pt x="83" y="344"/>
                    </a:cubicBezTo>
                    <a:cubicBezTo>
                      <a:pt x="82" y="344"/>
                      <a:pt x="82" y="344"/>
                      <a:pt x="82" y="345"/>
                    </a:cubicBezTo>
                    <a:cubicBezTo>
                      <a:pt x="82" y="346"/>
                      <a:pt x="84" y="348"/>
                      <a:pt x="84" y="349"/>
                    </a:cubicBezTo>
                    <a:cubicBezTo>
                      <a:pt x="84" y="349"/>
                      <a:pt x="82" y="349"/>
                      <a:pt x="82" y="350"/>
                    </a:cubicBezTo>
                    <a:cubicBezTo>
                      <a:pt x="41" y="315"/>
                      <a:pt x="15" y="264"/>
                      <a:pt x="15" y="207"/>
                    </a:cubicBezTo>
                    <a:cubicBezTo>
                      <a:pt x="16" y="205"/>
                      <a:pt x="18" y="204"/>
                      <a:pt x="18" y="203"/>
                    </a:cubicBezTo>
                    <a:cubicBezTo>
                      <a:pt x="18" y="202"/>
                      <a:pt x="18" y="202"/>
                      <a:pt x="18" y="201"/>
                    </a:cubicBezTo>
                    <a:cubicBezTo>
                      <a:pt x="18" y="198"/>
                      <a:pt x="17" y="198"/>
                      <a:pt x="15" y="196"/>
                    </a:cubicBezTo>
                    <a:cubicBezTo>
                      <a:pt x="16" y="182"/>
                      <a:pt x="18" y="168"/>
                      <a:pt x="22" y="155"/>
                    </a:cubicBezTo>
                    <a:cubicBezTo>
                      <a:pt x="22" y="156"/>
                      <a:pt x="22" y="156"/>
                      <a:pt x="22" y="157"/>
                    </a:cubicBezTo>
                    <a:cubicBezTo>
                      <a:pt x="22" y="158"/>
                      <a:pt x="22" y="160"/>
                      <a:pt x="22" y="161"/>
                    </a:cubicBezTo>
                    <a:cubicBezTo>
                      <a:pt x="24" y="162"/>
                      <a:pt x="25" y="164"/>
                      <a:pt x="25" y="166"/>
                    </a:cubicBezTo>
                    <a:cubicBezTo>
                      <a:pt x="25" y="166"/>
                      <a:pt x="26" y="167"/>
                      <a:pt x="26" y="168"/>
                    </a:cubicBezTo>
                    <a:cubicBezTo>
                      <a:pt x="26" y="168"/>
                      <a:pt x="25" y="169"/>
                      <a:pt x="25" y="169"/>
                    </a:cubicBezTo>
                    <a:cubicBezTo>
                      <a:pt x="25" y="170"/>
                      <a:pt x="26" y="170"/>
                      <a:pt x="26" y="171"/>
                    </a:cubicBezTo>
                    <a:cubicBezTo>
                      <a:pt x="26" y="172"/>
                      <a:pt x="27" y="172"/>
                      <a:pt x="28" y="172"/>
                    </a:cubicBezTo>
                    <a:cubicBezTo>
                      <a:pt x="28" y="174"/>
                      <a:pt x="29" y="174"/>
                      <a:pt x="29" y="175"/>
                    </a:cubicBezTo>
                    <a:cubicBezTo>
                      <a:pt x="30" y="176"/>
                      <a:pt x="30" y="178"/>
                      <a:pt x="31" y="178"/>
                    </a:cubicBezTo>
                    <a:cubicBezTo>
                      <a:pt x="30" y="178"/>
                      <a:pt x="31" y="177"/>
                      <a:pt x="31" y="177"/>
                    </a:cubicBezTo>
                    <a:cubicBezTo>
                      <a:pt x="33" y="180"/>
                      <a:pt x="33" y="183"/>
                      <a:pt x="34" y="187"/>
                    </a:cubicBezTo>
                    <a:cubicBezTo>
                      <a:pt x="34" y="190"/>
                      <a:pt x="36" y="193"/>
                      <a:pt x="36" y="195"/>
                    </a:cubicBezTo>
                    <a:cubicBezTo>
                      <a:pt x="37" y="196"/>
                      <a:pt x="37" y="197"/>
                      <a:pt x="37" y="198"/>
                    </a:cubicBezTo>
                    <a:cubicBezTo>
                      <a:pt x="37" y="199"/>
                      <a:pt x="36" y="200"/>
                      <a:pt x="36" y="202"/>
                    </a:cubicBezTo>
                    <a:cubicBezTo>
                      <a:pt x="35" y="204"/>
                      <a:pt x="39" y="209"/>
                      <a:pt x="40" y="210"/>
                    </a:cubicBezTo>
                    <a:cubicBezTo>
                      <a:pt x="41" y="211"/>
                      <a:pt x="42" y="212"/>
                      <a:pt x="43" y="212"/>
                    </a:cubicBezTo>
                    <a:cubicBezTo>
                      <a:pt x="43" y="213"/>
                      <a:pt x="44" y="213"/>
                      <a:pt x="44" y="213"/>
                    </a:cubicBezTo>
                    <a:cubicBezTo>
                      <a:pt x="45" y="214"/>
                      <a:pt x="46" y="216"/>
                      <a:pt x="47" y="216"/>
                    </a:cubicBezTo>
                    <a:cubicBezTo>
                      <a:pt x="49" y="217"/>
                      <a:pt x="51" y="217"/>
                      <a:pt x="53" y="218"/>
                    </a:cubicBezTo>
                    <a:cubicBezTo>
                      <a:pt x="54" y="219"/>
                      <a:pt x="54" y="220"/>
                      <a:pt x="54" y="221"/>
                    </a:cubicBezTo>
                    <a:cubicBezTo>
                      <a:pt x="55" y="222"/>
                      <a:pt x="56" y="223"/>
                      <a:pt x="56" y="224"/>
                    </a:cubicBezTo>
                    <a:cubicBezTo>
                      <a:pt x="58" y="225"/>
                      <a:pt x="59" y="226"/>
                      <a:pt x="60" y="227"/>
                    </a:cubicBezTo>
                    <a:cubicBezTo>
                      <a:pt x="61" y="228"/>
                      <a:pt x="61" y="228"/>
                      <a:pt x="61" y="230"/>
                    </a:cubicBezTo>
                    <a:cubicBezTo>
                      <a:pt x="62" y="231"/>
                      <a:pt x="62" y="232"/>
                      <a:pt x="62" y="232"/>
                    </a:cubicBezTo>
                    <a:cubicBezTo>
                      <a:pt x="62" y="233"/>
                      <a:pt x="61" y="234"/>
                      <a:pt x="62" y="235"/>
                    </a:cubicBezTo>
                    <a:cubicBezTo>
                      <a:pt x="62" y="236"/>
                      <a:pt x="63" y="237"/>
                      <a:pt x="64" y="238"/>
                    </a:cubicBezTo>
                    <a:cubicBezTo>
                      <a:pt x="64" y="238"/>
                      <a:pt x="64" y="239"/>
                      <a:pt x="64" y="239"/>
                    </a:cubicBezTo>
                    <a:cubicBezTo>
                      <a:pt x="65" y="240"/>
                      <a:pt x="65" y="241"/>
                      <a:pt x="66" y="242"/>
                    </a:cubicBezTo>
                    <a:cubicBezTo>
                      <a:pt x="67" y="242"/>
                      <a:pt x="67" y="243"/>
                      <a:pt x="68" y="244"/>
                    </a:cubicBezTo>
                    <a:cubicBezTo>
                      <a:pt x="69" y="244"/>
                      <a:pt x="69" y="242"/>
                      <a:pt x="71" y="242"/>
                    </a:cubicBezTo>
                    <a:cubicBezTo>
                      <a:pt x="72" y="244"/>
                      <a:pt x="73" y="246"/>
                      <a:pt x="75" y="247"/>
                    </a:cubicBezTo>
                    <a:cubicBezTo>
                      <a:pt x="75" y="247"/>
                      <a:pt x="76" y="248"/>
                      <a:pt x="76" y="248"/>
                    </a:cubicBezTo>
                    <a:cubicBezTo>
                      <a:pt x="74" y="253"/>
                      <a:pt x="72" y="259"/>
                      <a:pt x="77" y="265"/>
                    </a:cubicBezTo>
                    <a:cubicBezTo>
                      <a:pt x="77" y="266"/>
                      <a:pt x="76" y="268"/>
                      <a:pt x="77" y="269"/>
                    </a:cubicBezTo>
                    <a:cubicBezTo>
                      <a:pt x="77" y="271"/>
                      <a:pt x="80" y="272"/>
                      <a:pt x="82" y="274"/>
                    </a:cubicBezTo>
                    <a:cubicBezTo>
                      <a:pt x="84" y="275"/>
                      <a:pt x="86" y="276"/>
                      <a:pt x="87" y="278"/>
                    </a:cubicBezTo>
                    <a:cubicBezTo>
                      <a:pt x="88" y="279"/>
                      <a:pt x="89" y="281"/>
                      <a:pt x="89" y="282"/>
                    </a:cubicBezTo>
                    <a:cubicBezTo>
                      <a:pt x="90" y="282"/>
                      <a:pt x="91" y="283"/>
                      <a:pt x="91" y="283"/>
                    </a:cubicBezTo>
                    <a:cubicBezTo>
                      <a:pt x="92" y="284"/>
                      <a:pt x="93" y="284"/>
                      <a:pt x="93" y="285"/>
                    </a:cubicBezTo>
                    <a:cubicBezTo>
                      <a:pt x="94" y="286"/>
                      <a:pt x="95" y="287"/>
                      <a:pt x="95" y="288"/>
                    </a:cubicBezTo>
                    <a:cubicBezTo>
                      <a:pt x="99" y="290"/>
                      <a:pt x="104" y="290"/>
                      <a:pt x="107" y="292"/>
                    </a:cubicBezTo>
                    <a:cubicBezTo>
                      <a:pt x="109" y="294"/>
                      <a:pt x="109" y="295"/>
                      <a:pt x="110" y="298"/>
                    </a:cubicBezTo>
                    <a:cubicBezTo>
                      <a:pt x="111" y="299"/>
                      <a:pt x="111" y="300"/>
                      <a:pt x="112" y="302"/>
                    </a:cubicBezTo>
                    <a:cubicBezTo>
                      <a:pt x="113" y="306"/>
                      <a:pt x="114" y="311"/>
                      <a:pt x="116" y="315"/>
                    </a:cubicBezTo>
                    <a:cubicBezTo>
                      <a:pt x="116" y="317"/>
                      <a:pt x="117" y="318"/>
                      <a:pt x="118" y="320"/>
                    </a:cubicBezTo>
                    <a:cubicBezTo>
                      <a:pt x="118" y="321"/>
                      <a:pt x="118" y="321"/>
                      <a:pt x="118" y="322"/>
                    </a:cubicBezTo>
                    <a:cubicBezTo>
                      <a:pt x="119" y="324"/>
                      <a:pt x="120" y="325"/>
                      <a:pt x="121" y="326"/>
                    </a:cubicBezTo>
                    <a:cubicBezTo>
                      <a:pt x="121" y="327"/>
                      <a:pt x="121" y="329"/>
                      <a:pt x="121" y="329"/>
                    </a:cubicBezTo>
                    <a:cubicBezTo>
                      <a:pt x="121" y="330"/>
                      <a:pt x="122" y="331"/>
                      <a:pt x="122" y="332"/>
                    </a:cubicBezTo>
                    <a:cubicBezTo>
                      <a:pt x="122" y="333"/>
                      <a:pt x="122" y="335"/>
                      <a:pt x="122" y="336"/>
                    </a:cubicBezTo>
                    <a:cubicBezTo>
                      <a:pt x="122" y="337"/>
                      <a:pt x="123" y="338"/>
                      <a:pt x="123" y="339"/>
                    </a:cubicBezTo>
                    <a:cubicBezTo>
                      <a:pt x="124" y="340"/>
                      <a:pt x="124" y="341"/>
                      <a:pt x="124" y="341"/>
                    </a:cubicBezTo>
                    <a:cubicBezTo>
                      <a:pt x="125" y="342"/>
                      <a:pt x="126" y="344"/>
                      <a:pt x="127" y="345"/>
                    </a:cubicBezTo>
                    <a:cubicBezTo>
                      <a:pt x="127" y="345"/>
                      <a:pt x="127" y="346"/>
                      <a:pt x="127" y="347"/>
                    </a:cubicBezTo>
                    <a:cubicBezTo>
                      <a:pt x="127" y="347"/>
                      <a:pt x="128" y="348"/>
                      <a:pt x="128" y="349"/>
                    </a:cubicBezTo>
                    <a:cubicBezTo>
                      <a:pt x="128" y="350"/>
                      <a:pt x="128" y="351"/>
                      <a:pt x="128" y="352"/>
                    </a:cubicBezTo>
                    <a:cubicBezTo>
                      <a:pt x="129" y="353"/>
                      <a:pt x="129" y="355"/>
                      <a:pt x="129" y="356"/>
                    </a:cubicBezTo>
                    <a:cubicBezTo>
                      <a:pt x="130" y="357"/>
                      <a:pt x="131" y="359"/>
                      <a:pt x="132" y="360"/>
                    </a:cubicBezTo>
                    <a:cubicBezTo>
                      <a:pt x="132" y="361"/>
                      <a:pt x="132" y="362"/>
                      <a:pt x="132" y="363"/>
                    </a:cubicBezTo>
                    <a:cubicBezTo>
                      <a:pt x="133" y="364"/>
                      <a:pt x="134" y="364"/>
                      <a:pt x="135" y="365"/>
                    </a:cubicBezTo>
                    <a:cubicBezTo>
                      <a:pt x="135" y="366"/>
                      <a:pt x="135" y="367"/>
                      <a:pt x="135" y="368"/>
                    </a:cubicBezTo>
                    <a:cubicBezTo>
                      <a:pt x="135" y="371"/>
                      <a:pt x="137" y="372"/>
                      <a:pt x="138" y="374"/>
                    </a:cubicBezTo>
                    <a:cubicBezTo>
                      <a:pt x="139" y="376"/>
                      <a:pt x="140" y="377"/>
                      <a:pt x="141" y="378"/>
                    </a:cubicBezTo>
                    <a:cubicBezTo>
                      <a:pt x="141" y="378"/>
                      <a:pt x="142" y="379"/>
                      <a:pt x="142" y="379"/>
                    </a:cubicBezTo>
                    <a:cubicBezTo>
                      <a:pt x="142" y="379"/>
                      <a:pt x="142" y="379"/>
                      <a:pt x="143" y="380"/>
                    </a:cubicBezTo>
                    <a:cubicBezTo>
                      <a:pt x="143" y="380"/>
                      <a:pt x="144" y="380"/>
                      <a:pt x="145" y="381"/>
                    </a:cubicBezTo>
                    <a:cubicBezTo>
                      <a:pt x="146" y="381"/>
                      <a:pt x="147" y="381"/>
                      <a:pt x="147" y="382"/>
                    </a:cubicBezTo>
                    <a:cubicBezTo>
                      <a:pt x="148" y="382"/>
                      <a:pt x="148" y="382"/>
                      <a:pt x="148" y="382"/>
                    </a:cubicBezTo>
                    <a:cubicBezTo>
                      <a:pt x="150" y="383"/>
                      <a:pt x="151" y="383"/>
                      <a:pt x="152" y="384"/>
                    </a:cubicBezTo>
                    <a:cubicBezTo>
                      <a:pt x="154" y="384"/>
                      <a:pt x="154" y="384"/>
                      <a:pt x="156" y="384"/>
                    </a:cubicBezTo>
                    <a:cubicBezTo>
                      <a:pt x="157" y="384"/>
                      <a:pt x="158" y="384"/>
                      <a:pt x="158" y="384"/>
                    </a:cubicBezTo>
                    <a:cubicBezTo>
                      <a:pt x="159" y="383"/>
                      <a:pt x="160" y="382"/>
                      <a:pt x="159" y="381"/>
                    </a:cubicBezTo>
                    <a:cubicBezTo>
                      <a:pt x="156" y="379"/>
                      <a:pt x="153" y="379"/>
                      <a:pt x="152" y="376"/>
                    </a:cubicBezTo>
                    <a:cubicBezTo>
                      <a:pt x="151" y="375"/>
                      <a:pt x="151" y="374"/>
                      <a:pt x="150" y="371"/>
                    </a:cubicBezTo>
                    <a:cubicBezTo>
                      <a:pt x="150" y="371"/>
                      <a:pt x="149" y="370"/>
                      <a:pt x="149" y="369"/>
                    </a:cubicBezTo>
                    <a:cubicBezTo>
                      <a:pt x="149" y="368"/>
                      <a:pt x="149" y="368"/>
                      <a:pt x="149" y="367"/>
                    </a:cubicBezTo>
                    <a:cubicBezTo>
                      <a:pt x="149" y="367"/>
                      <a:pt x="148" y="366"/>
                      <a:pt x="148" y="366"/>
                    </a:cubicBezTo>
                    <a:cubicBezTo>
                      <a:pt x="148" y="364"/>
                      <a:pt x="150" y="363"/>
                      <a:pt x="149" y="362"/>
                    </a:cubicBezTo>
                    <a:cubicBezTo>
                      <a:pt x="149" y="361"/>
                      <a:pt x="148" y="361"/>
                      <a:pt x="148" y="361"/>
                    </a:cubicBezTo>
                    <a:cubicBezTo>
                      <a:pt x="148" y="361"/>
                      <a:pt x="147" y="360"/>
                      <a:pt x="147" y="360"/>
                    </a:cubicBezTo>
                    <a:cubicBezTo>
                      <a:pt x="146" y="359"/>
                      <a:pt x="145" y="359"/>
                      <a:pt x="145" y="358"/>
                    </a:cubicBezTo>
                    <a:cubicBezTo>
                      <a:pt x="145" y="355"/>
                      <a:pt x="146" y="352"/>
                      <a:pt x="146" y="348"/>
                    </a:cubicBezTo>
                    <a:cubicBezTo>
                      <a:pt x="145" y="347"/>
                      <a:pt x="143" y="347"/>
                      <a:pt x="143" y="345"/>
                    </a:cubicBezTo>
                    <a:cubicBezTo>
                      <a:pt x="143" y="345"/>
                      <a:pt x="145" y="345"/>
                      <a:pt x="145" y="344"/>
                    </a:cubicBezTo>
                    <a:cubicBezTo>
                      <a:pt x="146" y="343"/>
                      <a:pt x="145" y="341"/>
                      <a:pt x="145" y="340"/>
                    </a:cubicBezTo>
                    <a:cubicBezTo>
                      <a:pt x="145" y="339"/>
                      <a:pt x="146" y="338"/>
                      <a:pt x="146" y="337"/>
                    </a:cubicBezTo>
                    <a:cubicBezTo>
                      <a:pt x="147" y="337"/>
                      <a:pt x="149" y="336"/>
                      <a:pt x="150" y="336"/>
                    </a:cubicBezTo>
                    <a:cubicBezTo>
                      <a:pt x="150" y="334"/>
                      <a:pt x="151" y="332"/>
                      <a:pt x="150" y="330"/>
                    </a:cubicBezTo>
                    <a:cubicBezTo>
                      <a:pt x="149" y="328"/>
                      <a:pt x="148" y="328"/>
                      <a:pt x="147" y="326"/>
                    </a:cubicBezTo>
                    <a:cubicBezTo>
                      <a:pt x="149" y="326"/>
                      <a:pt x="152" y="325"/>
                      <a:pt x="152" y="324"/>
                    </a:cubicBezTo>
                    <a:cubicBezTo>
                      <a:pt x="153" y="324"/>
                      <a:pt x="152" y="323"/>
                      <a:pt x="152" y="323"/>
                    </a:cubicBezTo>
                    <a:cubicBezTo>
                      <a:pt x="153" y="321"/>
                      <a:pt x="153" y="319"/>
                      <a:pt x="154" y="318"/>
                    </a:cubicBezTo>
                    <a:cubicBezTo>
                      <a:pt x="154" y="317"/>
                      <a:pt x="155" y="316"/>
                      <a:pt x="155" y="316"/>
                    </a:cubicBezTo>
                    <a:cubicBezTo>
                      <a:pt x="155" y="314"/>
                      <a:pt x="154" y="311"/>
                      <a:pt x="155" y="310"/>
                    </a:cubicBezTo>
                    <a:cubicBezTo>
                      <a:pt x="155" y="309"/>
                      <a:pt x="155" y="309"/>
                      <a:pt x="155" y="309"/>
                    </a:cubicBezTo>
                    <a:cubicBezTo>
                      <a:pt x="155" y="308"/>
                      <a:pt x="155" y="307"/>
                      <a:pt x="155" y="307"/>
                    </a:cubicBezTo>
                    <a:cubicBezTo>
                      <a:pt x="155" y="305"/>
                      <a:pt x="154" y="304"/>
                      <a:pt x="153" y="303"/>
                    </a:cubicBezTo>
                    <a:cubicBezTo>
                      <a:pt x="153" y="302"/>
                      <a:pt x="153" y="300"/>
                      <a:pt x="154" y="299"/>
                    </a:cubicBezTo>
                    <a:cubicBezTo>
                      <a:pt x="154" y="298"/>
                      <a:pt x="155" y="298"/>
                      <a:pt x="155" y="298"/>
                    </a:cubicBezTo>
                    <a:cubicBezTo>
                      <a:pt x="155" y="298"/>
                      <a:pt x="155" y="297"/>
                      <a:pt x="155" y="297"/>
                    </a:cubicBezTo>
                    <a:cubicBezTo>
                      <a:pt x="156" y="297"/>
                      <a:pt x="156" y="297"/>
                      <a:pt x="156" y="296"/>
                    </a:cubicBezTo>
                    <a:cubicBezTo>
                      <a:pt x="157" y="296"/>
                      <a:pt x="157" y="295"/>
                      <a:pt x="157" y="295"/>
                    </a:cubicBezTo>
                    <a:cubicBezTo>
                      <a:pt x="157" y="295"/>
                      <a:pt x="158" y="295"/>
                      <a:pt x="158" y="295"/>
                    </a:cubicBezTo>
                    <a:cubicBezTo>
                      <a:pt x="159" y="294"/>
                      <a:pt x="159" y="294"/>
                      <a:pt x="159" y="293"/>
                    </a:cubicBezTo>
                    <a:cubicBezTo>
                      <a:pt x="160" y="293"/>
                      <a:pt x="161" y="292"/>
                      <a:pt x="161" y="292"/>
                    </a:cubicBezTo>
                    <a:cubicBezTo>
                      <a:pt x="161" y="291"/>
                      <a:pt x="162" y="290"/>
                      <a:pt x="162" y="289"/>
                    </a:cubicBezTo>
                    <a:cubicBezTo>
                      <a:pt x="162" y="288"/>
                      <a:pt x="162" y="286"/>
                      <a:pt x="162" y="285"/>
                    </a:cubicBezTo>
                    <a:cubicBezTo>
                      <a:pt x="162" y="282"/>
                      <a:pt x="163" y="281"/>
                      <a:pt x="162" y="279"/>
                    </a:cubicBezTo>
                    <a:cubicBezTo>
                      <a:pt x="162" y="276"/>
                      <a:pt x="162" y="275"/>
                      <a:pt x="161" y="272"/>
                    </a:cubicBezTo>
                    <a:cubicBezTo>
                      <a:pt x="161" y="271"/>
                      <a:pt x="159" y="269"/>
                      <a:pt x="159" y="267"/>
                    </a:cubicBezTo>
                    <a:cubicBezTo>
                      <a:pt x="159" y="266"/>
                      <a:pt x="160" y="265"/>
                      <a:pt x="160" y="264"/>
                    </a:cubicBezTo>
                    <a:cubicBezTo>
                      <a:pt x="161" y="262"/>
                      <a:pt x="162" y="259"/>
                      <a:pt x="162" y="257"/>
                    </a:cubicBezTo>
                    <a:cubicBezTo>
                      <a:pt x="162" y="256"/>
                      <a:pt x="163" y="254"/>
                      <a:pt x="163" y="253"/>
                    </a:cubicBezTo>
                    <a:cubicBezTo>
                      <a:pt x="163" y="251"/>
                      <a:pt x="161" y="248"/>
                      <a:pt x="161" y="247"/>
                    </a:cubicBezTo>
                    <a:cubicBezTo>
                      <a:pt x="160" y="247"/>
                      <a:pt x="160" y="247"/>
                      <a:pt x="160" y="247"/>
                    </a:cubicBezTo>
                    <a:cubicBezTo>
                      <a:pt x="159" y="246"/>
                      <a:pt x="156" y="244"/>
                      <a:pt x="155" y="244"/>
                    </a:cubicBezTo>
                    <a:cubicBezTo>
                      <a:pt x="154" y="244"/>
                      <a:pt x="154" y="244"/>
                      <a:pt x="154" y="244"/>
                    </a:cubicBezTo>
                    <a:cubicBezTo>
                      <a:pt x="153" y="243"/>
                      <a:pt x="153" y="243"/>
                      <a:pt x="152" y="242"/>
                    </a:cubicBezTo>
                    <a:cubicBezTo>
                      <a:pt x="151" y="242"/>
                      <a:pt x="150" y="242"/>
                      <a:pt x="150" y="242"/>
                    </a:cubicBezTo>
                    <a:cubicBezTo>
                      <a:pt x="149" y="242"/>
                      <a:pt x="149" y="242"/>
                      <a:pt x="149" y="242"/>
                    </a:cubicBezTo>
                    <a:cubicBezTo>
                      <a:pt x="148" y="242"/>
                      <a:pt x="148" y="242"/>
                      <a:pt x="147" y="242"/>
                    </a:cubicBezTo>
                    <a:cubicBezTo>
                      <a:pt x="145" y="242"/>
                      <a:pt x="145" y="242"/>
                      <a:pt x="143" y="243"/>
                    </a:cubicBezTo>
                    <a:cubicBezTo>
                      <a:pt x="142" y="243"/>
                      <a:pt x="140" y="242"/>
                      <a:pt x="139" y="242"/>
                    </a:cubicBezTo>
                    <a:cubicBezTo>
                      <a:pt x="139" y="242"/>
                      <a:pt x="139" y="242"/>
                      <a:pt x="138" y="242"/>
                    </a:cubicBezTo>
                    <a:cubicBezTo>
                      <a:pt x="137" y="241"/>
                      <a:pt x="136" y="240"/>
                      <a:pt x="135" y="240"/>
                    </a:cubicBezTo>
                    <a:cubicBezTo>
                      <a:pt x="135" y="240"/>
                      <a:pt x="134" y="240"/>
                      <a:pt x="134" y="240"/>
                    </a:cubicBezTo>
                    <a:cubicBezTo>
                      <a:pt x="133" y="240"/>
                      <a:pt x="132" y="240"/>
                      <a:pt x="131" y="240"/>
                    </a:cubicBezTo>
                    <a:cubicBezTo>
                      <a:pt x="129" y="240"/>
                      <a:pt x="128" y="238"/>
                      <a:pt x="127" y="235"/>
                    </a:cubicBezTo>
                    <a:cubicBezTo>
                      <a:pt x="127" y="234"/>
                      <a:pt x="126" y="233"/>
                      <a:pt x="126" y="232"/>
                    </a:cubicBezTo>
                    <a:cubicBezTo>
                      <a:pt x="125" y="231"/>
                      <a:pt x="123" y="231"/>
                      <a:pt x="122" y="230"/>
                    </a:cubicBezTo>
                    <a:cubicBezTo>
                      <a:pt x="121" y="229"/>
                      <a:pt x="120" y="228"/>
                      <a:pt x="118" y="228"/>
                    </a:cubicBezTo>
                    <a:cubicBezTo>
                      <a:pt x="116" y="228"/>
                      <a:pt x="115" y="229"/>
                      <a:pt x="113" y="229"/>
                    </a:cubicBezTo>
                    <a:cubicBezTo>
                      <a:pt x="111" y="229"/>
                      <a:pt x="109" y="228"/>
                      <a:pt x="108" y="227"/>
                    </a:cubicBezTo>
                    <a:cubicBezTo>
                      <a:pt x="106" y="227"/>
                      <a:pt x="104" y="226"/>
                      <a:pt x="103" y="225"/>
                    </a:cubicBezTo>
                    <a:cubicBezTo>
                      <a:pt x="102" y="223"/>
                      <a:pt x="102" y="220"/>
                      <a:pt x="99" y="221"/>
                    </a:cubicBezTo>
                    <a:cubicBezTo>
                      <a:pt x="98" y="221"/>
                      <a:pt x="95" y="224"/>
                      <a:pt x="93" y="225"/>
                    </a:cubicBezTo>
                    <a:cubicBezTo>
                      <a:pt x="92" y="225"/>
                      <a:pt x="91" y="225"/>
                      <a:pt x="89" y="226"/>
                    </a:cubicBezTo>
                    <a:cubicBezTo>
                      <a:pt x="89" y="225"/>
                      <a:pt x="89" y="226"/>
                      <a:pt x="88" y="225"/>
                    </a:cubicBezTo>
                    <a:cubicBezTo>
                      <a:pt x="88" y="225"/>
                      <a:pt x="87" y="225"/>
                      <a:pt x="87" y="224"/>
                    </a:cubicBezTo>
                    <a:cubicBezTo>
                      <a:pt x="87" y="224"/>
                      <a:pt x="86" y="224"/>
                      <a:pt x="86" y="224"/>
                    </a:cubicBezTo>
                    <a:cubicBezTo>
                      <a:pt x="85" y="224"/>
                      <a:pt x="84" y="224"/>
                      <a:pt x="83" y="223"/>
                    </a:cubicBezTo>
                    <a:cubicBezTo>
                      <a:pt x="80" y="223"/>
                      <a:pt x="80" y="225"/>
                      <a:pt x="78" y="227"/>
                    </a:cubicBezTo>
                    <a:cubicBezTo>
                      <a:pt x="78" y="228"/>
                      <a:pt x="77" y="228"/>
                      <a:pt x="76" y="228"/>
                    </a:cubicBezTo>
                    <a:cubicBezTo>
                      <a:pt x="76" y="229"/>
                      <a:pt x="75" y="229"/>
                      <a:pt x="75" y="230"/>
                    </a:cubicBezTo>
                    <a:cubicBezTo>
                      <a:pt x="74" y="231"/>
                      <a:pt x="75" y="233"/>
                      <a:pt x="74" y="235"/>
                    </a:cubicBezTo>
                    <a:cubicBezTo>
                      <a:pt x="75" y="237"/>
                      <a:pt x="74" y="239"/>
                      <a:pt x="74" y="241"/>
                    </a:cubicBezTo>
                    <a:cubicBezTo>
                      <a:pt x="74" y="241"/>
                      <a:pt x="74" y="241"/>
                      <a:pt x="74" y="241"/>
                    </a:cubicBezTo>
                    <a:cubicBezTo>
                      <a:pt x="74" y="242"/>
                      <a:pt x="74" y="242"/>
                      <a:pt x="74" y="243"/>
                    </a:cubicBezTo>
                    <a:cubicBezTo>
                      <a:pt x="74" y="243"/>
                      <a:pt x="74" y="243"/>
                      <a:pt x="74" y="243"/>
                    </a:cubicBezTo>
                    <a:cubicBezTo>
                      <a:pt x="73" y="242"/>
                      <a:pt x="74" y="241"/>
                      <a:pt x="73" y="241"/>
                    </a:cubicBezTo>
                    <a:cubicBezTo>
                      <a:pt x="73" y="240"/>
                      <a:pt x="73" y="240"/>
                      <a:pt x="72" y="239"/>
                    </a:cubicBezTo>
                    <a:cubicBezTo>
                      <a:pt x="71" y="239"/>
                      <a:pt x="69" y="240"/>
                      <a:pt x="68" y="239"/>
                    </a:cubicBezTo>
                    <a:cubicBezTo>
                      <a:pt x="67" y="238"/>
                      <a:pt x="65" y="235"/>
                      <a:pt x="66" y="232"/>
                    </a:cubicBezTo>
                    <a:cubicBezTo>
                      <a:pt x="66" y="229"/>
                      <a:pt x="68" y="227"/>
                      <a:pt x="68" y="225"/>
                    </a:cubicBezTo>
                    <a:cubicBezTo>
                      <a:pt x="68" y="224"/>
                      <a:pt x="67" y="221"/>
                      <a:pt x="66" y="221"/>
                    </a:cubicBezTo>
                    <a:cubicBezTo>
                      <a:pt x="65" y="220"/>
                      <a:pt x="62" y="221"/>
                      <a:pt x="62" y="218"/>
                    </a:cubicBezTo>
                    <a:cubicBezTo>
                      <a:pt x="62" y="217"/>
                      <a:pt x="63" y="215"/>
                      <a:pt x="64" y="214"/>
                    </a:cubicBezTo>
                    <a:cubicBezTo>
                      <a:pt x="64" y="213"/>
                      <a:pt x="64" y="212"/>
                      <a:pt x="65" y="211"/>
                    </a:cubicBezTo>
                    <a:cubicBezTo>
                      <a:pt x="65" y="210"/>
                      <a:pt x="67" y="208"/>
                      <a:pt x="66" y="207"/>
                    </a:cubicBezTo>
                    <a:cubicBezTo>
                      <a:pt x="64" y="206"/>
                      <a:pt x="62" y="206"/>
                      <a:pt x="61" y="207"/>
                    </a:cubicBezTo>
                    <a:cubicBezTo>
                      <a:pt x="60" y="208"/>
                      <a:pt x="60" y="209"/>
                      <a:pt x="60" y="209"/>
                    </a:cubicBezTo>
                    <a:cubicBezTo>
                      <a:pt x="59" y="210"/>
                      <a:pt x="59" y="210"/>
                      <a:pt x="58" y="211"/>
                    </a:cubicBezTo>
                    <a:cubicBezTo>
                      <a:pt x="57" y="211"/>
                      <a:pt x="56" y="210"/>
                      <a:pt x="55" y="210"/>
                    </a:cubicBezTo>
                    <a:cubicBezTo>
                      <a:pt x="54" y="210"/>
                      <a:pt x="54" y="211"/>
                      <a:pt x="53" y="211"/>
                    </a:cubicBezTo>
                    <a:cubicBezTo>
                      <a:pt x="51" y="210"/>
                      <a:pt x="51" y="207"/>
                      <a:pt x="51" y="205"/>
                    </a:cubicBezTo>
                    <a:cubicBezTo>
                      <a:pt x="50" y="204"/>
                      <a:pt x="50" y="203"/>
                      <a:pt x="50" y="201"/>
                    </a:cubicBezTo>
                    <a:cubicBezTo>
                      <a:pt x="50" y="201"/>
                      <a:pt x="50" y="200"/>
                      <a:pt x="50" y="199"/>
                    </a:cubicBezTo>
                    <a:cubicBezTo>
                      <a:pt x="51" y="195"/>
                      <a:pt x="52" y="194"/>
                      <a:pt x="53" y="192"/>
                    </a:cubicBezTo>
                    <a:cubicBezTo>
                      <a:pt x="53" y="191"/>
                      <a:pt x="53" y="190"/>
                      <a:pt x="54" y="188"/>
                    </a:cubicBezTo>
                    <a:cubicBezTo>
                      <a:pt x="54" y="187"/>
                      <a:pt x="57" y="186"/>
                      <a:pt x="58" y="186"/>
                    </a:cubicBezTo>
                    <a:cubicBezTo>
                      <a:pt x="60" y="185"/>
                      <a:pt x="62" y="185"/>
                      <a:pt x="63" y="185"/>
                    </a:cubicBezTo>
                    <a:cubicBezTo>
                      <a:pt x="64" y="185"/>
                      <a:pt x="64" y="186"/>
                      <a:pt x="64" y="187"/>
                    </a:cubicBezTo>
                    <a:cubicBezTo>
                      <a:pt x="65" y="187"/>
                      <a:pt x="66" y="188"/>
                      <a:pt x="67" y="188"/>
                    </a:cubicBezTo>
                    <a:cubicBezTo>
                      <a:pt x="69" y="188"/>
                      <a:pt x="70" y="186"/>
                      <a:pt x="71" y="186"/>
                    </a:cubicBezTo>
                    <a:cubicBezTo>
                      <a:pt x="73" y="186"/>
                      <a:pt x="75" y="188"/>
                      <a:pt x="75" y="188"/>
                    </a:cubicBezTo>
                    <a:cubicBezTo>
                      <a:pt x="76" y="189"/>
                      <a:pt x="76" y="190"/>
                      <a:pt x="77" y="191"/>
                    </a:cubicBezTo>
                    <a:cubicBezTo>
                      <a:pt x="77" y="193"/>
                      <a:pt x="77" y="194"/>
                      <a:pt x="77" y="195"/>
                    </a:cubicBezTo>
                    <a:cubicBezTo>
                      <a:pt x="77" y="196"/>
                      <a:pt x="78" y="197"/>
                      <a:pt x="78" y="198"/>
                    </a:cubicBezTo>
                    <a:cubicBezTo>
                      <a:pt x="78" y="199"/>
                      <a:pt x="78" y="199"/>
                      <a:pt x="78" y="200"/>
                    </a:cubicBezTo>
                    <a:cubicBezTo>
                      <a:pt x="78" y="200"/>
                      <a:pt x="78" y="201"/>
                      <a:pt x="79" y="201"/>
                    </a:cubicBezTo>
                    <a:cubicBezTo>
                      <a:pt x="80" y="201"/>
                      <a:pt x="80" y="200"/>
                      <a:pt x="80" y="200"/>
                    </a:cubicBezTo>
                    <a:cubicBezTo>
                      <a:pt x="81" y="200"/>
                      <a:pt x="80" y="199"/>
                      <a:pt x="80" y="199"/>
                    </a:cubicBezTo>
                    <a:cubicBezTo>
                      <a:pt x="80" y="199"/>
                      <a:pt x="81" y="196"/>
                      <a:pt x="81" y="194"/>
                    </a:cubicBezTo>
                    <a:cubicBezTo>
                      <a:pt x="81" y="194"/>
                      <a:pt x="81" y="193"/>
                      <a:pt x="81" y="193"/>
                    </a:cubicBezTo>
                    <a:cubicBezTo>
                      <a:pt x="81" y="192"/>
                      <a:pt x="81" y="191"/>
                      <a:pt x="81" y="190"/>
                    </a:cubicBezTo>
                    <a:cubicBezTo>
                      <a:pt x="82" y="187"/>
                      <a:pt x="83" y="185"/>
                      <a:pt x="85" y="184"/>
                    </a:cubicBezTo>
                    <a:cubicBezTo>
                      <a:pt x="85" y="184"/>
                      <a:pt x="85" y="185"/>
                      <a:pt x="86" y="184"/>
                    </a:cubicBezTo>
                    <a:cubicBezTo>
                      <a:pt x="87" y="184"/>
                      <a:pt x="88" y="183"/>
                      <a:pt x="89" y="183"/>
                    </a:cubicBezTo>
                    <a:cubicBezTo>
                      <a:pt x="89" y="182"/>
                      <a:pt x="89" y="183"/>
                      <a:pt x="89" y="182"/>
                    </a:cubicBezTo>
                    <a:cubicBezTo>
                      <a:pt x="91" y="182"/>
                      <a:pt x="93" y="180"/>
                      <a:pt x="94" y="178"/>
                    </a:cubicBezTo>
                    <a:cubicBezTo>
                      <a:pt x="95" y="177"/>
                      <a:pt x="94" y="175"/>
                      <a:pt x="95" y="174"/>
                    </a:cubicBezTo>
                    <a:cubicBezTo>
                      <a:pt x="95" y="173"/>
                      <a:pt x="97" y="174"/>
                      <a:pt x="97" y="172"/>
                    </a:cubicBezTo>
                    <a:cubicBezTo>
                      <a:pt x="97" y="172"/>
                      <a:pt x="97" y="171"/>
                      <a:pt x="98" y="170"/>
                    </a:cubicBezTo>
                    <a:cubicBezTo>
                      <a:pt x="102" y="167"/>
                      <a:pt x="107" y="162"/>
                      <a:pt x="112" y="161"/>
                    </a:cubicBezTo>
                    <a:cubicBezTo>
                      <a:pt x="112" y="161"/>
                      <a:pt x="113" y="161"/>
                      <a:pt x="114" y="161"/>
                    </a:cubicBezTo>
                    <a:cubicBezTo>
                      <a:pt x="115" y="161"/>
                      <a:pt x="115" y="161"/>
                      <a:pt x="116" y="161"/>
                    </a:cubicBezTo>
                    <a:cubicBezTo>
                      <a:pt x="117" y="161"/>
                      <a:pt x="117" y="162"/>
                      <a:pt x="118" y="162"/>
                    </a:cubicBezTo>
                    <a:cubicBezTo>
                      <a:pt x="119" y="162"/>
                      <a:pt x="121" y="162"/>
                      <a:pt x="122" y="162"/>
                    </a:cubicBezTo>
                    <a:cubicBezTo>
                      <a:pt x="122" y="162"/>
                      <a:pt x="123" y="162"/>
                      <a:pt x="123" y="161"/>
                    </a:cubicBezTo>
                    <a:cubicBezTo>
                      <a:pt x="123" y="161"/>
                      <a:pt x="123" y="161"/>
                      <a:pt x="124" y="161"/>
                    </a:cubicBezTo>
                    <a:cubicBezTo>
                      <a:pt x="124" y="161"/>
                      <a:pt x="124" y="161"/>
                      <a:pt x="124" y="161"/>
                    </a:cubicBezTo>
                    <a:cubicBezTo>
                      <a:pt x="127" y="160"/>
                      <a:pt x="130" y="160"/>
                      <a:pt x="131" y="157"/>
                    </a:cubicBezTo>
                    <a:cubicBezTo>
                      <a:pt x="131" y="156"/>
                      <a:pt x="130" y="156"/>
                      <a:pt x="130" y="156"/>
                    </a:cubicBezTo>
                    <a:cubicBezTo>
                      <a:pt x="128" y="154"/>
                      <a:pt x="126" y="157"/>
                      <a:pt x="125" y="156"/>
                    </a:cubicBezTo>
                    <a:cubicBezTo>
                      <a:pt x="122" y="154"/>
                      <a:pt x="126" y="150"/>
                      <a:pt x="124" y="147"/>
                    </a:cubicBezTo>
                    <a:cubicBezTo>
                      <a:pt x="123" y="146"/>
                      <a:pt x="121" y="148"/>
                      <a:pt x="120" y="148"/>
                    </a:cubicBezTo>
                    <a:cubicBezTo>
                      <a:pt x="118" y="149"/>
                      <a:pt x="116" y="150"/>
                      <a:pt x="116" y="148"/>
                    </a:cubicBezTo>
                    <a:cubicBezTo>
                      <a:pt x="117" y="146"/>
                      <a:pt x="118" y="146"/>
                      <a:pt x="119" y="146"/>
                    </a:cubicBezTo>
                    <a:cubicBezTo>
                      <a:pt x="120" y="145"/>
                      <a:pt x="122" y="144"/>
                      <a:pt x="123" y="144"/>
                    </a:cubicBezTo>
                    <a:cubicBezTo>
                      <a:pt x="126" y="144"/>
                      <a:pt x="129" y="146"/>
                      <a:pt x="132" y="146"/>
                    </a:cubicBezTo>
                    <a:cubicBezTo>
                      <a:pt x="132" y="146"/>
                      <a:pt x="133" y="146"/>
                      <a:pt x="133" y="146"/>
                    </a:cubicBezTo>
                    <a:cubicBezTo>
                      <a:pt x="134" y="145"/>
                      <a:pt x="134" y="146"/>
                      <a:pt x="135" y="146"/>
                    </a:cubicBezTo>
                    <a:cubicBezTo>
                      <a:pt x="136" y="145"/>
                      <a:pt x="137" y="144"/>
                      <a:pt x="139" y="143"/>
                    </a:cubicBezTo>
                    <a:cubicBezTo>
                      <a:pt x="140" y="143"/>
                      <a:pt x="142" y="143"/>
                      <a:pt x="142" y="141"/>
                    </a:cubicBezTo>
                    <a:cubicBezTo>
                      <a:pt x="143" y="139"/>
                      <a:pt x="141" y="138"/>
                      <a:pt x="141" y="137"/>
                    </a:cubicBezTo>
                    <a:cubicBezTo>
                      <a:pt x="139" y="135"/>
                      <a:pt x="138" y="133"/>
                      <a:pt x="137" y="132"/>
                    </a:cubicBezTo>
                    <a:cubicBezTo>
                      <a:pt x="137" y="131"/>
                      <a:pt x="136" y="130"/>
                      <a:pt x="136" y="129"/>
                    </a:cubicBezTo>
                    <a:cubicBezTo>
                      <a:pt x="136" y="127"/>
                      <a:pt x="137" y="126"/>
                      <a:pt x="137" y="125"/>
                    </a:cubicBezTo>
                    <a:cubicBezTo>
                      <a:pt x="137" y="125"/>
                      <a:pt x="137" y="124"/>
                      <a:pt x="137" y="123"/>
                    </a:cubicBezTo>
                    <a:cubicBezTo>
                      <a:pt x="137" y="122"/>
                      <a:pt x="137" y="122"/>
                      <a:pt x="137" y="121"/>
                    </a:cubicBezTo>
                    <a:cubicBezTo>
                      <a:pt x="137" y="119"/>
                      <a:pt x="137" y="118"/>
                      <a:pt x="136" y="117"/>
                    </a:cubicBezTo>
                    <a:cubicBezTo>
                      <a:pt x="134" y="117"/>
                      <a:pt x="132" y="120"/>
                      <a:pt x="130" y="120"/>
                    </a:cubicBezTo>
                    <a:cubicBezTo>
                      <a:pt x="130" y="120"/>
                      <a:pt x="130" y="119"/>
                      <a:pt x="130" y="119"/>
                    </a:cubicBezTo>
                    <a:cubicBezTo>
                      <a:pt x="128" y="118"/>
                      <a:pt x="128" y="117"/>
                      <a:pt x="128" y="115"/>
                    </a:cubicBezTo>
                    <a:cubicBezTo>
                      <a:pt x="129" y="114"/>
                      <a:pt x="129" y="112"/>
                      <a:pt x="129" y="111"/>
                    </a:cubicBezTo>
                    <a:cubicBezTo>
                      <a:pt x="129" y="110"/>
                      <a:pt x="128" y="109"/>
                      <a:pt x="127" y="108"/>
                    </a:cubicBezTo>
                    <a:cubicBezTo>
                      <a:pt x="127" y="107"/>
                      <a:pt x="127" y="106"/>
                      <a:pt x="126" y="105"/>
                    </a:cubicBezTo>
                    <a:cubicBezTo>
                      <a:pt x="125" y="105"/>
                      <a:pt x="124" y="105"/>
                      <a:pt x="123" y="105"/>
                    </a:cubicBezTo>
                    <a:cubicBezTo>
                      <a:pt x="122" y="105"/>
                      <a:pt x="121" y="105"/>
                      <a:pt x="120" y="105"/>
                    </a:cubicBezTo>
                    <a:cubicBezTo>
                      <a:pt x="119" y="106"/>
                      <a:pt x="119" y="107"/>
                      <a:pt x="118" y="108"/>
                    </a:cubicBezTo>
                    <a:cubicBezTo>
                      <a:pt x="118" y="109"/>
                      <a:pt x="117" y="111"/>
                      <a:pt x="117" y="111"/>
                    </a:cubicBezTo>
                    <a:cubicBezTo>
                      <a:pt x="116" y="113"/>
                      <a:pt x="114" y="113"/>
                      <a:pt x="114" y="115"/>
                    </a:cubicBezTo>
                    <a:cubicBezTo>
                      <a:pt x="114" y="117"/>
                      <a:pt x="114" y="121"/>
                      <a:pt x="112" y="124"/>
                    </a:cubicBezTo>
                    <a:cubicBezTo>
                      <a:pt x="111" y="125"/>
                      <a:pt x="109" y="125"/>
                      <a:pt x="108" y="127"/>
                    </a:cubicBezTo>
                    <a:cubicBezTo>
                      <a:pt x="106" y="130"/>
                      <a:pt x="106" y="136"/>
                      <a:pt x="102" y="135"/>
                    </a:cubicBezTo>
                    <a:cubicBezTo>
                      <a:pt x="101" y="133"/>
                      <a:pt x="101" y="130"/>
                      <a:pt x="102" y="126"/>
                    </a:cubicBezTo>
                    <a:cubicBezTo>
                      <a:pt x="101" y="124"/>
                      <a:pt x="100" y="124"/>
                      <a:pt x="99" y="123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8" y="122"/>
                      <a:pt x="97" y="122"/>
                      <a:pt x="97" y="122"/>
                    </a:cubicBezTo>
                    <a:cubicBezTo>
                      <a:pt x="97" y="122"/>
                      <a:pt x="97" y="121"/>
                      <a:pt x="97" y="121"/>
                    </a:cubicBezTo>
                    <a:cubicBezTo>
                      <a:pt x="96" y="119"/>
                      <a:pt x="96" y="119"/>
                      <a:pt x="95" y="118"/>
                    </a:cubicBezTo>
                    <a:cubicBezTo>
                      <a:pt x="95" y="116"/>
                      <a:pt x="95" y="116"/>
                      <a:pt x="94" y="116"/>
                    </a:cubicBezTo>
                    <a:cubicBezTo>
                      <a:pt x="94" y="116"/>
                      <a:pt x="94" y="115"/>
                      <a:pt x="94" y="115"/>
                    </a:cubicBezTo>
                    <a:cubicBezTo>
                      <a:pt x="94" y="115"/>
                      <a:pt x="93" y="115"/>
                      <a:pt x="93" y="114"/>
                    </a:cubicBezTo>
                    <a:cubicBezTo>
                      <a:pt x="92" y="114"/>
                      <a:pt x="91" y="114"/>
                      <a:pt x="91" y="113"/>
                    </a:cubicBezTo>
                    <a:cubicBezTo>
                      <a:pt x="90" y="112"/>
                      <a:pt x="91" y="111"/>
                      <a:pt x="91" y="110"/>
                    </a:cubicBezTo>
                    <a:cubicBezTo>
                      <a:pt x="89" y="108"/>
                      <a:pt x="88" y="106"/>
                      <a:pt x="91" y="103"/>
                    </a:cubicBezTo>
                    <a:cubicBezTo>
                      <a:pt x="92" y="102"/>
                      <a:pt x="94" y="101"/>
                      <a:pt x="96" y="100"/>
                    </a:cubicBezTo>
                    <a:cubicBezTo>
                      <a:pt x="97" y="99"/>
                      <a:pt x="97" y="98"/>
                      <a:pt x="98" y="98"/>
                    </a:cubicBezTo>
                    <a:cubicBezTo>
                      <a:pt x="99" y="97"/>
                      <a:pt x="101" y="96"/>
                      <a:pt x="101" y="96"/>
                    </a:cubicBezTo>
                    <a:cubicBezTo>
                      <a:pt x="104" y="95"/>
                      <a:pt x="106" y="96"/>
                      <a:pt x="108" y="95"/>
                    </a:cubicBezTo>
                    <a:cubicBezTo>
                      <a:pt x="109" y="96"/>
                      <a:pt x="108" y="98"/>
                      <a:pt x="109" y="99"/>
                    </a:cubicBezTo>
                    <a:cubicBezTo>
                      <a:pt x="110" y="100"/>
                      <a:pt x="112" y="99"/>
                      <a:pt x="113" y="97"/>
                    </a:cubicBezTo>
                    <a:cubicBezTo>
                      <a:pt x="114" y="95"/>
                      <a:pt x="112" y="95"/>
                      <a:pt x="113" y="93"/>
                    </a:cubicBezTo>
                    <a:cubicBezTo>
                      <a:pt x="115" y="91"/>
                      <a:pt x="120" y="91"/>
                      <a:pt x="121" y="88"/>
                    </a:cubicBezTo>
                    <a:cubicBezTo>
                      <a:pt x="121" y="87"/>
                      <a:pt x="121" y="86"/>
                      <a:pt x="121" y="85"/>
                    </a:cubicBezTo>
                    <a:cubicBezTo>
                      <a:pt x="121" y="84"/>
                      <a:pt x="121" y="82"/>
                      <a:pt x="122" y="80"/>
                    </a:cubicBezTo>
                    <a:cubicBezTo>
                      <a:pt x="123" y="79"/>
                      <a:pt x="126" y="78"/>
                      <a:pt x="127" y="78"/>
                    </a:cubicBezTo>
                    <a:cubicBezTo>
                      <a:pt x="130" y="77"/>
                      <a:pt x="131" y="80"/>
                      <a:pt x="132" y="81"/>
                    </a:cubicBezTo>
                    <a:cubicBezTo>
                      <a:pt x="132" y="82"/>
                      <a:pt x="132" y="82"/>
                      <a:pt x="132" y="83"/>
                    </a:cubicBezTo>
                    <a:cubicBezTo>
                      <a:pt x="134" y="85"/>
                      <a:pt x="135" y="86"/>
                      <a:pt x="134" y="89"/>
                    </a:cubicBezTo>
                    <a:cubicBezTo>
                      <a:pt x="133" y="90"/>
                      <a:pt x="132" y="92"/>
                      <a:pt x="130" y="93"/>
                    </a:cubicBezTo>
                    <a:cubicBezTo>
                      <a:pt x="130" y="95"/>
                      <a:pt x="129" y="96"/>
                      <a:pt x="128" y="96"/>
                    </a:cubicBezTo>
                    <a:cubicBezTo>
                      <a:pt x="125" y="97"/>
                      <a:pt x="121" y="96"/>
                      <a:pt x="121" y="101"/>
                    </a:cubicBezTo>
                    <a:cubicBezTo>
                      <a:pt x="122" y="102"/>
                      <a:pt x="124" y="101"/>
                      <a:pt x="125" y="102"/>
                    </a:cubicBezTo>
                    <a:cubicBezTo>
                      <a:pt x="127" y="102"/>
                      <a:pt x="129" y="104"/>
                      <a:pt x="130" y="105"/>
                    </a:cubicBezTo>
                    <a:cubicBezTo>
                      <a:pt x="130" y="106"/>
                      <a:pt x="130" y="106"/>
                      <a:pt x="131" y="107"/>
                    </a:cubicBezTo>
                    <a:cubicBezTo>
                      <a:pt x="132" y="107"/>
                      <a:pt x="133" y="108"/>
                      <a:pt x="134" y="108"/>
                    </a:cubicBezTo>
                    <a:cubicBezTo>
                      <a:pt x="135" y="109"/>
                      <a:pt x="136" y="110"/>
                      <a:pt x="137" y="109"/>
                    </a:cubicBezTo>
                    <a:cubicBezTo>
                      <a:pt x="138" y="106"/>
                      <a:pt x="133" y="106"/>
                      <a:pt x="135" y="103"/>
                    </a:cubicBezTo>
                    <a:cubicBezTo>
                      <a:pt x="137" y="102"/>
                      <a:pt x="139" y="107"/>
                      <a:pt x="141" y="104"/>
                    </a:cubicBezTo>
                    <a:cubicBezTo>
                      <a:pt x="142" y="101"/>
                      <a:pt x="138" y="100"/>
                      <a:pt x="140" y="97"/>
                    </a:cubicBezTo>
                    <a:cubicBezTo>
                      <a:pt x="140" y="97"/>
                      <a:pt x="140" y="96"/>
                      <a:pt x="141" y="96"/>
                    </a:cubicBezTo>
                    <a:cubicBezTo>
                      <a:pt x="142" y="97"/>
                      <a:pt x="142" y="98"/>
                      <a:pt x="142" y="98"/>
                    </a:cubicBezTo>
                    <a:cubicBezTo>
                      <a:pt x="142" y="98"/>
                      <a:pt x="143" y="98"/>
                      <a:pt x="143" y="99"/>
                    </a:cubicBezTo>
                    <a:cubicBezTo>
                      <a:pt x="143" y="99"/>
                      <a:pt x="143" y="101"/>
                      <a:pt x="144" y="101"/>
                    </a:cubicBezTo>
                    <a:cubicBezTo>
                      <a:pt x="145" y="101"/>
                      <a:pt x="146" y="100"/>
                      <a:pt x="147" y="99"/>
                    </a:cubicBezTo>
                    <a:cubicBezTo>
                      <a:pt x="148" y="98"/>
                      <a:pt x="149" y="97"/>
                      <a:pt x="149" y="96"/>
                    </a:cubicBezTo>
                    <a:cubicBezTo>
                      <a:pt x="149" y="95"/>
                      <a:pt x="149" y="95"/>
                      <a:pt x="149" y="95"/>
                    </a:cubicBezTo>
                    <a:cubicBezTo>
                      <a:pt x="149" y="95"/>
                      <a:pt x="149" y="94"/>
                      <a:pt x="149" y="94"/>
                    </a:cubicBezTo>
                    <a:cubicBezTo>
                      <a:pt x="149" y="92"/>
                      <a:pt x="146" y="90"/>
                      <a:pt x="146" y="88"/>
                    </a:cubicBezTo>
                    <a:cubicBezTo>
                      <a:pt x="145" y="88"/>
                      <a:pt x="144" y="87"/>
                      <a:pt x="144" y="86"/>
                    </a:cubicBezTo>
                    <a:cubicBezTo>
                      <a:pt x="144" y="84"/>
                      <a:pt x="145" y="83"/>
                      <a:pt x="145" y="82"/>
                    </a:cubicBezTo>
                    <a:cubicBezTo>
                      <a:pt x="144" y="79"/>
                      <a:pt x="141" y="79"/>
                      <a:pt x="141" y="76"/>
                    </a:cubicBezTo>
                    <a:cubicBezTo>
                      <a:pt x="141" y="74"/>
                      <a:pt x="142" y="73"/>
                      <a:pt x="141" y="72"/>
                    </a:cubicBezTo>
                    <a:cubicBezTo>
                      <a:pt x="140" y="71"/>
                      <a:pt x="138" y="71"/>
                      <a:pt x="137" y="70"/>
                    </a:cubicBezTo>
                    <a:cubicBezTo>
                      <a:pt x="137" y="69"/>
                      <a:pt x="137" y="68"/>
                      <a:pt x="137" y="66"/>
                    </a:cubicBezTo>
                    <a:cubicBezTo>
                      <a:pt x="136" y="66"/>
                      <a:pt x="135" y="66"/>
                      <a:pt x="133" y="66"/>
                    </a:cubicBezTo>
                    <a:cubicBezTo>
                      <a:pt x="133" y="66"/>
                      <a:pt x="132" y="66"/>
                      <a:pt x="131" y="66"/>
                    </a:cubicBezTo>
                    <a:cubicBezTo>
                      <a:pt x="130" y="66"/>
                      <a:pt x="130" y="65"/>
                      <a:pt x="129" y="65"/>
                    </a:cubicBezTo>
                    <a:cubicBezTo>
                      <a:pt x="127" y="65"/>
                      <a:pt x="124" y="64"/>
                      <a:pt x="123" y="64"/>
                    </a:cubicBezTo>
                    <a:cubicBezTo>
                      <a:pt x="122" y="64"/>
                      <a:pt x="121" y="65"/>
                      <a:pt x="120" y="65"/>
                    </a:cubicBezTo>
                    <a:cubicBezTo>
                      <a:pt x="119" y="66"/>
                      <a:pt x="117" y="68"/>
                      <a:pt x="116" y="70"/>
                    </a:cubicBezTo>
                    <a:cubicBezTo>
                      <a:pt x="116" y="71"/>
                      <a:pt x="116" y="72"/>
                      <a:pt x="116" y="73"/>
                    </a:cubicBezTo>
                    <a:cubicBezTo>
                      <a:pt x="117" y="74"/>
                      <a:pt x="117" y="76"/>
                      <a:pt x="117" y="78"/>
                    </a:cubicBezTo>
                    <a:cubicBezTo>
                      <a:pt x="117" y="79"/>
                      <a:pt x="119" y="79"/>
                      <a:pt x="118" y="81"/>
                    </a:cubicBezTo>
                    <a:cubicBezTo>
                      <a:pt x="117" y="82"/>
                      <a:pt x="117" y="83"/>
                      <a:pt x="116" y="83"/>
                    </a:cubicBezTo>
                    <a:cubicBezTo>
                      <a:pt x="115" y="85"/>
                      <a:pt x="114" y="87"/>
                      <a:pt x="112" y="87"/>
                    </a:cubicBezTo>
                    <a:cubicBezTo>
                      <a:pt x="111" y="87"/>
                      <a:pt x="111" y="86"/>
                      <a:pt x="111" y="85"/>
                    </a:cubicBezTo>
                    <a:cubicBezTo>
                      <a:pt x="110" y="85"/>
                      <a:pt x="109" y="85"/>
                      <a:pt x="109" y="84"/>
                    </a:cubicBezTo>
                    <a:cubicBezTo>
                      <a:pt x="109" y="83"/>
                      <a:pt x="109" y="82"/>
                      <a:pt x="108" y="80"/>
                    </a:cubicBezTo>
                    <a:cubicBezTo>
                      <a:pt x="109" y="79"/>
                      <a:pt x="108" y="78"/>
                      <a:pt x="108" y="76"/>
                    </a:cubicBezTo>
                    <a:cubicBezTo>
                      <a:pt x="109" y="75"/>
                      <a:pt x="110" y="75"/>
                      <a:pt x="111" y="74"/>
                    </a:cubicBezTo>
                    <a:cubicBezTo>
                      <a:pt x="111" y="71"/>
                      <a:pt x="108" y="71"/>
                      <a:pt x="109" y="68"/>
                    </a:cubicBezTo>
                    <a:cubicBezTo>
                      <a:pt x="110" y="67"/>
                      <a:pt x="111" y="67"/>
                      <a:pt x="112" y="66"/>
                    </a:cubicBezTo>
                    <a:cubicBezTo>
                      <a:pt x="113" y="66"/>
                      <a:pt x="114" y="66"/>
                      <a:pt x="116" y="65"/>
                    </a:cubicBezTo>
                    <a:cubicBezTo>
                      <a:pt x="116" y="65"/>
                      <a:pt x="116" y="65"/>
                      <a:pt x="116" y="65"/>
                    </a:cubicBezTo>
                    <a:cubicBezTo>
                      <a:pt x="116" y="65"/>
                      <a:pt x="117" y="65"/>
                      <a:pt x="117" y="65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7" y="64"/>
                      <a:pt x="117" y="64"/>
                      <a:pt x="117" y="64"/>
                    </a:cubicBezTo>
                    <a:cubicBezTo>
                      <a:pt x="119" y="62"/>
                      <a:pt x="120" y="58"/>
                      <a:pt x="121" y="57"/>
                    </a:cubicBezTo>
                    <a:cubicBezTo>
                      <a:pt x="123" y="57"/>
                      <a:pt x="125" y="57"/>
                      <a:pt x="127" y="57"/>
                    </a:cubicBezTo>
                    <a:cubicBezTo>
                      <a:pt x="129" y="57"/>
                      <a:pt x="133" y="56"/>
                      <a:pt x="134" y="56"/>
                    </a:cubicBezTo>
                    <a:cubicBezTo>
                      <a:pt x="135" y="55"/>
                      <a:pt x="137" y="53"/>
                      <a:pt x="137" y="52"/>
                    </a:cubicBezTo>
                    <a:cubicBezTo>
                      <a:pt x="138" y="51"/>
                      <a:pt x="140" y="50"/>
                      <a:pt x="140" y="49"/>
                    </a:cubicBezTo>
                    <a:cubicBezTo>
                      <a:pt x="141" y="49"/>
                      <a:pt x="141" y="49"/>
                      <a:pt x="141" y="48"/>
                    </a:cubicBezTo>
                    <a:cubicBezTo>
                      <a:pt x="142" y="47"/>
                      <a:pt x="144" y="45"/>
                      <a:pt x="145" y="44"/>
                    </a:cubicBezTo>
                    <a:cubicBezTo>
                      <a:pt x="146" y="44"/>
                      <a:pt x="147" y="43"/>
                      <a:pt x="147" y="43"/>
                    </a:cubicBezTo>
                    <a:cubicBezTo>
                      <a:pt x="149" y="42"/>
                      <a:pt x="150" y="40"/>
                      <a:pt x="151" y="38"/>
                    </a:cubicBezTo>
                    <a:cubicBezTo>
                      <a:pt x="151" y="38"/>
                      <a:pt x="152" y="38"/>
                      <a:pt x="152" y="38"/>
                    </a:cubicBezTo>
                    <a:cubicBezTo>
                      <a:pt x="155" y="36"/>
                      <a:pt x="157" y="35"/>
                      <a:pt x="159" y="34"/>
                    </a:cubicBezTo>
                    <a:cubicBezTo>
                      <a:pt x="160" y="33"/>
                      <a:pt x="161" y="33"/>
                      <a:pt x="162" y="32"/>
                    </a:cubicBezTo>
                    <a:cubicBezTo>
                      <a:pt x="163" y="32"/>
                      <a:pt x="164" y="31"/>
                      <a:pt x="165" y="31"/>
                    </a:cubicBezTo>
                    <a:cubicBezTo>
                      <a:pt x="166" y="30"/>
                      <a:pt x="167" y="30"/>
                      <a:pt x="167" y="30"/>
                    </a:cubicBezTo>
                    <a:cubicBezTo>
                      <a:pt x="168" y="30"/>
                      <a:pt x="168" y="29"/>
                      <a:pt x="168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69" y="29"/>
                      <a:pt x="170" y="29"/>
                      <a:pt x="170" y="28"/>
                    </a:cubicBezTo>
                    <a:cubicBezTo>
                      <a:pt x="171" y="28"/>
                      <a:pt x="172" y="27"/>
                      <a:pt x="172" y="26"/>
                    </a:cubicBezTo>
                    <a:cubicBezTo>
                      <a:pt x="172" y="25"/>
                      <a:pt x="171" y="24"/>
                      <a:pt x="170" y="24"/>
                    </a:cubicBezTo>
                    <a:cubicBezTo>
                      <a:pt x="169" y="23"/>
                      <a:pt x="168" y="24"/>
                      <a:pt x="167" y="24"/>
                    </a:cubicBezTo>
                    <a:cubicBezTo>
                      <a:pt x="165" y="24"/>
                      <a:pt x="162" y="23"/>
                      <a:pt x="160" y="23"/>
                    </a:cubicBezTo>
                    <a:cubicBezTo>
                      <a:pt x="158" y="23"/>
                      <a:pt x="157" y="24"/>
                      <a:pt x="156" y="24"/>
                    </a:cubicBezTo>
                    <a:cubicBezTo>
                      <a:pt x="154" y="24"/>
                      <a:pt x="154" y="23"/>
                      <a:pt x="153" y="23"/>
                    </a:cubicBezTo>
                    <a:cubicBezTo>
                      <a:pt x="152" y="23"/>
                      <a:pt x="151" y="24"/>
                      <a:pt x="150" y="24"/>
                    </a:cubicBezTo>
                    <a:cubicBezTo>
                      <a:pt x="146" y="25"/>
                      <a:pt x="144" y="26"/>
                      <a:pt x="141" y="27"/>
                    </a:cubicBezTo>
                    <a:cubicBezTo>
                      <a:pt x="141" y="26"/>
                      <a:pt x="141" y="26"/>
                      <a:pt x="140" y="26"/>
                    </a:cubicBezTo>
                    <a:cubicBezTo>
                      <a:pt x="161" y="19"/>
                      <a:pt x="182" y="15"/>
                      <a:pt x="205" y="15"/>
                    </a:cubicBezTo>
                    <a:cubicBezTo>
                      <a:pt x="245" y="15"/>
                      <a:pt x="281" y="27"/>
                      <a:pt x="312" y="47"/>
                    </a:cubicBezTo>
                    <a:cubicBezTo>
                      <a:pt x="310" y="48"/>
                      <a:pt x="310" y="49"/>
                      <a:pt x="309" y="50"/>
                    </a:cubicBezTo>
                    <a:cubicBezTo>
                      <a:pt x="308" y="51"/>
                      <a:pt x="307" y="52"/>
                      <a:pt x="307" y="52"/>
                    </a:cubicBezTo>
                    <a:cubicBezTo>
                      <a:pt x="306" y="53"/>
                      <a:pt x="307" y="53"/>
                      <a:pt x="306" y="54"/>
                    </a:cubicBezTo>
                    <a:cubicBezTo>
                      <a:pt x="306" y="56"/>
                      <a:pt x="304" y="58"/>
                      <a:pt x="304" y="59"/>
                    </a:cubicBezTo>
                    <a:cubicBezTo>
                      <a:pt x="304" y="59"/>
                      <a:pt x="305" y="60"/>
                      <a:pt x="304" y="60"/>
                    </a:cubicBezTo>
                    <a:cubicBezTo>
                      <a:pt x="306" y="62"/>
                      <a:pt x="308" y="64"/>
                      <a:pt x="309" y="65"/>
                    </a:cubicBezTo>
                    <a:cubicBezTo>
                      <a:pt x="311" y="66"/>
                      <a:pt x="314" y="66"/>
                      <a:pt x="315" y="65"/>
                    </a:cubicBezTo>
                    <a:cubicBezTo>
                      <a:pt x="314" y="62"/>
                      <a:pt x="313" y="63"/>
                      <a:pt x="312" y="61"/>
                    </a:cubicBezTo>
                    <a:cubicBezTo>
                      <a:pt x="312" y="59"/>
                      <a:pt x="312" y="56"/>
                      <a:pt x="312" y="55"/>
                    </a:cubicBezTo>
                    <a:cubicBezTo>
                      <a:pt x="312" y="55"/>
                      <a:pt x="313" y="54"/>
                      <a:pt x="314" y="53"/>
                    </a:cubicBezTo>
                    <a:cubicBezTo>
                      <a:pt x="314" y="52"/>
                      <a:pt x="315" y="51"/>
                      <a:pt x="316" y="50"/>
                    </a:cubicBezTo>
                    <a:cubicBezTo>
                      <a:pt x="321" y="54"/>
                      <a:pt x="326" y="58"/>
                      <a:pt x="331" y="62"/>
                    </a:cubicBezTo>
                    <a:cubicBezTo>
                      <a:pt x="330" y="63"/>
                      <a:pt x="330" y="63"/>
                      <a:pt x="330" y="64"/>
                    </a:cubicBezTo>
                    <a:cubicBezTo>
                      <a:pt x="329" y="66"/>
                      <a:pt x="330" y="68"/>
                      <a:pt x="330" y="69"/>
                    </a:cubicBezTo>
                    <a:cubicBezTo>
                      <a:pt x="330" y="70"/>
                      <a:pt x="331" y="71"/>
                      <a:pt x="331" y="72"/>
                    </a:cubicBezTo>
                    <a:cubicBezTo>
                      <a:pt x="330" y="71"/>
                      <a:pt x="330" y="71"/>
                      <a:pt x="329" y="71"/>
                    </a:cubicBezTo>
                    <a:cubicBezTo>
                      <a:pt x="329" y="70"/>
                      <a:pt x="329" y="70"/>
                      <a:pt x="328" y="69"/>
                    </a:cubicBezTo>
                    <a:cubicBezTo>
                      <a:pt x="328" y="69"/>
                      <a:pt x="327" y="69"/>
                      <a:pt x="327" y="69"/>
                    </a:cubicBezTo>
                    <a:cubicBezTo>
                      <a:pt x="325" y="68"/>
                      <a:pt x="324" y="68"/>
                      <a:pt x="322" y="68"/>
                    </a:cubicBezTo>
                    <a:cubicBezTo>
                      <a:pt x="321" y="68"/>
                      <a:pt x="319" y="66"/>
                      <a:pt x="318" y="67"/>
                    </a:cubicBezTo>
                    <a:cubicBezTo>
                      <a:pt x="318" y="70"/>
                      <a:pt x="320" y="69"/>
                      <a:pt x="320" y="71"/>
                    </a:cubicBezTo>
                    <a:cubicBezTo>
                      <a:pt x="319" y="73"/>
                      <a:pt x="318" y="72"/>
                      <a:pt x="316" y="72"/>
                    </a:cubicBezTo>
                    <a:cubicBezTo>
                      <a:pt x="315" y="72"/>
                      <a:pt x="313" y="72"/>
                      <a:pt x="311" y="72"/>
                    </a:cubicBezTo>
                    <a:cubicBezTo>
                      <a:pt x="310" y="72"/>
                      <a:pt x="309" y="73"/>
                      <a:pt x="308" y="73"/>
                    </a:cubicBezTo>
                    <a:cubicBezTo>
                      <a:pt x="308" y="74"/>
                      <a:pt x="307" y="74"/>
                      <a:pt x="306" y="74"/>
                    </a:cubicBezTo>
                    <a:cubicBezTo>
                      <a:pt x="305" y="74"/>
                      <a:pt x="305" y="75"/>
                      <a:pt x="304" y="75"/>
                    </a:cubicBezTo>
                    <a:cubicBezTo>
                      <a:pt x="304" y="75"/>
                      <a:pt x="303" y="75"/>
                      <a:pt x="303" y="75"/>
                    </a:cubicBezTo>
                    <a:cubicBezTo>
                      <a:pt x="303" y="76"/>
                      <a:pt x="303" y="76"/>
                      <a:pt x="303" y="76"/>
                    </a:cubicBezTo>
                    <a:cubicBezTo>
                      <a:pt x="303" y="76"/>
                      <a:pt x="302" y="76"/>
                      <a:pt x="302" y="76"/>
                    </a:cubicBezTo>
                    <a:cubicBezTo>
                      <a:pt x="301" y="77"/>
                      <a:pt x="301" y="79"/>
                      <a:pt x="298" y="79"/>
                    </a:cubicBezTo>
                    <a:cubicBezTo>
                      <a:pt x="297" y="78"/>
                      <a:pt x="298" y="75"/>
                      <a:pt x="295" y="75"/>
                    </a:cubicBezTo>
                    <a:cubicBezTo>
                      <a:pt x="293" y="75"/>
                      <a:pt x="295" y="79"/>
                      <a:pt x="293" y="79"/>
                    </a:cubicBezTo>
                    <a:cubicBezTo>
                      <a:pt x="292" y="80"/>
                      <a:pt x="291" y="79"/>
                      <a:pt x="290" y="80"/>
                    </a:cubicBezTo>
                    <a:cubicBezTo>
                      <a:pt x="290" y="80"/>
                      <a:pt x="288" y="82"/>
                      <a:pt x="288" y="82"/>
                    </a:cubicBezTo>
                    <a:cubicBezTo>
                      <a:pt x="288" y="83"/>
                      <a:pt x="288" y="83"/>
                      <a:pt x="287" y="84"/>
                    </a:cubicBezTo>
                    <a:cubicBezTo>
                      <a:pt x="287" y="84"/>
                      <a:pt x="287" y="84"/>
                      <a:pt x="286" y="85"/>
                    </a:cubicBezTo>
                    <a:cubicBezTo>
                      <a:pt x="286" y="86"/>
                      <a:pt x="285" y="88"/>
                      <a:pt x="284" y="88"/>
                    </a:cubicBezTo>
                    <a:cubicBezTo>
                      <a:pt x="283" y="88"/>
                      <a:pt x="279" y="85"/>
                      <a:pt x="280" y="82"/>
                    </a:cubicBezTo>
                    <a:cubicBezTo>
                      <a:pt x="280" y="81"/>
                      <a:pt x="279" y="81"/>
                      <a:pt x="279" y="80"/>
                    </a:cubicBezTo>
                    <a:cubicBezTo>
                      <a:pt x="278" y="80"/>
                      <a:pt x="277" y="80"/>
                      <a:pt x="277" y="78"/>
                    </a:cubicBezTo>
                    <a:cubicBezTo>
                      <a:pt x="279" y="78"/>
                      <a:pt x="281" y="80"/>
                      <a:pt x="283" y="80"/>
                    </a:cubicBezTo>
                    <a:cubicBezTo>
                      <a:pt x="286" y="80"/>
                      <a:pt x="289" y="79"/>
                      <a:pt x="289" y="77"/>
                    </a:cubicBezTo>
                    <a:cubicBezTo>
                      <a:pt x="289" y="76"/>
                      <a:pt x="288" y="74"/>
                      <a:pt x="287" y="73"/>
                    </a:cubicBezTo>
                    <a:cubicBezTo>
                      <a:pt x="287" y="73"/>
                      <a:pt x="286" y="73"/>
                      <a:pt x="286" y="73"/>
                    </a:cubicBezTo>
                    <a:cubicBezTo>
                      <a:pt x="286" y="73"/>
                      <a:pt x="286" y="73"/>
                      <a:pt x="286" y="72"/>
                    </a:cubicBezTo>
                    <a:cubicBezTo>
                      <a:pt x="284" y="71"/>
                      <a:pt x="281" y="70"/>
                      <a:pt x="279" y="69"/>
                    </a:cubicBezTo>
                    <a:cubicBezTo>
                      <a:pt x="279" y="69"/>
                      <a:pt x="279" y="69"/>
                      <a:pt x="278" y="68"/>
                    </a:cubicBezTo>
                    <a:cubicBezTo>
                      <a:pt x="277" y="68"/>
                      <a:pt x="276" y="68"/>
                      <a:pt x="276" y="68"/>
                    </a:cubicBezTo>
                    <a:cubicBezTo>
                      <a:pt x="275" y="68"/>
                      <a:pt x="275" y="67"/>
                      <a:pt x="275" y="67"/>
                    </a:cubicBezTo>
                    <a:cubicBezTo>
                      <a:pt x="275" y="67"/>
                      <a:pt x="274" y="67"/>
                      <a:pt x="274" y="66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2" y="65"/>
                    </a:cubicBezTo>
                    <a:cubicBezTo>
                      <a:pt x="272" y="65"/>
                      <a:pt x="272" y="65"/>
                      <a:pt x="272" y="64"/>
                    </a:cubicBezTo>
                    <a:cubicBezTo>
                      <a:pt x="270" y="63"/>
                      <a:pt x="269" y="61"/>
                      <a:pt x="268" y="61"/>
                    </a:cubicBezTo>
                    <a:cubicBezTo>
                      <a:pt x="264" y="61"/>
                      <a:pt x="259" y="61"/>
                      <a:pt x="257" y="62"/>
                    </a:cubicBezTo>
                    <a:cubicBezTo>
                      <a:pt x="256" y="63"/>
                      <a:pt x="254" y="63"/>
                      <a:pt x="253" y="63"/>
                    </a:cubicBezTo>
                    <a:cubicBezTo>
                      <a:pt x="251" y="64"/>
                      <a:pt x="250" y="67"/>
                      <a:pt x="248" y="68"/>
                    </a:cubicBezTo>
                    <a:cubicBezTo>
                      <a:pt x="246" y="70"/>
                      <a:pt x="244" y="70"/>
                      <a:pt x="243" y="73"/>
                    </a:cubicBezTo>
                    <a:cubicBezTo>
                      <a:pt x="244" y="74"/>
                      <a:pt x="247" y="73"/>
                      <a:pt x="247" y="75"/>
                    </a:cubicBezTo>
                    <a:cubicBezTo>
                      <a:pt x="244" y="79"/>
                      <a:pt x="241" y="82"/>
                      <a:pt x="238" y="85"/>
                    </a:cubicBezTo>
                    <a:cubicBezTo>
                      <a:pt x="235" y="86"/>
                      <a:pt x="233" y="89"/>
                      <a:pt x="231" y="91"/>
                    </a:cubicBezTo>
                    <a:cubicBezTo>
                      <a:pt x="230" y="92"/>
                      <a:pt x="229" y="92"/>
                      <a:pt x="228" y="93"/>
                    </a:cubicBezTo>
                    <a:cubicBezTo>
                      <a:pt x="227" y="99"/>
                      <a:pt x="228" y="104"/>
                      <a:pt x="231" y="106"/>
                    </a:cubicBezTo>
                    <a:cubicBezTo>
                      <a:pt x="231" y="106"/>
                      <a:pt x="232" y="106"/>
                      <a:pt x="232" y="106"/>
                    </a:cubicBezTo>
                    <a:cubicBezTo>
                      <a:pt x="233" y="106"/>
                      <a:pt x="233" y="105"/>
                      <a:pt x="234" y="105"/>
                    </a:cubicBezTo>
                    <a:cubicBezTo>
                      <a:pt x="235" y="105"/>
                      <a:pt x="235" y="105"/>
                      <a:pt x="236" y="105"/>
                    </a:cubicBezTo>
                    <a:cubicBezTo>
                      <a:pt x="236" y="105"/>
                      <a:pt x="236" y="104"/>
                      <a:pt x="237" y="104"/>
                    </a:cubicBezTo>
                    <a:cubicBezTo>
                      <a:pt x="237" y="104"/>
                      <a:pt x="238" y="104"/>
                      <a:pt x="238" y="104"/>
                    </a:cubicBezTo>
                    <a:cubicBezTo>
                      <a:pt x="239" y="104"/>
                      <a:pt x="239" y="106"/>
                      <a:pt x="239" y="106"/>
                    </a:cubicBezTo>
                    <a:cubicBezTo>
                      <a:pt x="240" y="107"/>
                      <a:pt x="240" y="108"/>
                      <a:pt x="240" y="109"/>
                    </a:cubicBezTo>
                    <a:cubicBezTo>
                      <a:pt x="241" y="110"/>
                      <a:pt x="242" y="112"/>
                      <a:pt x="243" y="113"/>
                    </a:cubicBezTo>
                    <a:cubicBezTo>
                      <a:pt x="244" y="113"/>
                      <a:pt x="245" y="112"/>
                      <a:pt x="246" y="111"/>
                    </a:cubicBezTo>
                    <a:cubicBezTo>
                      <a:pt x="247" y="111"/>
                      <a:pt x="248" y="112"/>
                      <a:pt x="248" y="111"/>
                    </a:cubicBezTo>
                    <a:cubicBezTo>
                      <a:pt x="249" y="109"/>
                      <a:pt x="248" y="107"/>
                      <a:pt x="249" y="105"/>
                    </a:cubicBezTo>
                    <a:cubicBezTo>
                      <a:pt x="249" y="103"/>
                      <a:pt x="251" y="104"/>
                      <a:pt x="252" y="102"/>
                    </a:cubicBezTo>
                    <a:cubicBezTo>
                      <a:pt x="250" y="100"/>
                      <a:pt x="249" y="100"/>
                      <a:pt x="249" y="98"/>
                    </a:cubicBezTo>
                    <a:cubicBezTo>
                      <a:pt x="249" y="97"/>
                      <a:pt x="249" y="96"/>
                      <a:pt x="249" y="94"/>
                    </a:cubicBezTo>
                    <a:cubicBezTo>
                      <a:pt x="250" y="91"/>
                      <a:pt x="251" y="89"/>
                      <a:pt x="253" y="88"/>
                    </a:cubicBezTo>
                    <a:cubicBezTo>
                      <a:pt x="255" y="87"/>
                      <a:pt x="255" y="87"/>
                      <a:pt x="256" y="86"/>
                    </a:cubicBezTo>
                    <a:cubicBezTo>
                      <a:pt x="256" y="85"/>
                      <a:pt x="256" y="83"/>
                      <a:pt x="257" y="82"/>
                    </a:cubicBezTo>
                    <a:cubicBezTo>
                      <a:pt x="257" y="82"/>
                      <a:pt x="257" y="82"/>
                      <a:pt x="257" y="82"/>
                    </a:cubicBezTo>
                    <a:cubicBezTo>
                      <a:pt x="258" y="80"/>
                      <a:pt x="262" y="79"/>
                      <a:pt x="262" y="82"/>
                    </a:cubicBezTo>
                    <a:cubicBezTo>
                      <a:pt x="262" y="83"/>
                      <a:pt x="262" y="83"/>
                      <a:pt x="261" y="84"/>
                    </a:cubicBezTo>
                    <a:cubicBezTo>
                      <a:pt x="260" y="87"/>
                      <a:pt x="258" y="89"/>
                      <a:pt x="257" y="91"/>
                    </a:cubicBezTo>
                    <a:cubicBezTo>
                      <a:pt x="257" y="92"/>
                      <a:pt x="257" y="94"/>
                      <a:pt x="257" y="96"/>
                    </a:cubicBezTo>
                    <a:cubicBezTo>
                      <a:pt x="259" y="97"/>
                      <a:pt x="259" y="100"/>
                      <a:pt x="261" y="100"/>
                    </a:cubicBezTo>
                    <a:cubicBezTo>
                      <a:pt x="262" y="100"/>
                      <a:pt x="263" y="99"/>
                      <a:pt x="265" y="98"/>
                    </a:cubicBezTo>
                    <a:cubicBezTo>
                      <a:pt x="265" y="98"/>
                      <a:pt x="266" y="98"/>
                      <a:pt x="267" y="98"/>
                    </a:cubicBezTo>
                    <a:cubicBezTo>
                      <a:pt x="267" y="98"/>
                      <a:pt x="267" y="97"/>
                      <a:pt x="267" y="97"/>
                    </a:cubicBezTo>
                    <a:cubicBezTo>
                      <a:pt x="268" y="97"/>
                      <a:pt x="268" y="97"/>
                      <a:pt x="268" y="97"/>
                    </a:cubicBezTo>
                    <a:cubicBezTo>
                      <a:pt x="270" y="96"/>
                      <a:pt x="270" y="96"/>
                      <a:pt x="271" y="95"/>
                    </a:cubicBezTo>
                    <a:cubicBezTo>
                      <a:pt x="273" y="95"/>
                      <a:pt x="273" y="95"/>
                      <a:pt x="274" y="96"/>
                    </a:cubicBezTo>
                    <a:cubicBezTo>
                      <a:pt x="274" y="96"/>
                      <a:pt x="275" y="96"/>
                      <a:pt x="275" y="97"/>
                    </a:cubicBezTo>
                    <a:cubicBezTo>
                      <a:pt x="274" y="99"/>
                      <a:pt x="273" y="99"/>
                      <a:pt x="271" y="100"/>
                    </a:cubicBezTo>
                    <a:cubicBezTo>
                      <a:pt x="271" y="100"/>
                      <a:pt x="271" y="101"/>
                      <a:pt x="270" y="101"/>
                    </a:cubicBezTo>
                    <a:cubicBezTo>
                      <a:pt x="270" y="101"/>
                      <a:pt x="269" y="101"/>
                      <a:pt x="269" y="101"/>
                    </a:cubicBezTo>
                    <a:cubicBezTo>
                      <a:pt x="268" y="101"/>
                      <a:pt x="267" y="102"/>
                      <a:pt x="266" y="102"/>
                    </a:cubicBezTo>
                    <a:cubicBezTo>
                      <a:pt x="265" y="102"/>
                      <a:pt x="265" y="103"/>
                      <a:pt x="264" y="103"/>
                    </a:cubicBezTo>
                    <a:cubicBezTo>
                      <a:pt x="263" y="104"/>
                      <a:pt x="261" y="103"/>
                      <a:pt x="261" y="104"/>
                    </a:cubicBezTo>
                    <a:cubicBezTo>
                      <a:pt x="261" y="105"/>
                      <a:pt x="262" y="107"/>
                      <a:pt x="260" y="108"/>
                    </a:cubicBezTo>
                    <a:cubicBezTo>
                      <a:pt x="259" y="109"/>
                      <a:pt x="259" y="108"/>
                      <a:pt x="257" y="108"/>
                    </a:cubicBezTo>
                    <a:cubicBezTo>
                      <a:pt x="256" y="109"/>
                      <a:pt x="256" y="111"/>
                      <a:pt x="255" y="112"/>
                    </a:cubicBezTo>
                    <a:cubicBezTo>
                      <a:pt x="255" y="113"/>
                      <a:pt x="253" y="115"/>
                      <a:pt x="252" y="116"/>
                    </a:cubicBezTo>
                    <a:cubicBezTo>
                      <a:pt x="251" y="117"/>
                      <a:pt x="249" y="117"/>
                      <a:pt x="247" y="118"/>
                    </a:cubicBezTo>
                    <a:cubicBezTo>
                      <a:pt x="247" y="118"/>
                      <a:pt x="246" y="118"/>
                      <a:pt x="246" y="119"/>
                    </a:cubicBezTo>
                    <a:cubicBezTo>
                      <a:pt x="245" y="119"/>
                      <a:pt x="244" y="118"/>
                      <a:pt x="243" y="119"/>
                    </a:cubicBezTo>
                    <a:cubicBezTo>
                      <a:pt x="242" y="119"/>
                      <a:pt x="241" y="119"/>
                      <a:pt x="240" y="119"/>
                    </a:cubicBezTo>
                    <a:cubicBezTo>
                      <a:pt x="239" y="120"/>
                      <a:pt x="237" y="120"/>
                      <a:pt x="235" y="120"/>
                    </a:cubicBezTo>
                    <a:cubicBezTo>
                      <a:pt x="234" y="120"/>
                      <a:pt x="234" y="120"/>
                      <a:pt x="232" y="121"/>
                    </a:cubicBezTo>
                    <a:cubicBezTo>
                      <a:pt x="231" y="121"/>
                      <a:pt x="229" y="121"/>
                      <a:pt x="228" y="121"/>
                    </a:cubicBezTo>
                    <a:cubicBezTo>
                      <a:pt x="228" y="122"/>
                      <a:pt x="227" y="123"/>
                      <a:pt x="227" y="123"/>
                    </a:cubicBezTo>
                    <a:cubicBezTo>
                      <a:pt x="226" y="124"/>
                      <a:pt x="226" y="125"/>
                      <a:pt x="226" y="125"/>
                    </a:cubicBezTo>
                    <a:cubicBezTo>
                      <a:pt x="225" y="126"/>
                      <a:pt x="224" y="127"/>
                      <a:pt x="223" y="127"/>
                    </a:cubicBezTo>
                    <a:cubicBezTo>
                      <a:pt x="221" y="129"/>
                      <a:pt x="219" y="130"/>
                      <a:pt x="218" y="132"/>
                    </a:cubicBezTo>
                    <a:cubicBezTo>
                      <a:pt x="217" y="132"/>
                      <a:pt x="215" y="133"/>
                      <a:pt x="214" y="134"/>
                    </a:cubicBezTo>
                    <a:cubicBezTo>
                      <a:pt x="213" y="133"/>
                      <a:pt x="210" y="134"/>
                      <a:pt x="210" y="135"/>
                    </a:cubicBezTo>
                    <a:cubicBezTo>
                      <a:pt x="210" y="137"/>
                      <a:pt x="212" y="137"/>
                      <a:pt x="214" y="139"/>
                    </a:cubicBezTo>
                    <a:cubicBezTo>
                      <a:pt x="214" y="140"/>
                      <a:pt x="214" y="141"/>
                      <a:pt x="215" y="141"/>
                    </a:cubicBezTo>
                    <a:cubicBezTo>
                      <a:pt x="216" y="142"/>
                      <a:pt x="216" y="143"/>
                      <a:pt x="216" y="143"/>
                    </a:cubicBezTo>
                    <a:cubicBezTo>
                      <a:pt x="217" y="145"/>
                      <a:pt x="217" y="148"/>
                      <a:pt x="214" y="149"/>
                    </a:cubicBezTo>
                    <a:cubicBezTo>
                      <a:pt x="211" y="148"/>
                      <a:pt x="205" y="148"/>
                      <a:pt x="202" y="149"/>
                    </a:cubicBezTo>
                    <a:cubicBezTo>
                      <a:pt x="202" y="149"/>
                      <a:pt x="202" y="149"/>
                      <a:pt x="201" y="150"/>
                    </a:cubicBezTo>
                    <a:cubicBezTo>
                      <a:pt x="201" y="152"/>
                      <a:pt x="202" y="154"/>
                      <a:pt x="202" y="157"/>
                    </a:cubicBezTo>
                    <a:cubicBezTo>
                      <a:pt x="202" y="158"/>
                      <a:pt x="201" y="159"/>
                      <a:pt x="201" y="160"/>
                    </a:cubicBezTo>
                    <a:cubicBezTo>
                      <a:pt x="201" y="162"/>
                      <a:pt x="201" y="164"/>
                      <a:pt x="202" y="166"/>
                    </a:cubicBezTo>
                    <a:cubicBezTo>
                      <a:pt x="203" y="166"/>
                      <a:pt x="204" y="166"/>
                      <a:pt x="205" y="166"/>
                    </a:cubicBezTo>
                    <a:cubicBezTo>
                      <a:pt x="206" y="166"/>
                      <a:pt x="207" y="168"/>
                      <a:pt x="208" y="168"/>
                    </a:cubicBezTo>
                    <a:cubicBezTo>
                      <a:pt x="209" y="167"/>
                      <a:pt x="210" y="166"/>
                      <a:pt x="213" y="167"/>
                    </a:cubicBezTo>
                    <a:cubicBezTo>
                      <a:pt x="213" y="166"/>
                      <a:pt x="214" y="166"/>
                      <a:pt x="214" y="165"/>
                    </a:cubicBezTo>
                    <a:cubicBezTo>
                      <a:pt x="215" y="165"/>
                      <a:pt x="215" y="165"/>
                      <a:pt x="215" y="165"/>
                    </a:cubicBezTo>
                    <a:cubicBezTo>
                      <a:pt x="216" y="164"/>
                      <a:pt x="217" y="164"/>
                      <a:pt x="217" y="163"/>
                    </a:cubicBezTo>
                    <a:cubicBezTo>
                      <a:pt x="218" y="163"/>
                      <a:pt x="218" y="162"/>
                      <a:pt x="218" y="162"/>
                    </a:cubicBezTo>
                    <a:cubicBezTo>
                      <a:pt x="218" y="161"/>
                      <a:pt x="218" y="160"/>
                      <a:pt x="219" y="158"/>
                    </a:cubicBezTo>
                    <a:cubicBezTo>
                      <a:pt x="220" y="157"/>
                      <a:pt x="220" y="156"/>
                      <a:pt x="221" y="155"/>
                    </a:cubicBezTo>
                    <a:cubicBezTo>
                      <a:pt x="222" y="155"/>
                      <a:pt x="222" y="154"/>
                      <a:pt x="223" y="154"/>
                    </a:cubicBezTo>
                    <a:cubicBezTo>
                      <a:pt x="223" y="154"/>
                      <a:pt x="223" y="153"/>
                      <a:pt x="224" y="153"/>
                    </a:cubicBezTo>
                    <a:cubicBezTo>
                      <a:pt x="224" y="151"/>
                      <a:pt x="225" y="149"/>
                      <a:pt x="226" y="149"/>
                    </a:cubicBezTo>
                    <a:cubicBezTo>
                      <a:pt x="227" y="149"/>
                      <a:pt x="228" y="150"/>
                      <a:pt x="229" y="150"/>
                    </a:cubicBezTo>
                    <a:cubicBezTo>
                      <a:pt x="231" y="149"/>
                      <a:pt x="232" y="147"/>
                      <a:pt x="235" y="147"/>
                    </a:cubicBezTo>
                    <a:cubicBezTo>
                      <a:pt x="236" y="148"/>
                      <a:pt x="237" y="149"/>
                      <a:pt x="238" y="150"/>
                    </a:cubicBezTo>
                    <a:cubicBezTo>
                      <a:pt x="238" y="153"/>
                      <a:pt x="239" y="154"/>
                      <a:pt x="241" y="155"/>
                    </a:cubicBezTo>
                    <a:cubicBezTo>
                      <a:pt x="244" y="157"/>
                      <a:pt x="246" y="158"/>
                      <a:pt x="247" y="161"/>
                    </a:cubicBezTo>
                    <a:cubicBezTo>
                      <a:pt x="246" y="162"/>
                      <a:pt x="246" y="162"/>
                      <a:pt x="245" y="163"/>
                    </a:cubicBezTo>
                    <a:cubicBezTo>
                      <a:pt x="245" y="164"/>
                      <a:pt x="244" y="163"/>
                      <a:pt x="244" y="164"/>
                    </a:cubicBezTo>
                    <a:cubicBezTo>
                      <a:pt x="244" y="165"/>
                      <a:pt x="244" y="166"/>
                      <a:pt x="245" y="166"/>
                    </a:cubicBezTo>
                    <a:cubicBezTo>
                      <a:pt x="246" y="166"/>
                      <a:pt x="246" y="165"/>
                      <a:pt x="247" y="164"/>
                    </a:cubicBezTo>
                    <a:cubicBezTo>
                      <a:pt x="247" y="163"/>
                      <a:pt x="248" y="163"/>
                      <a:pt x="249" y="162"/>
                    </a:cubicBezTo>
                    <a:cubicBezTo>
                      <a:pt x="249" y="161"/>
                      <a:pt x="249" y="160"/>
                      <a:pt x="249" y="159"/>
                    </a:cubicBezTo>
                    <a:cubicBezTo>
                      <a:pt x="249" y="158"/>
                      <a:pt x="251" y="159"/>
                      <a:pt x="251" y="158"/>
                    </a:cubicBezTo>
                    <a:cubicBezTo>
                      <a:pt x="250" y="156"/>
                      <a:pt x="248" y="155"/>
                      <a:pt x="246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6" y="153"/>
                      <a:pt x="246" y="153"/>
                      <a:pt x="245" y="153"/>
                    </a:cubicBezTo>
                    <a:cubicBezTo>
                      <a:pt x="244" y="152"/>
                      <a:pt x="244" y="152"/>
                      <a:pt x="243" y="150"/>
                    </a:cubicBezTo>
                    <a:cubicBezTo>
                      <a:pt x="242" y="149"/>
                      <a:pt x="239" y="147"/>
                      <a:pt x="241" y="144"/>
                    </a:cubicBezTo>
                    <a:cubicBezTo>
                      <a:pt x="244" y="144"/>
                      <a:pt x="245" y="148"/>
                      <a:pt x="248" y="149"/>
                    </a:cubicBezTo>
                    <a:cubicBezTo>
                      <a:pt x="249" y="150"/>
                      <a:pt x="249" y="150"/>
                      <a:pt x="250" y="151"/>
                    </a:cubicBezTo>
                    <a:cubicBezTo>
                      <a:pt x="252" y="152"/>
                      <a:pt x="253" y="153"/>
                      <a:pt x="253" y="154"/>
                    </a:cubicBezTo>
                    <a:cubicBezTo>
                      <a:pt x="254" y="155"/>
                      <a:pt x="253" y="156"/>
                      <a:pt x="253" y="157"/>
                    </a:cubicBezTo>
                    <a:cubicBezTo>
                      <a:pt x="254" y="159"/>
                      <a:pt x="255" y="160"/>
                      <a:pt x="255" y="161"/>
                    </a:cubicBezTo>
                    <a:cubicBezTo>
                      <a:pt x="256" y="163"/>
                      <a:pt x="256" y="166"/>
                      <a:pt x="259" y="167"/>
                    </a:cubicBezTo>
                    <a:cubicBezTo>
                      <a:pt x="261" y="166"/>
                      <a:pt x="263" y="166"/>
                      <a:pt x="263" y="164"/>
                    </a:cubicBezTo>
                    <a:cubicBezTo>
                      <a:pt x="264" y="162"/>
                      <a:pt x="261" y="161"/>
                      <a:pt x="261" y="159"/>
                    </a:cubicBezTo>
                    <a:cubicBezTo>
                      <a:pt x="261" y="158"/>
                      <a:pt x="263" y="156"/>
                      <a:pt x="264" y="157"/>
                    </a:cubicBezTo>
                    <a:cubicBezTo>
                      <a:pt x="266" y="157"/>
                      <a:pt x="266" y="158"/>
                      <a:pt x="267" y="159"/>
                    </a:cubicBezTo>
                    <a:cubicBezTo>
                      <a:pt x="268" y="161"/>
                      <a:pt x="267" y="164"/>
                      <a:pt x="268" y="165"/>
                    </a:cubicBezTo>
                    <a:cubicBezTo>
                      <a:pt x="269" y="165"/>
                      <a:pt x="269" y="166"/>
                      <a:pt x="269" y="166"/>
                    </a:cubicBezTo>
                    <a:cubicBezTo>
                      <a:pt x="270" y="166"/>
                      <a:pt x="270" y="167"/>
                      <a:pt x="270" y="167"/>
                    </a:cubicBezTo>
                    <a:cubicBezTo>
                      <a:pt x="271" y="167"/>
                      <a:pt x="271" y="168"/>
                      <a:pt x="272" y="168"/>
                    </a:cubicBezTo>
                    <a:cubicBezTo>
                      <a:pt x="273" y="169"/>
                      <a:pt x="274" y="168"/>
                      <a:pt x="276" y="167"/>
                    </a:cubicBezTo>
                    <a:cubicBezTo>
                      <a:pt x="277" y="168"/>
                      <a:pt x="278" y="169"/>
                      <a:pt x="279" y="169"/>
                    </a:cubicBezTo>
                    <a:cubicBezTo>
                      <a:pt x="281" y="169"/>
                      <a:pt x="282" y="167"/>
                      <a:pt x="283" y="168"/>
                    </a:cubicBezTo>
                    <a:cubicBezTo>
                      <a:pt x="284" y="168"/>
                      <a:pt x="283" y="169"/>
                      <a:pt x="283" y="170"/>
                    </a:cubicBezTo>
                    <a:cubicBezTo>
                      <a:pt x="284" y="174"/>
                      <a:pt x="283" y="176"/>
                      <a:pt x="282" y="179"/>
                    </a:cubicBezTo>
                    <a:cubicBezTo>
                      <a:pt x="281" y="180"/>
                      <a:pt x="281" y="181"/>
                      <a:pt x="280" y="181"/>
                    </a:cubicBezTo>
                    <a:cubicBezTo>
                      <a:pt x="278" y="181"/>
                      <a:pt x="277" y="181"/>
                      <a:pt x="275" y="181"/>
                    </a:cubicBezTo>
                    <a:cubicBezTo>
                      <a:pt x="275" y="181"/>
                      <a:pt x="274" y="181"/>
                      <a:pt x="273" y="181"/>
                    </a:cubicBezTo>
                    <a:cubicBezTo>
                      <a:pt x="271" y="182"/>
                      <a:pt x="269" y="181"/>
                      <a:pt x="268" y="181"/>
                    </a:cubicBezTo>
                    <a:cubicBezTo>
                      <a:pt x="268" y="181"/>
                      <a:pt x="267" y="180"/>
                      <a:pt x="267" y="180"/>
                    </a:cubicBezTo>
                    <a:cubicBezTo>
                      <a:pt x="266" y="180"/>
                      <a:pt x="266" y="180"/>
                      <a:pt x="265" y="180"/>
                    </a:cubicBezTo>
                    <a:cubicBezTo>
                      <a:pt x="264" y="180"/>
                      <a:pt x="264" y="179"/>
                      <a:pt x="263" y="179"/>
                    </a:cubicBezTo>
                    <a:cubicBezTo>
                      <a:pt x="260" y="178"/>
                      <a:pt x="258" y="177"/>
                      <a:pt x="257" y="177"/>
                    </a:cubicBezTo>
                    <a:cubicBezTo>
                      <a:pt x="256" y="177"/>
                      <a:pt x="255" y="179"/>
                      <a:pt x="254" y="179"/>
                    </a:cubicBezTo>
                    <a:cubicBezTo>
                      <a:pt x="255" y="182"/>
                      <a:pt x="253" y="183"/>
                      <a:pt x="250" y="182"/>
                    </a:cubicBezTo>
                    <a:cubicBezTo>
                      <a:pt x="248" y="181"/>
                      <a:pt x="247" y="181"/>
                      <a:pt x="246" y="180"/>
                    </a:cubicBezTo>
                    <a:cubicBezTo>
                      <a:pt x="246" y="179"/>
                      <a:pt x="245" y="178"/>
                      <a:pt x="244" y="178"/>
                    </a:cubicBezTo>
                    <a:cubicBezTo>
                      <a:pt x="243" y="177"/>
                      <a:pt x="240" y="177"/>
                      <a:pt x="240" y="177"/>
                    </a:cubicBezTo>
                    <a:cubicBezTo>
                      <a:pt x="239" y="176"/>
                      <a:pt x="237" y="175"/>
                      <a:pt x="237" y="173"/>
                    </a:cubicBezTo>
                    <a:cubicBezTo>
                      <a:pt x="238" y="172"/>
                      <a:pt x="238" y="168"/>
                      <a:pt x="238" y="166"/>
                    </a:cubicBezTo>
                    <a:cubicBezTo>
                      <a:pt x="237" y="165"/>
                      <a:pt x="235" y="166"/>
                      <a:pt x="233" y="166"/>
                    </a:cubicBezTo>
                    <a:cubicBezTo>
                      <a:pt x="230" y="166"/>
                      <a:pt x="228" y="166"/>
                      <a:pt x="225" y="166"/>
                    </a:cubicBezTo>
                    <a:cubicBezTo>
                      <a:pt x="224" y="166"/>
                      <a:pt x="222" y="166"/>
                      <a:pt x="221" y="166"/>
                    </a:cubicBezTo>
                    <a:cubicBezTo>
                      <a:pt x="220" y="167"/>
                      <a:pt x="220" y="167"/>
                      <a:pt x="219" y="167"/>
                    </a:cubicBezTo>
                    <a:cubicBezTo>
                      <a:pt x="218" y="168"/>
                      <a:pt x="217" y="168"/>
                      <a:pt x="216" y="169"/>
                    </a:cubicBezTo>
                    <a:cubicBezTo>
                      <a:pt x="215" y="169"/>
                      <a:pt x="215" y="170"/>
                      <a:pt x="214" y="170"/>
                    </a:cubicBezTo>
                    <a:cubicBezTo>
                      <a:pt x="212" y="170"/>
                      <a:pt x="211" y="170"/>
                      <a:pt x="210" y="170"/>
                    </a:cubicBezTo>
                    <a:cubicBezTo>
                      <a:pt x="209" y="170"/>
                      <a:pt x="209" y="169"/>
                      <a:pt x="208" y="169"/>
                    </a:cubicBezTo>
                    <a:cubicBezTo>
                      <a:pt x="206" y="170"/>
                      <a:pt x="206" y="173"/>
                      <a:pt x="205" y="174"/>
                    </a:cubicBezTo>
                    <a:cubicBezTo>
                      <a:pt x="204" y="174"/>
                      <a:pt x="203" y="175"/>
                      <a:pt x="203" y="175"/>
                    </a:cubicBezTo>
                    <a:cubicBezTo>
                      <a:pt x="201" y="176"/>
                      <a:pt x="201" y="177"/>
                      <a:pt x="200" y="179"/>
                    </a:cubicBezTo>
                    <a:cubicBezTo>
                      <a:pt x="200" y="179"/>
                      <a:pt x="200" y="180"/>
                      <a:pt x="199" y="181"/>
                    </a:cubicBezTo>
                    <a:cubicBezTo>
                      <a:pt x="199" y="181"/>
                      <a:pt x="200" y="183"/>
                      <a:pt x="200" y="184"/>
                    </a:cubicBezTo>
                    <a:cubicBezTo>
                      <a:pt x="199" y="186"/>
                      <a:pt x="197" y="188"/>
                      <a:pt x="195" y="189"/>
                    </a:cubicBezTo>
                    <a:cubicBezTo>
                      <a:pt x="195" y="190"/>
                      <a:pt x="195" y="190"/>
                      <a:pt x="194" y="190"/>
                    </a:cubicBezTo>
                    <a:cubicBezTo>
                      <a:pt x="193" y="191"/>
                      <a:pt x="192" y="192"/>
                      <a:pt x="191" y="193"/>
                    </a:cubicBezTo>
                    <a:cubicBezTo>
                      <a:pt x="191" y="194"/>
                      <a:pt x="190" y="195"/>
                      <a:pt x="190" y="196"/>
                    </a:cubicBezTo>
                    <a:cubicBezTo>
                      <a:pt x="189" y="197"/>
                      <a:pt x="188" y="198"/>
                      <a:pt x="188" y="200"/>
                    </a:cubicBezTo>
                    <a:cubicBezTo>
                      <a:pt x="187" y="202"/>
                      <a:pt x="186" y="202"/>
                      <a:pt x="186" y="204"/>
                    </a:cubicBezTo>
                    <a:cubicBezTo>
                      <a:pt x="185" y="207"/>
                      <a:pt x="186" y="207"/>
                      <a:pt x="186" y="209"/>
                    </a:cubicBezTo>
                    <a:cubicBezTo>
                      <a:pt x="187" y="211"/>
                      <a:pt x="188" y="214"/>
                      <a:pt x="187" y="217"/>
                    </a:cubicBezTo>
                    <a:cubicBezTo>
                      <a:pt x="187" y="218"/>
                      <a:pt x="186" y="220"/>
                      <a:pt x="186" y="222"/>
                    </a:cubicBezTo>
                    <a:cubicBezTo>
                      <a:pt x="186" y="222"/>
                      <a:pt x="187" y="226"/>
                      <a:pt x="187" y="226"/>
                    </a:cubicBezTo>
                    <a:cubicBezTo>
                      <a:pt x="187" y="227"/>
                      <a:pt x="188" y="228"/>
                      <a:pt x="188" y="228"/>
                    </a:cubicBezTo>
                    <a:cubicBezTo>
                      <a:pt x="189" y="228"/>
                      <a:pt x="189" y="229"/>
                      <a:pt x="189" y="229"/>
                    </a:cubicBezTo>
                    <a:cubicBezTo>
                      <a:pt x="189" y="229"/>
                      <a:pt x="189" y="229"/>
                      <a:pt x="189" y="229"/>
                    </a:cubicBezTo>
                    <a:cubicBezTo>
                      <a:pt x="190" y="230"/>
                      <a:pt x="189" y="230"/>
                      <a:pt x="190" y="230"/>
                    </a:cubicBezTo>
                    <a:cubicBezTo>
                      <a:pt x="190" y="230"/>
                      <a:pt x="190" y="230"/>
                      <a:pt x="190" y="231"/>
                    </a:cubicBezTo>
                    <a:cubicBezTo>
                      <a:pt x="191" y="231"/>
                      <a:pt x="191" y="232"/>
                      <a:pt x="192" y="233"/>
                    </a:cubicBezTo>
                    <a:cubicBezTo>
                      <a:pt x="192" y="234"/>
                      <a:pt x="193" y="236"/>
                      <a:pt x="193" y="238"/>
                    </a:cubicBezTo>
                    <a:cubicBezTo>
                      <a:pt x="194" y="239"/>
                      <a:pt x="197" y="241"/>
                      <a:pt x="198" y="242"/>
                    </a:cubicBezTo>
                    <a:cubicBezTo>
                      <a:pt x="200" y="244"/>
                      <a:pt x="202" y="246"/>
                      <a:pt x="204" y="246"/>
                    </a:cubicBezTo>
                    <a:cubicBezTo>
                      <a:pt x="205" y="246"/>
                      <a:pt x="206" y="244"/>
                      <a:pt x="208" y="244"/>
                    </a:cubicBezTo>
                    <a:cubicBezTo>
                      <a:pt x="209" y="244"/>
                      <a:pt x="210" y="245"/>
                      <a:pt x="212" y="245"/>
                    </a:cubicBezTo>
                    <a:cubicBezTo>
                      <a:pt x="214" y="244"/>
                      <a:pt x="217" y="243"/>
                      <a:pt x="219" y="243"/>
                    </a:cubicBezTo>
                    <a:cubicBezTo>
                      <a:pt x="221" y="242"/>
                      <a:pt x="223" y="241"/>
                      <a:pt x="224" y="241"/>
                    </a:cubicBezTo>
                    <a:cubicBezTo>
                      <a:pt x="227" y="241"/>
                      <a:pt x="227" y="244"/>
                      <a:pt x="229" y="246"/>
                    </a:cubicBezTo>
                    <a:cubicBezTo>
                      <a:pt x="231" y="246"/>
                      <a:pt x="232" y="246"/>
                      <a:pt x="233" y="246"/>
                    </a:cubicBezTo>
                    <a:cubicBezTo>
                      <a:pt x="236" y="248"/>
                      <a:pt x="236" y="249"/>
                      <a:pt x="235" y="252"/>
                    </a:cubicBezTo>
                    <a:cubicBezTo>
                      <a:pt x="235" y="253"/>
                      <a:pt x="235" y="254"/>
                      <a:pt x="235" y="255"/>
                    </a:cubicBezTo>
                    <a:cubicBezTo>
                      <a:pt x="235" y="256"/>
                      <a:pt x="234" y="258"/>
                      <a:pt x="234" y="259"/>
                    </a:cubicBezTo>
                    <a:cubicBezTo>
                      <a:pt x="234" y="261"/>
                      <a:pt x="236" y="262"/>
                      <a:pt x="237" y="264"/>
                    </a:cubicBezTo>
                    <a:cubicBezTo>
                      <a:pt x="239" y="267"/>
                      <a:pt x="240" y="270"/>
                      <a:pt x="241" y="273"/>
                    </a:cubicBezTo>
                    <a:cubicBezTo>
                      <a:pt x="242" y="275"/>
                      <a:pt x="242" y="277"/>
                      <a:pt x="242" y="280"/>
                    </a:cubicBezTo>
                    <a:cubicBezTo>
                      <a:pt x="242" y="281"/>
                      <a:pt x="243" y="283"/>
                      <a:pt x="243" y="284"/>
                    </a:cubicBezTo>
                    <a:cubicBezTo>
                      <a:pt x="243" y="286"/>
                      <a:pt x="241" y="287"/>
                      <a:pt x="241" y="289"/>
                    </a:cubicBezTo>
                    <a:cubicBezTo>
                      <a:pt x="241" y="290"/>
                      <a:pt x="241" y="291"/>
                      <a:pt x="241" y="292"/>
                    </a:cubicBezTo>
                    <a:cubicBezTo>
                      <a:pt x="240" y="293"/>
                      <a:pt x="239" y="293"/>
                      <a:pt x="239" y="294"/>
                    </a:cubicBezTo>
                    <a:cubicBezTo>
                      <a:pt x="239" y="296"/>
                      <a:pt x="240" y="298"/>
                      <a:pt x="239" y="300"/>
                    </a:cubicBezTo>
                    <a:cubicBezTo>
                      <a:pt x="241" y="301"/>
                      <a:pt x="241" y="304"/>
                      <a:pt x="242" y="306"/>
                    </a:cubicBezTo>
                    <a:cubicBezTo>
                      <a:pt x="242" y="307"/>
                      <a:pt x="243" y="308"/>
                      <a:pt x="243" y="309"/>
                    </a:cubicBezTo>
                    <a:cubicBezTo>
                      <a:pt x="244" y="312"/>
                      <a:pt x="244" y="316"/>
                      <a:pt x="245" y="320"/>
                    </a:cubicBezTo>
                    <a:cubicBezTo>
                      <a:pt x="245" y="322"/>
                      <a:pt x="246" y="323"/>
                      <a:pt x="246" y="325"/>
                    </a:cubicBezTo>
                    <a:cubicBezTo>
                      <a:pt x="247" y="326"/>
                      <a:pt x="248" y="326"/>
                      <a:pt x="248" y="327"/>
                    </a:cubicBezTo>
                    <a:cubicBezTo>
                      <a:pt x="248" y="328"/>
                      <a:pt x="248" y="330"/>
                      <a:pt x="249" y="331"/>
                    </a:cubicBezTo>
                    <a:cubicBezTo>
                      <a:pt x="249" y="332"/>
                      <a:pt x="250" y="333"/>
                      <a:pt x="250" y="334"/>
                    </a:cubicBezTo>
                    <a:cubicBezTo>
                      <a:pt x="250" y="335"/>
                      <a:pt x="249" y="336"/>
                      <a:pt x="249" y="338"/>
                    </a:cubicBezTo>
                    <a:cubicBezTo>
                      <a:pt x="249" y="338"/>
                      <a:pt x="250" y="340"/>
                      <a:pt x="251" y="340"/>
                    </a:cubicBezTo>
                    <a:cubicBezTo>
                      <a:pt x="253" y="341"/>
                      <a:pt x="256" y="339"/>
                      <a:pt x="258" y="339"/>
                    </a:cubicBezTo>
                    <a:cubicBezTo>
                      <a:pt x="261" y="339"/>
                      <a:pt x="262" y="339"/>
                      <a:pt x="263" y="338"/>
                    </a:cubicBezTo>
                    <a:cubicBezTo>
                      <a:pt x="265" y="338"/>
                      <a:pt x="265" y="338"/>
                      <a:pt x="266" y="336"/>
                    </a:cubicBezTo>
                    <a:cubicBezTo>
                      <a:pt x="268" y="335"/>
                      <a:pt x="269" y="334"/>
                      <a:pt x="270" y="332"/>
                    </a:cubicBezTo>
                    <a:cubicBezTo>
                      <a:pt x="271" y="331"/>
                      <a:pt x="271" y="331"/>
                      <a:pt x="271" y="330"/>
                    </a:cubicBezTo>
                    <a:cubicBezTo>
                      <a:pt x="272" y="330"/>
                      <a:pt x="272" y="329"/>
                      <a:pt x="272" y="328"/>
                    </a:cubicBezTo>
                    <a:cubicBezTo>
                      <a:pt x="274" y="326"/>
                      <a:pt x="275" y="326"/>
                      <a:pt x="275" y="324"/>
                    </a:cubicBezTo>
                    <a:cubicBezTo>
                      <a:pt x="275" y="322"/>
                      <a:pt x="276" y="320"/>
                      <a:pt x="276" y="318"/>
                    </a:cubicBezTo>
                    <a:cubicBezTo>
                      <a:pt x="277" y="317"/>
                      <a:pt x="279" y="317"/>
                      <a:pt x="280" y="315"/>
                    </a:cubicBezTo>
                    <a:cubicBezTo>
                      <a:pt x="281" y="311"/>
                      <a:pt x="280" y="308"/>
                      <a:pt x="279" y="305"/>
                    </a:cubicBezTo>
                    <a:cubicBezTo>
                      <a:pt x="280" y="303"/>
                      <a:pt x="281" y="301"/>
                      <a:pt x="283" y="300"/>
                    </a:cubicBezTo>
                    <a:cubicBezTo>
                      <a:pt x="285" y="299"/>
                      <a:pt x="286" y="299"/>
                      <a:pt x="287" y="298"/>
                    </a:cubicBezTo>
                    <a:cubicBezTo>
                      <a:pt x="287" y="298"/>
                      <a:pt x="287" y="297"/>
                      <a:pt x="287" y="297"/>
                    </a:cubicBezTo>
                    <a:cubicBezTo>
                      <a:pt x="288" y="297"/>
                      <a:pt x="288" y="297"/>
                      <a:pt x="288" y="297"/>
                    </a:cubicBezTo>
                    <a:cubicBezTo>
                      <a:pt x="289" y="296"/>
                      <a:pt x="290" y="295"/>
                      <a:pt x="290" y="295"/>
                    </a:cubicBezTo>
                    <a:cubicBezTo>
                      <a:pt x="290" y="293"/>
                      <a:pt x="290" y="292"/>
                      <a:pt x="291" y="290"/>
                    </a:cubicBezTo>
                    <a:cubicBezTo>
                      <a:pt x="291" y="287"/>
                      <a:pt x="291" y="285"/>
                      <a:pt x="291" y="281"/>
                    </a:cubicBezTo>
                    <a:cubicBezTo>
                      <a:pt x="290" y="280"/>
                      <a:pt x="289" y="279"/>
                      <a:pt x="289" y="278"/>
                    </a:cubicBezTo>
                    <a:cubicBezTo>
                      <a:pt x="289" y="277"/>
                      <a:pt x="290" y="275"/>
                      <a:pt x="290" y="274"/>
                    </a:cubicBezTo>
                    <a:cubicBezTo>
                      <a:pt x="290" y="272"/>
                      <a:pt x="289" y="271"/>
                      <a:pt x="289" y="270"/>
                    </a:cubicBezTo>
                    <a:cubicBezTo>
                      <a:pt x="289" y="269"/>
                      <a:pt x="290" y="267"/>
                      <a:pt x="290" y="266"/>
                    </a:cubicBezTo>
                    <a:cubicBezTo>
                      <a:pt x="291" y="264"/>
                      <a:pt x="291" y="264"/>
                      <a:pt x="292" y="263"/>
                    </a:cubicBezTo>
                    <a:cubicBezTo>
                      <a:pt x="293" y="262"/>
                      <a:pt x="294" y="261"/>
                      <a:pt x="294" y="260"/>
                    </a:cubicBezTo>
                    <a:cubicBezTo>
                      <a:pt x="295" y="259"/>
                      <a:pt x="295" y="259"/>
                      <a:pt x="295" y="258"/>
                    </a:cubicBezTo>
                    <a:cubicBezTo>
                      <a:pt x="295" y="258"/>
                      <a:pt x="296" y="257"/>
                      <a:pt x="296" y="257"/>
                    </a:cubicBezTo>
                    <a:cubicBezTo>
                      <a:pt x="297" y="256"/>
                      <a:pt x="297" y="255"/>
                      <a:pt x="298" y="254"/>
                    </a:cubicBezTo>
                    <a:cubicBezTo>
                      <a:pt x="299" y="254"/>
                      <a:pt x="299" y="254"/>
                      <a:pt x="299" y="253"/>
                    </a:cubicBezTo>
                    <a:cubicBezTo>
                      <a:pt x="300" y="253"/>
                      <a:pt x="300" y="253"/>
                      <a:pt x="300" y="253"/>
                    </a:cubicBezTo>
                    <a:cubicBezTo>
                      <a:pt x="300" y="252"/>
                      <a:pt x="300" y="253"/>
                      <a:pt x="301" y="252"/>
                    </a:cubicBezTo>
                    <a:cubicBezTo>
                      <a:pt x="303" y="251"/>
                      <a:pt x="304" y="248"/>
                      <a:pt x="306" y="246"/>
                    </a:cubicBezTo>
                    <a:cubicBezTo>
                      <a:pt x="306" y="246"/>
                      <a:pt x="307" y="245"/>
                      <a:pt x="307" y="244"/>
                    </a:cubicBezTo>
                    <a:cubicBezTo>
                      <a:pt x="307" y="243"/>
                      <a:pt x="307" y="243"/>
                      <a:pt x="308" y="242"/>
                    </a:cubicBezTo>
                    <a:cubicBezTo>
                      <a:pt x="308" y="241"/>
                      <a:pt x="308" y="240"/>
                      <a:pt x="309" y="239"/>
                    </a:cubicBezTo>
                    <a:cubicBezTo>
                      <a:pt x="309" y="238"/>
                      <a:pt x="310" y="236"/>
                      <a:pt x="311" y="235"/>
                    </a:cubicBezTo>
                    <a:cubicBezTo>
                      <a:pt x="311" y="233"/>
                      <a:pt x="312" y="231"/>
                      <a:pt x="311" y="229"/>
                    </a:cubicBezTo>
                    <a:cubicBezTo>
                      <a:pt x="310" y="229"/>
                      <a:pt x="310" y="229"/>
                      <a:pt x="309" y="229"/>
                    </a:cubicBezTo>
                    <a:cubicBezTo>
                      <a:pt x="308" y="230"/>
                      <a:pt x="307" y="230"/>
                      <a:pt x="306" y="230"/>
                    </a:cubicBezTo>
                    <a:cubicBezTo>
                      <a:pt x="305" y="230"/>
                      <a:pt x="305" y="231"/>
                      <a:pt x="304" y="231"/>
                    </a:cubicBezTo>
                    <a:cubicBezTo>
                      <a:pt x="302" y="231"/>
                      <a:pt x="301" y="231"/>
                      <a:pt x="299" y="231"/>
                    </a:cubicBezTo>
                    <a:cubicBezTo>
                      <a:pt x="298" y="230"/>
                      <a:pt x="298" y="229"/>
                      <a:pt x="297" y="228"/>
                    </a:cubicBezTo>
                    <a:cubicBezTo>
                      <a:pt x="298" y="227"/>
                      <a:pt x="299" y="227"/>
                      <a:pt x="301" y="226"/>
                    </a:cubicBezTo>
                    <a:cubicBezTo>
                      <a:pt x="301" y="225"/>
                      <a:pt x="302" y="224"/>
                      <a:pt x="304" y="223"/>
                    </a:cubicBezTo>
                    <a:cubicBezTo>
                      <a:pt x="304" y="223"/>
                      <a:pt x="305" y="223"/>
                      <a:pt x="306" y="223"/>
                    </a:cubicBezTo>
                    <a:cubicBezTo>
                      <a:pt x="308" y="222"/>
                      <a:pt x="309" y="222"/>
                      <a:pt x="310" y="222"/>
                    </a:cubicBezTo>
                    <a:cubicBezTo>
                      <a:pt x="312" y="220"/>
                      <a:pt x="313" y="220"/>
                      <a:pt x="314" y="218"/>
                    </a:cubicBezTo>
                    <a:cubicBezTo>
                      <a:pt x="316" y="216"/>
                      <a:pt x="316" y="216"/>
                      <a:pt x="317" y="216"/>
                    </a:cubicBezTo>
                    <a:cubicBezTo>
                      <a:pt x="317" y="215"/>
                      <a:pt x="318" y="215"/>
                      <a:pt x="318" y="215"/>
                    </a:cubicBezTo>
                    <a:cubicBezTo>
                      <a:pt x="319" y="214"/>
                      <a:pt x="320" y="214"/>
                      <a:pt x="320" y="213"/>
                    </a:cubicBezTo>
                    <a:cubicBezTo>
                      <a:pt x="321" y="213"/>
                      <a:pt x="321" y="212"/>
                      <a:pt x="322" y="211"/>
                    </a:cubicBezTo>
                    <a:cubicBezTo>
                      <a:pt x="323" y="210"/>
                      <a:pt x="324" y="209"/>
                      <a:pt x="324" y="209"/>
                    </a:cubicBezTo>
                    <a:cubicBezTo>
                      <a:pt x="328" y="205"/>
                      <a:pt x="329" y="203"/>
                      <a:pt x="326" y="200"/>
                    </a:cubicBezTo>
                    <a:cubicBezTo>
                      <a:pt x="325" y="199"/>
                      <a:pt x="324" y="199"/>
                      <a:pt x="323" y="198"/>
                    </a:cubicBezTo>
                    <a:cubicBezTo>
                      <a:pt x="322" y="198"/>
                      <a:pt x="320" y="197"/>
                      <a:pt x="319" y="197"/>
                    </a:cubicBezTo>
                    <a:cubicBezTo>
                      <a:pt x="318" y="197"/>
                      <a:pt x="317" y="198"/>
                      <a:pt x="316" y="198"/>
                    </a:cubicBezTo>
                    <a:cubicBezTo>
                      <a:pt x="313" y="198"/>
                      <a:pt x="312" y="197"/>
                      <a:pt x="310" y="196"/>
                    </a:cubicBezTo>
                    <a:cubicBezTo>
                      <a:pt x="310" y="194"/>
                      <a:pt x="309" y="192"/>
                      <a:pt x="308" y="190"/>
                    </a:cubicBezTo>
                    <a:cubicBezTo>
                      <a:pt x="308" y="190"/>
                      <a:pt x="307" y="189"/>
                      <a:pt x="307" y="188"/>
                    </a:cubicBezTo>
                    <a:cubicBezTo>
                      <a:pt x="307" y="187"/>
                      <a:pt x="306" y="186"/>
                      <a:pt x="306" y="185"/>
                    </a:cubicBezTo>
                    <a:cubicBezTo>
                      <a:pt x="307" y="184"/>
                      <a:pt x="308" y="184"/>
                      <a:pt x="309" y="184"/>
                    </a:cubicBezTo>
                    <a:cubicBezTo>
                      <a:pt x="310" y="184"/>
                      <a:pt x="311" y="186"/>
                      <a:pt x="311" y="187"/>
                    </a:cubicBezTo>
                    <a:cubicBezTo>
                      <a:pt x="312" y="188"/>
                      <a:pt x="312" y="189"/>
                      <a:pt x="313" y="190"/>
                    </a:cubicBezTo>
                    <a:cubicBezTo>
                      <a:pt x="313" y="190"/>
                      <a:pt x="314" y="191"/>
                      <a:pt x="314" y="191"/>
                    </a:cubicBezTo>
                    <a:cubicBezTo>
                      <a:pt x="315" y="192"/>
                      <a:pt x="316" y="193"/>
                      <a:pt x="317" y="193"/>
                    </a:cubicBezTo>
                    <a:cubicBezTo>
                      <a:pt x="318" y="193"/>
                      <a:pt x="320" y="192"/>
                      <a:pt x="322" y="192"/>
                    </a:cubicBezTo>
                    <a:cubicBezTo>
                      <a:pt x="323" y="192"/>
                      <a:pt x="324" y="194"/>
                      <a:pt x="325" y="194"/>
                    </a:cubicBezTo>
                    <a:cubicBezTo>
                      <a:pt x="325" y="195"/>
                      <a:pt x="327" y="196"/>
                      <a:pt x="327" y="196"/>
                    </a:cubicBezTo>
                    <a:cubicBezTo>
                      <a:pt x="328" y="196"/>
                      <a:pt x="329" y="195"/>
                      <a:pt x="330" y="196"/>
                    </a:cubicBezTo>
                    <a:cubicBezTo>
                      <a:pt x="330" y="196"/>
                      <a:pt x="331" y="196"/>
                      <a:pt x="331" y="196"/>
                    </a:cubicBezTo>
                    <a:cubicBezTo>
                      <a:pt x="331" y="196"/>
                      <a:pt x="330" y="197"/>
                      <a:pt x="330" y="197"/>
                    </a:cubicBezTo>
                    <a:cubicBezTo>
                      <a:pt x="331" y="199"/>
                      <a:pt x="332" y="200"/>
                      <a:pt x="333" y="201"/>
                    </a:cubicBezTo>
                    <a:cubicBezTo>
                      <a:pt x="333" y="202"/>
                      <a:pt x="334" y="202"/>
                      <a:pt x="334" y="203"/>
                    </a:cubicBezTo>
                    <a:cubicBezTo>
                      <a:pt x="334" y="204"/>
                      <a:pt x="334" y="205"/>
                      <a:pt x="334" y="206"/>
                    </a:cubicBezTo>
                    <a:cubicBezTo>
                      <a:pt x="335" y="206"/>
                      <a:pt x="335" y="207"/>
                      <a:pt x="336" y="208"/>
                    </a:cubicBezTo>
                    <a:cubicBezTo>
                      <a:pt x="337" y="208"/>
                      <a:pt x="338" y="207"/>
                      <a:pt x="339" y="208"/>
                    </a:cubicBezTo>
                    <a:cubicBezTo>
                      <a:pt x="340" y="209"/>
                      <a:pt x="339" y="210"/>
                      <a:pt x="339" y="211"/>
                    </a:cubicBezTo>
                    <a:cubicBezTo>
                      <a:pt x="339" y="211"/>
                      <a:pt x="339" y="212"/>
                      <a:pt x="339" y="212"/>
                    </a:cubicBezTo>
                    <a:cubicBezTo>
                      <a:pt x="340" y="214"/>
                      <a:pt x="339" y="216"/>
                      <a:pt x="340" y="217"/>
                    </a:cubicBezTo>
                    <a:cubicBezTo>
                      <a:pt x="340" y="219"/>
                      <a:pt x="341" y="221"/>
                      <a:pt x="341" y="223"/>
                    </a:cubicBezTo>
                    <a:cubicBezTo>
                      <a:pt x="341" y="225"/>
                      <a:pt x="341" y="228"/>
                      <a:pt x="342" y="229"/>
                    </a:cubicBezTo>
                    <a:cubicBezTo>
                      <a:pt x="343" y="231"/>
                      <a:pt x="343" y="233"/>
                      <a:pt x="343" y="234"/>
                    </a:cubicBezTo>
                    <a:cubicBezTo>
                      <a:pt x="344" y="236"/>
                      <a:pt x="344" y="237"/>
                      <a:pt x="345" y="237"/>
                    </a:cubicBezTo>
                    <a:cubicBezTo>
                      <a:pt x="346" y="237"/>
                      <a:pt x="346" y="237"/>
                      <a:pt x="347" y="236"/>
                    </a:cubicBezTo>
                    <a:cubicBezTo>
                      <a:pt x="347" y="235"/>
                      <a:pt x="348" y="235"/>
                      <a:pt x="349" y="235"/>
                    </a:cubicBezTo>
                    <a:cubicBezTo>
                      <a:pt x="349" y="234"/>
                      <a:pt x="349" y="233"/>
                      <a:pt x="349" y="233"/>
                    </a:cubicBezTo>
                    <a:cubicBezTo>
                      <a:pt x="349" y="232"/>
                      <a:pt x="349" y="232"/>
                      <a:pt x="349" y="232"/>
                    </a:cubicBezTo>
                    <a:cubicBezTo>
                      <a:pt x="349" y="232"/>
                      <a:pt x="350" y="229"/>
                      <a:pt x="350" y="228"/>
                    </a:cubicBezTo>
                    <a:cubicBezTo>
                      <a:pt x="350" y="226"/>
                      <a:pt x="350" y="224"/>
                      <a:pt x="350" y="222"/>
                    </a:cubicBezTo>
                    <a:cubicBezTo>
                      <a:pt x="352" y="220"/>
                      <a:pt x="353" y="219"/>
                      <a:pt x="355" y="218"/>
                    </a:cubicBezTo>
                    <a:cubicBezTo>
                      <a:pt x="355" y="217"/>
                      <a:pt x="356" y="217"/>
                      <a:pt x="356" y="216"/>
                    </a:cubicBezTo>
                    <a:cubicBezTo>
                      <a:pt x="358" y="215"/>
                      <a:pt x="360" y="212"/>
                      <a:pt x="362" y="211"/>
                    </a:cubicBezTo>
                    <a:cubicBezTo>
                      <a:pt x="363" y="210"/>
                      <a:pt x="364" y="209"/>
                      <a:pt x="365" y="208"/>
                    </a:cubicBezTo>
                    <a:cubicBezTo>
                      <a:pt x="367" y="208"/>
                      <a:pt x="368" y="206"/>
                      <a:pt x="370" y="206"/>
                    </a:cubicBezTo>
                    <a:cubicBezTo>
                      <a:pt x="371" y="207"/>
                      <a:pt x="371" y="209"/>
                      <a:pt x="371" y="210"/>
                    </a:cubicBezTo>
                    <a:cubicBezTo>
                      <a:pt x="373" y="212"/>
                      <a:pt x="374" y="213"/>
                      <a:pt x="374" y="216"/>
                    </a:cubicBezTo>
                    <a:cubicBezTo>
                      <a:pt x="375" y="217"/>
                      <a:pt x="376" y="216"/>
                      <a:pt x="377" y="217"/>
                    </a:cubicBezTo>
                    <a:cubicBezTo>
                      <a:pt x="377" y="217"/>
                      <a:pt x="378" y="218"/>
                      <a:pt x="378" y="219"/>
                    </a:cubicBezTo>
                    <a:cubicBezTo>
                      <a:pt x="378" y="219"/>
                      <a:pt x="379" y="220"/>
                      <a:pt x="379" y="221"/>
                    </a:cubicBezTo>
                    <a:cubicBezTo>
                      <a:pt x="379" y="221"/>
                      <a:pt x="379" y="222"/>
                      <a:pt x="379" y="223"/>
                    </a:cubicBezTo>
                    <a:cubicBezTo>
                      <a:pt x="380" y="224"/>
                      <a:pt x="379" y="224"/>
                      <a:pt x="380" y="225"/>
                    </a:cubicBezTo>
                    <a:cubicBezTo>
                      <a:pt x="380" y="226"/>
                      <a:pt x="380" y="227"/>
                      <a:pt x="380" y="227"/>
                    </a:cubicBezTo>
                    <a:cubicBezTo>
                      <a:pt x="380" y="228"/>
                      <a:pt x="380" y="229"/>
                      <a:pt x="380" y="230"/>
                    </a:cubicBezTo>
                    <a:cubicBezTo>
                      <a:pt x="380" y="232"/>
                      <a:pt x="381" y="232"/>
                      <a:pt x="381" y="233"/>
                    </a:cubicBezTo>
                    <a:cubicBezTo>
                      <a:pt x="380" y="235"/>
                      <a:pt x="379" y="236"/>
                      <a:pt x="380" y="238"/>
                    </a:cubicBezTo>
                    <a:cubicBezTo>
                      <a:pt x="380" y="240"/>
                      <a:pt x="381" y="241"/>
                      <a:pt x="382" y="243"/>
                    </a:cubicBezTo>
                    <a:cubicBezTo>
                      <a:pt x="382" y="244"/>
                      <a:pt x="382" y="245"/>
                      <a:pt x="382" y="246"/>
                    </a:cubicBezTo>
                    <a:cubicBezTo>
                      <a:pt x="382" y="247"/>
                      <a:pt x="382" y="247"/>
                      <a:pt x="382" y="248"/>
                    </a:cubicBezTo>
                    <a:cubicBezTo>
                      <a:pt x="382" y="249"/>
                      <a:pt x="382" y="250"/>
                      <a:pt x="383" y="250"/>
                    </a:cubicBezTo>
                    <a:cubicBezTo>
                      <a:pt x="383" y="251"/>
                      <a:pt x="383" y="251"/>
                      <a:pt x="383" y="251"/>
                    </a:cubicBezTo>
                    <a:cubicBezTo>
                      <a:pt x="384" y="253"/>
                      <a:pt x="385" y="254"/>
                      <a:pt x="386" y="254"/>
                    </a:cubicBezTo>
                    <a:cubicBezTo>
                      <a:pt x="387" y="252"/>
                      <a:pt x="386" y="251"/>
                      <a:pt x="386" y="250"/>
                    </a:cubicBezTo>
                    <a:cubicBezTo>
                      <a:pt x="386" y="249"/>
                      <a:pt x="387" y="248"/>
                      <a:pt x="387" y="247"/>
                    </a:cubicBezTo>
                    <a:cubicBezTo>
                      <a:pt x="386" y="246"/>
                      <a:pt x="385" y="245"/>
                      <a:pt x="385" y="243"/>
                    </a:cubicBezTo>
                    <a:cubicBezTo>
                      <a:pt x="384" y="243"/>
                      <a:pt x="384" y="242"/>
                      <a:pt x="383" y="241"/>
                    </a:cubicBezTo>
                    <a:cubicBezTo>
                      <a:pt x="383" y="241"/>
                      <a:pt x="383" y="240"/>
                      <a:pt x="382" y="240"/>
                    </a:cubicBezTo>
                    <a:cubicBezTo>
                      <a:pt x="382" y="240"/>
                      <a:pt x="382" y="239"/>
                      <a:pt x="382" y="238"/>
                    </a:cubicBezTo>
                    <a:cubicBezTo>
                      <a:pt x="381" y="236"/>
                      <a:pt x="382" y="234"/>
                      <a:pt x="382" y="232"/>
                    </a:cubicBezTo>
                    <a:cubicBezTo>
                      <a:pt x="383" y="231"/>
                      <a:pt x="383" y="229"/>
                      <a:pt x="384" y="229"/>
                    </a:cubicBezTo>
                    <a:cubicBezTo>
                      <a:pt x="385" y="229"/>
                      <a:pt x="386" y="230"/>
                      <a:pt x="386" y="232"/>
                    </a:cubicBezTo>
                    <a:cubicBezTo>
                      <a:pt x="387" y="233"/>
                      <a:pt x="388" y="235"/>
                      <a:pt x="389" y="235"/>
                    </a:cubicBezTo>
                    <a:cubicBezTo>
                      <a:pt x="389" y="235"/>
                      <a:pt x="389" y="236"/>
                      <a:pt x="389" y="236"/>
                    </a:cubicBezTo>
                    <a:cubicBezTo>
                      <a:pt x="390" y="237"/>
                      <a:pt x="392" y="236"/>
                      <a:pt x="393" y="235"/>
                    </a:cubicBezTo>
                    <a:cubicBezTo>
                      <a:pt x="391" y="247"/>
                      <a:pt x="388" y="259"/>
                      <a:pt x="384" y="271"/>
                    </a:cubicBezTo>
                    <a:cubicBezTo>
                      <a:pt x="383" y="270"/>
                      <a:pt x="382" y="270"/>
                      <a:pt x="382" y="269"/>
                    </a:cubicBezTo>
                    <a:cubicBezTo>
                      <a:pt x="382" y="268"/>
                      <a:pt x="383" y="267"/>
                      <a:pt x="383" y="266"/>
                    </a:cubicBezTo>
                    <a:cubicBezTo>
                      <a:pt x="383" y="264"/>
                      <a:pt x="382" y="263"/>
                      <a:pt x="381" y="262"/>
                    </a:cubicBezTo>
                    <a:cubicBezTo>
                      <a:pt x="381" y="261"/>
                      <a:pt x="381" y="261"/>
                      <a:pt x="381" y="260"/>
                    </a:cubicBezTo>
                    <a:cubicBezTo>
                      <a:pt x="380" y="259"/>
                      <a:pt x="379" y="258"/>
                      <a:pt x="379" y="257"/>
                    </a:cubicBezTo>
                    <a:cubicBezTo>
                      <a:pt x="378" y="257"/>
                      <a:pt x="378" y="256"/>
                      <a:pt x="377" y="255"/>
                    </a:cubicBezTo>
                    <a:cubicBezTo>
                      <a:pt x="377" y="255"/>
                      <a:pt x="377" y="254"/>
                      <a:pt x="377" y="254"/>
                    </a:cubicBezTo>
                    <a:cubicBezTo>
                      <a:pt x="377" y="254"/>
                      <a:pt x="377" y="254"/>
                      <a:pt x="377" y="254"/>
                    </a:cubicBezTo>
                    <a:cubicBezTo>
                      <a:pt x="376" y="252"/>
                      <a:pt x="375" y="251"/>
                      <a:pt x="375" y="250"/>
                    </a:cubicBezTo>
                    <a:cubicBezTo>
                      <a:pt x="374" y="250"/>
                      <a:pt x="373" y="249"/>
                      <a:pt x="372" y="249"/>
                    </a:cubicBezTo>
                    <a:cubicBezTo>
                      <a:pt x="372" y="249"/>
                      <a:pt x="372" y="249"/>
                      <a:pt x="372" y="249"/>
                    </a:cubicBezTo>
                    <a:cubicBezTo>
                      <a:pt x="372" y="250"/>
                      <a:pt x="372" y="250"/>
                      <a:pt x="372" y="250"/>
                    </a:cubicBezTo>
                    <a:cubicBezTo>
                      <a:pt x="372" y="252"/>
                      <a:pt x="373" y="254"/>
                      <a:pt x="374" y="256"/>
                    </a:cubicBezTo>
                    <a:cubicBezTo>
                      <a:pt x="374" y="257"/>
                      <a:pt x="374" y="258"/>
                      <a:pt x="374" y="258"/>
                    </a:cubicBezTo>
                    <a:cubicBezTo>
                      <a:pt x="374" y="260"/>
                      <a:pt x="376" y="261"/>
                      <a:pt x="376" y="262"/>
                    </a:cubicBezTo>
                    <a:cubicBezTo>
                      <a:pt x="377" y="263"/>
                      <a:pt x="377" y="264"/>
                      <a:pt x="377" y="265"/>
                    </a:cubicBezTo>
                    <a:cubicBezTo>
                      <a:pt x="378" y="266"/>
                      <a:pt x="378" y="267"/>
                      <a:pt x="379" y="268"/>
                    </a:cubicBezTo>
                    <a:cubicBezTo>
                      <a:pt x="379" y="269"/>
                      <a:pt x="379" y="269"/>
                      <a:pt x="379" y="270"/>
                    </a:cubicBezTo>
                    <a:cubicBezTo>
                      <a:pt x="380" y="270"/>
                      <a:pt x="380" y="271"/>
                      <a:pt x="380" y="271"/>
                    </a:cubicBezTo>
                    <a:cubicBezTo>
                      <a:pt x="380" y="271"/>
                      <a:pt x="380" y="271"/>
                      <a:pt x="380" y="271"/>
                    </a:cubicBezTo>
                    <a:cubicBezTo>
                      <a:pt x="380" y="271"/>
                      <a:pt x="380" y="272"/>
                      <a:pt x="380" y="272"/>
                    </a:cubicBezTo>
                    <a:cubicBezTo>
                      <a:pt x="380" y="272"/>
                      <a:pt x="381" y="272"/>
                      <a:pt x="381" y="272"/>
                    </a:cubicBezTo>
                    <a:cubicBezTo>
                      <a:pt x="382" y="273"/>
                      <a:pt x="382" y="273"/>
                      <a:pt x="383" y="274"/>
                    </a:cubicBezTo>
                    <a:cubicBezTo>
                      <a:pt x="376" y="292"/>
                      <a:pt x="366" y="310"/>
                      <a:pt x="353" y="325"/>
                    </a:cubicBezTo>
                    <a:cubicBezTo>
                      <a:pt x="353" y="324"/>
                      <a:pt x="352" y="324"/>
                      <a:pt x="351" y="323"/>
                    </a:cubicBezTo>
                    <a:cubicBezTo>
                      <a:pt x="351" y="321"/>
                      <a:pt x="351" y="317"/>
                      <a:pt x="349" y="318"/>
                    </a:cubicBezTo>
                    <a:cubicBezTo>
                      <a:pt x="348" y="318"/>
                      <a:pt x="348" y="320"/>
                      <a:pt x="348" y="321"/>
                    </a:cubicBezTo>
                    <a:cubicBezTo>
                      <a:pt x="348" y="322"/>
                      <a:pt x="347" y="323"/>
                      <a:pt x="347" y="324"/>
                    </a:cubicBezTo>
                    <a:cubicBezTo>
                      <a:pt x="347" y="325"/>
                      <a:pt x="347" y="325"/>
                      <a:pt x="347" y="326"/>
                    </a:cubicBezTo>
                    <a:cubicBezTo>
                      <a:pt x="346" y="327"/>
                      <a:pt x="346" y="328"/>
                      <a:pt x="345" y="329"/>
                    </a:cubicBezTo>
                    <a:cubicBezTo>
                      <a:pt x="344" y="330"/>
                      <a:pt x="345" y="331"/>
                      <a:pt x="343" y="331"/>
                    </a:cubicBezTo>
                    <a:cubicBezTo>
                      <a:pt x="342" y="332"/>
                      <a:pt x="341" y="329"/>
                      <a:pt x="339" y="328"/>
                    </a:cubicBezTo>
                    <a:cubicBezTo>
                      <a:pt x="339" y="328"/>
                      <a:pt x="338" y="328"/>
                      <a:pt x="338" y="327"/>
                    </a:cubicBezTo>
                    <a:cubicBezTo>
                      <a:pt x="336" y="326"/>
                      <a:pt x="337" y="324"/>
                      <a:pt x="338" y="323"/>
                    </a:cubicBezTo>
                    <a:cubicBezTo>
                      <a:pt x="339" y="322"/>
                      <a:pt x="340" y="321"/>
                      <a:pt x="340" y="320"/>
                    </a:cubicBezTo>
                    <a:cubicBezTo>
                      <a:pt x="339" y="319"/>
                      <a:pt x="337" y="319"/>
                      <a:pt x="336" y="319"/>
                    </a:cubicBezTo>
                    <a:cubicBezTo>
                      <a:pt x="334" y="318"/>
                      <a:pt x="332" y="318"/>
                      <a:pt x="330" y="319"/>
                    </a:cubicBezTo>
                    <a:cubicBezTo>
                      <a:pt x="329" y="319"/>
                      <a:pt x="329" y="320"/>
                      <a:pt x="328" y="320"/>
                    </a:cubicBezTo>
                    <a:cubicBezTo>
                      <a:pt x="327" y="322"/>
                      <a:pt x="326" y="324"/>
                      <a:pt x="325" y="325"/>
                    </a:cubicBezTo>
                    <a:cubicBezTo>
                      <a:pt x="323" y="325"/>
                      <a:pt x="322" y="324"/>
                      <a:pt x="321" y="324"/>
                    </a:cubicBezTo>
                    <a:cubicBezTo>
                      <a:pt x="319" y="324"/>
                      <a:pt x="315" y="329"/>
                      <a:pt x="313" y="330"/>
                    </a:cubicBezTo>
                    <a:cubicBezTo>
                      <a:pt x="313" y="331"/>
                      <a:pt x="312" y="331"/>
                      <a:pt x="312" y="331"/>
                    </a:cubicBezTo>
                    <a:cubicBezTo>
                      <a:pt x="311" y="332"/>
                      <a:pt x="311" y="332"/>
                      <a:pt x="311" y="332"/>
                    </a:cubicBezTo>
                    <a:cubicBezTo>
                      <a:pt x="310" y="334"/>
                      <a:pt x="311" y="334"/>
                      <a:pt x="310" y="335"/>
                    </a:cubicBezTo>
                    <a:cubicBezTo>
                      <a:pt x="310" y="336"/>
                      <a:pt x="309" y="337"/>
                      <a:pt x="308" y="338"/>
                    </a:cubicBezTo>
                    <a:cubicBezTo>
                      <a:pt x="306" y="338"/>
                      <a:pt x="305" y="338"/>
                      <a:pt x="304" y="338"/>
                    </a:cubicBezTo>
                    <a:cubicBezTo>
                      <a:pt x="302" y="339"/>
                      <a:pt x="300" y="340"/>
                      <a:pt x="298" y="341"/>
                    </a:cubicBezTo>
                    <a:cubicBezTo>
                      <a:pt x="297" y="343"/>
                      <a:pt x="295" y="344"/>
                      <a:pt x="294" y="346"/>
                    </a:cubicBezTo>
                    <a:cubicBezTo>
                      <a:pt x="293" y="349"/>
                      <a:pt x="292" y="353"/>
                      <a:pt x="292" y="355"/>
                    </a:cubicBezTo>
                    <a:cubicBezTo>
                      <a:pt x="292" y="356"/>
                      <a:pt x="293" y="357"/>
                      <a:pt x="293" y="358"/>
                    </a:cubicBezTo>
                    <a:cubicBezTo>
                      <a:pt x="293" y="359"/>
                      <a:pt x="293" y="359"/>
                      <a:pt x="293" y="359"/>
                    </a:cubicBezTo>
                    <a:cubicBezTo>
                      <a:pt x="293" y="360"/>
                      <a:pt x="294" y="360"/>
                      <a:pt x="294" y="361"/>
                    </a:cubicBezTo>
                    <a:cubicBezTo>
                      <a:pt x="294" y="361"/>
                      <a:pt x="293" y="362"/>
                      <a:pt x="293" y="363"/>
                    </a:cubicBezTo>
                    <a:cubicBezTo>
                      <a:pt x="293" y="364"/>
                      <a:pt x="293" y="365"/>
                      <a:pt x="293" y="366"/>
                    </a:cubicBezTo>
                    <a:cubicBezTo>
                      <a:pt x="293" y="369"/>
                      <a:pt x="292" y="370"/>
                      <a:pt x="291" y="372"/>
                    </a:cubicBezTo>
                    <a:cubicBezTo>
                      <a:pt x="292" y="373"/>
                      <a:pt x="292" y="374"/>
                      <a:pt x="293" y="374"/>
                    </a:cubicBezTo>
                    <a:cubicBezTo>
                      <a:pt x="267" y="388"/>
                      <a:pt x="237" y="395"/>
                      <a:pt x="205" y="395"/>
                    </a:cubicBezTo>
                    <a:cubicBezTo>
                      <a:pt x="170" y="395"/>
                      <a:pt x="137" y="386"/>
                      <a:pt x="108" y="369"/>
                    </a:cubicBezTo>
                    <a:close/>
                    <a:moveTo>
                      <a:pt x="285" y="203"/>
                    </a:moveTo>
                    <a:cubicBezTo>
                      <a:pt x="285" y="202"/>
                      <a:pt x="284" y="201"/>
                      <a:pt x="284" y="201"/>
                    </a:cubicBezTo>
                    <a:cubicBezTo>
                      <a:pt x="284" y="200"/>
                      <a:pt x="284" y="198"/>
                      <a:pt x="283" y="197"/>
                    </a:cubicBezTo>
                    <a:cubicBezTo>
                      <a:pt x="283" y="197"/>
                      <a:pt x="283" y="195"/>
                      <a:pt x="282" y="195"/>
                    </a:cubicBezTo>
                    <a:cubicBezTo>
                      <a:pt x="281" y="194"/>
                      <a:pt x="280" y="191"/>
                      <a:pt x="279" y="189"/>
                    </a:cubicBezTo>
                    <a:cubicBezTo>
                      <a:pt x="279" y="189"/>
                      <a:pt x="280" y="188"/>
                      <a:pt x="280" y="188"/>
                    </a:cubicBezTo>
                    <a:cubicBezTo>
                      <a:pt x="280" y="188"/>
                      <a:pt x="280" y="188"/>
                      <a:pt x="280" y="188"/>
                    </a:cubicBezTo>
                    <a:cubicBezTo>
                      <a:pt x="282" y="188"/>
                      <a:pt x="282" y="189"/>
                      <a:pt x="283" y="190"/>
                    </a:cubicBezTo>
                    <a:cubicBezTo>
                      <a:pt x="283" y="190"/>
                      <a:pt x="284" y="190"/>
                      <a:pt x="284" y="190"/>
                    </a:cubicBezTo>
                    <a:cubicBezTo>
                      <a:pt x="284" y="191"/>
                      <a:pt x="285" y="192"/>
                      <a:pt x="286" y="194"/>
                    </a:cubicBezTo>
                    <a:cubicBezTo>
                      <a:pt x="286" y="194"/>
                      <a:pt x="286" y="196"/>
                      <a:pt x="287" y="197"/>
                    </a:cubicBezTo>
                    <a:cubicBezTo>
                      <a:pt x="288" y="198"/>
                      <a:pt x="290" y="200"/>
                      <a:pt x="290" y="201"/>
                    </a:cubicBezTo>
                    <a:cubicBezTo>
                      <a:pt x="290" y="202"/>
                      <a:pt x="289" y="204"/>
                      <a:pt x="290" y="205"/>
                    </a:cubicBezTo>
                    <a:cubicBezTo>
                      <a:pt x="290" y="205"/>
                      <a:pt x="290" y="207"/>
                      <a:pt x="290" y="207"/>
                    </a:cubicBezTo>
                    <a:cubicBezTo>
                      <a:pt x="291" y="209"/>
                      <a:pt x="293" y="210"/>
                      <a:pt x="294" y="211"/>
                    </a:cubicBezTo>
                    <a:cubicBezTo>
                      <a:pt x="294" y="211"/>
                      <a:pt x="294" y="212"/>
                      <a:pt x="294" y="213"/>
                    </a:cubicBezTo>
                    <a:cubicBezTo>
                      <a:pt x="295" y="214"/>
                      <a:pt x="295" y="215"/>
                      <a:pt x="296" y="216"/>
                    </a:cubicBezTo>
                    <a:cubicBezTo>
                      <a:pt x="296" y="217"/>
                      <a:pt x="297" y="218"/>
                      <a:pt x="297" y="219"/>
                    </a:cubicBezTo>
                    <a:cubicBezTo>
                      <a:pt x="298" y="221"/>
                      <a:pt x="299" y="223"/>
                      <a:pt x="297" y="225"/>
                    </a:cubicBezTo>
                    <a:cubicBezTo>
                      <a:pt x="295" y="225"/>
                      <a:pt x="294" y="222"/>
                      <a:pt x="293" y="221"/>
                    </a:cubicBezTo>
                    <a:cubicBezTo>
                      <a:pt x="292" y="219"/>
                      <a:pt x="290" y="218"/>
                      <a:pt x="290" y="215"/>
                    </a:cubicBezTo>
                    <a:cubicBezTo>
                      <a:pt x="289" y="213"/>
                      <a:pt x="288" y="211"/>
                      <a:pt x="287" y="210"/>
                    </a:cubicBezTo>
                    <a:cubicBezTo>
                      <a:pt x="287" y="207"/>
                      <a:pt x="286" y="204"/>
                      <a:pt x="285" y="203"/>
                    </a:cubicBezTo>
                    <a:close/>
                    <a:moveTo>
                      <a:pt x="281" y="142"/>
                    </a:moveTo>
                    <a:cubicBezTo>
                      <a:pt x="282" y="141"/>
                      <a:pt x="283" y="141"/>
                      <a:pt x="284" y="140"/>
                    </a:cubicBezTo>
                    <a:cubicBezTo>
                      <a:pt x="285" y="140"/>
                      <a:pt x="286" y="139"/>
                      <a:pt x="287" y="139"/>
                    </a:cubicBezTo>
                    <a:cubicBezTo>
                      <a:pt x="287" y="138"/>
                      <a:pt x="289" y="138"/>
                      <a:pt x="289" y="139"/>
                    </a:cubicBezTo>
                    <a:cubicBezTo>
                      <a:pt x="290" y="142"/>
                      <a:pt x="286" y="142"/>
                      <a:pt x="286" y="145"/>
                    </a:cubicBezTo>
                    <a:cubicBezTo>
                      <a:pt x="286" y="146"/>
                      <a:pt x="287" y="146"/>
                      <a:pt x="288" y="147"/>
                    </a:cubicBezTo>
                    <a:cubicBezTo>
                      <a:pt x="289" y="148"/>
                      <a:pt x="290" y="149"/>
                      <a:pt x="291" y="150"/>
                    </a:cubicBezTo>
                    <a:cubicBezTo>
                      <a:pt x="291" y="150"/>
                      <a:pt x="292" y="150"/>
                      <a:pt x="293" y="151"/>
                    </a:cubicBezTo>
                    <a:cubicBezTo>
                      <a:pt x="293" y="151"/>
                      <a:pt x="294" y="152"/>
                      <a:pt x="294" y="153"/>
                    </a:cubicBezTo>
                    <a:cubicBezTo>
                      <a:pt x="294" y="156"/>
                      <a:pt x="289" y="157"/>
                      <a:pt x="287" y="155"/>
                    </a:cubicBezTo>
                    <a:cubicBezTo>
                      <a:pt x="286" y="155"/>
                      <a:pt x="286" y="155"/>
                      <a:pt x="286" y="155"/>
                    </a:cubicBezTo>
                    <a:cubicBezTo>
                      <a:pt x="286" y="155"/>
                      <a:pt x="286" y="155"/>
                      <a:pt x="285" y="155"/>
                    </a:cubicBezTo>
                    <a:cubicBezTo>
                      <a:pt x="284" y="154"/>
                      <a:pt x="283" y="154"/>
                      <a:pt x="282" y="153"/>
                    </a:cubicBezTo>
                    <a:cubicBezTo>
                      <a:pt x="281" y="153"/>
                      <a:pt x="279" y="153"/>
                      <a:pt x="278" y="154"/>
                    </a:cubicBezTo>
                    <a:cubicBezTo>
                      <a:pt x="277" y="154"/>
                      <a:pt x="276" y="155"/>
                      <a:pt x="276" y="155"/>
                    </a:cubicBezTo>
                    <a:cubicBezTo>
                      <a:pt x="274" y="155"/>
                      <a:pt x="273" y="155"/>
                      <a:pt x="271" y="155"/>
                    </a:cubicBezTo>
                    <a:cubicBezTo>
                      <a:pt x="271" y="154"/>
                      <a:pt x="270" y="154"/>
                      <a:pt x="269" y="153"/>
                    </a:cubicBezTo>
                    <a:cubicBezTo>
                      <a:pt x="269" y="151"/>
                      <a:pt x="270" y="148"/>
                      <a:pt x="271" y="146"/>
                    </a:cubicBezTo>
                    <a:cubicBezTo>
                      <a:pt x="272" y="143"/>
                      <a:pt x="274" y="140"/>
                      <a:pt x="277" y="142"/>
                    </a:cubicBezTo>
                    <a:cubicBezTo>
                      <a:pt x="278" y="143"/>
                      <a:pt x="278" y="144"/>
                      <a:pt x="278" y="146"/>
                    </a:cubicBezTo>
                    <a:cubicBezTo>
                      <a:pt x="278" y="146"/>
                      <a:pt x="279" y="147"/>
                      <a:pt x="279" y="147"/>
                    </a:cubicBezTo>
                    <a:cubicBezTo>
                      <a:pt x="281" y="147"/>
                      <a:pt x="282" y="146"/>
                      <a:pt x="283" y="145"/>
                    </a:cubicBezTo>
                    <a:cubicBezTo>
                      <a:pt x="284" y="143"/>
                      <a:pt x="281" y="144"/>
                      <a:pt x="281" y="142"/>
                    </a:cubicBezTo>
                    <a:close/>
                  </a:path>
                </a:pathLst>
              </a:custGeom>
              <a:solidFill>
                <a:srgbClr val="BFD0C7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3" name="Freeform 73"/>
              <p:cNvSpPr/>
              <p:nvPr/>
            </p:nvSpPr>
            <p:spPr bwMode="auto">
              <a:xfrm>
                <a:off x="4046" y="2354"/>
                <a:ext cx="35" cy="74"/>
              </a:xfrm>
              <a:custGeom>
                <a:avLst/>
                <a:gdLst>
                  <a:gd name="T0" fmla="*/ 1 w 15"/>
                  <a:gd name="T1" fmla="*/ 29 h 31"/>
                  <a:gd name="T2" fmla="*/ 4 w 15"/>
                  <a:gd name="T3" fmla="*/ 31 h 31"/>
                  <a:gd name="T4" fmla="*/ 8 w 15"/>
                  <a:gd name="T5" fmla="*/ 26 h 31"/>
                  <a:gd name="T6" fmla="*/ 10 w 15"/>
                  <a:gd name="T7" fmla="*/ 19 h 31"/>
                  <a:gd name="T8" fmla="*/ 11 w 15"/>
                  <a:gd name="T9" fmla="*/ 15 h 31"/>
                  <a:gd name="T10" fmla="*/ 12 w 15"/>
                  <a:gd name="T11" fmla="*/ 13 h 31"/>
                  <a:gd name="T12" fmla="*/ 13 w 15"/>
                  <a:gd name="T13" fmla="*/ 11 h 31"/>
                  <a:gd name="T14" fmla="*/ 14 w 15"/>
                  <a:gd name="T15" fmla="*/ 6 h 31"/>
                  <a:gd name="T16" fmla="*/ 13 w 15"/>
                  <a:gd name="T17" fmla="*/ 0 h 31"/>
                  <a:gd name="T18" fmla="*/ 12 w 15"/>
                  <a:gd name="T19" fmla="*/ 0 h 31"/>
                  <a:gd name="T20" fmla="*/ 11 w 15"/>
                  <a:gd name="T21" fmla="*/ 1 h 31"/>
                  <a:gd name="T22" fmla="*/ 9 w 15"/>
                  <a:gd name="T23" fmla="*/ 4 h 31"/>
                  <a:gd name="T24" fmla="*/ 9 w 15"/>
                  <a:gd name="T25" fmla="*/ 5 h 31"/>
                  <a:gd name="T26" fmla="*/ 5 w 15"/>
                  <a:gd name="T27" fmla="*/ 8 h 31"/>
                  <a:gd name="T28" fmla="*/ 3 w 15"/>
                  <a:gd name="T29" fmla="*/ 9 h 31"/>
                  <a:gd name="T30" fmla="*/ 3 w 15"/>
                  <a:gd name="T31" fmla="*/ 10 h 31"/>
                  <a:gd name="T32" fmla="*/ 3 w 15"/>
                  <a:gd name="T33" fmla="*/ 17 h 31"/>
                  <a:gd name="T34" fmla="*/ 0 w 15"/>
                  <a:gd name="T35" fmla="*/ 23 h 31"/>
                  <a:gd name="T36" fmla="*/ 1 w 15"/>
                  <a:gd name="T37" fmla="*/ 28 h 31"/>
                  <a:gd name="T38" fmla="*/ 1 w 15"/>
                  <a:gd name="T3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31">
                    <a:moveTo>
                      <a:pt x="1" y="29"/>
                    </a:moveTo>
                    <a:cubicBezTo>
                      <a:pt x="2" y="30"/>
                      <a:pt x="3" y="31"/>
                      <a:pt x="4" y="31"/>
                    </a:cubicBezTo>
                    <a:cubicBezTo>
                      <a:pt x="6" y="31"/>
                      <a:pt x="7" y="29"/>
                      <a:pt x="8" y="26"/>
                    </a:cubicBezTo>
                    <a:cubicBezTo>
                      <a:pt x="9" y="24"/>
                      <a:pt x="10" y="21"/>
                      <a:pt x="10" y="19"/>
                    </a:cubicBezTo>
                    <a:cubicBezTo>
                      <a:pt x="10" y="18"/>
                      <a:pt x="11" y="17"/>
                      <a:pt x="11" y="15"/>
                    </a:cubicBezTo>
                    <a:cubicBezTo>
                      <a:pt x="11" y="15"/>
                      <a:pt x="12" y="14"/>
                      <a:pt x="12" y="13"/>
                    </a:cubicBezTo>
                    <a:cubicBezTo>
                      <a:pt x="12" y="13"/>
                      <a:pt x="12" y="12"/>
                      <a:pt x="13" y="11"/>
                    </a:cubicBezTo>
                    <a:cubicBezTo>
                      <a:pt x="13" y="9"/>
                      <a:pt x="13" y="7"/>
                      <a:pt x="14" y="6"/>
                    </a:cubicBezTo>
                    <a:cubicBezTo>
                      <a:pt x="14" y="4"/>
                      <a:pt x="15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3"/>
                      <a:pt x="10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2" y="12"/>
                      <a:pt x="2" y="14"/>
                      <a:pt x="3" y="17"/>
                    </a:cubicBezTo>
                    <a:cubicBezTo>
                      <a:pt x="2" y="19"/>
                      <a:pt x="0" y="20"/>
                      <a:pt x="0" y="23"/>
                    </a:cubicBezTo>
                    <a:cubicBezTo>
                      <a:pt x="0" y="25"/>
                      <a:pt x="1" y="27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Freeform 74"/>
              <p:cNvSpPr/>
              <p:nvPr/>
            </p:nvSpPr>
            <p:spPr bwMode="auto">
              <a:xfrm>
                <a:off x="3710" y="1726"/>
                <a:ext cx="172" cy="169"/>
              </a:xfrm>
              <a:custGeom>
                <a:avLst/>
                <a:gdLst>
                  <a:gd name="T0" fmla="*/ 36 w 72"/>
                  <a:gd name="T1" fmla="*/ 57 h 71"/>
                  <a:gd name="T2" fmla="*/ 41 w 72"/>
                  <a:gd name="T3" fmla="*/ 55 h 71"/>
                  <a:gd name="T4" fmla="*/ 46 w 72"/>
                  <a:gd name="T5" fmla="*/ 52 h 71"/>
                  <a:gd name="T6" fmla="*/ 50 w 72"/>
                  <a:gd name="T7" fmla="*/ 48 h 71"/>
                  <a:gd name="T8" fmla="*/ 53 w 72"/>
                  <a:gd name="T9" fmla="*/ 47 h 71"/>
                  <a:gd name="T10" fmla="*/ 57 w 72"/>
                  <a:gd name="T11" fmla="*/ 46 h 71"/>
                  <a:gd name="T12" fmla="*/ 62 w 72"/>
                  <a:gd name="T13" fmla="*/ 41 h 71"/>
                  <a:gd name="T14" fmla="*/ 64 w 72"/>
                  <a:gd name="T15" fmla="*/ 35 h 71"/>
                  <a:gd name="T16" fmla="*/ 66 w 72"/>
                  <a:gd name="T17" fmla="*/ 26 h 71"/>
                  <a:gd name="T18" fmla="*/ 66 w 72"/>
                  <a:gd name="T19" fmla="*/ 18 h 71"/>
                  <a:gd name="T20" fmla="*/ 69 w 72"/>
                  <a:gd name="T21" fmla="*/ 15 h 71"/>
                  <a:gd name="T22" fmla="*/ 72 w 72"/>
                  <a:gd name="T23" fmla="*/ 11 h 71"/>
                  <a:gd name="T24" fmla="*/ 69 w 72"/>
                  <a:gd name="T25" fmla="*/ 8 h 71"/>
                  <a:gd name="T26" fmla="*/ 66 w 72"/>
                  <a:gd name="T27" fmla="*/ 8 h 71"/>
                  <a:gd name="T28" fmla="*/ 66 w 72"/>
                  <a:gd name="T29" fmla="*/ 5 h 71"/>
                  <a:gd name="T30" fmla="*/ 60 w 72"/>
                  <a:gd name="T31" fmla="*/ 1 h 71"/>
                  <a:gd name="T32" fmla="*/ 56 w 72"/>
                  <a:gd name="T33" fmla="*/ 1 h 71"/>
                  <a:gd name="T34" fmla="*/ 46 w 72"/>
                  <a:gd name="T35" fmla="*/ 1 h 71"/>
                  <a:gd name="T36" fmla="*/ 40 w 72"/>
                  <a:gd name="T37" fmla="*/ 4 h 71"/>
                  <a:gd name="T38" fmla="*/ 36 w 72"/>
                  <a:gd name="T39" fmla="*/ 6 h 71"/>
                  <a:gd name="T40" fmla="*/ 34 w 72"/>
                  <a:gd name="T41" fmla="*/ 9 h 71"/>
                  <a:gd name="T42" fmla="*/ 32 w 72"/>
                  <a:gd name="T43" fmla="*/ 7 h 71"/>
                  <a:gd name="T44" fmla="*/ 25 w 72"/>
                  <a:gd name="T45" fmla="*/ 8 h 71"/>
                  <a:gd name="T46" fmla="*/ 21 w 72"/>
                  <a:gd name="T47" fmla="*/ 9 h 71"/>
                  <a:gd name="T48" fmla="*/ 16 w 72"/>
                  <a:gd name="T49" fmla="*/ 11 h 71"/>
                  <a:gd name="T50" fmla="*/ 13 w 72"/>
                  <a:gd name="T51" fmla="*/ 13 h 71"/>
                  <a:gd name="T52" fmla="*/ 11 w 72"/>
                  <a:gd name="T53" fmla="*/ 14 h 71"/>
                  <a:gd name="T54" fmla="*/ 10 w 72"/>
                  <a:gd name="T55" fmla="*/ 18 h 71"/>
                  <a:gd name="T56" fmla="*/ 2 w 72"/>
                  <a:gd name="T57" fmla="*/ 21 h 71"/>
                  <a:gd name="T58" fmla="*/ 1 w 72"/>
                  <a:gd name="T59" fmla="*/ 25 h 71"/>
                  <a:gd name="T60" fmla="*/ 2 w 72"/>
                  <a:gd name="T61" fmla="*/ 29 h 71"/>
                  <a:gd name="T62" fmla="*/ 9 w 72"/>
                  <a:gd name="T63" fmla="*/ 28 h 71"/>
                  <a:gd name="T64" fmla="*/ 14 w 72"/>
                  <a:gd name="T65" fmla="*/ 29 h 71"/>
                  <a:gd name="T66" fmla="*/ 17 w 72"/>
                  <a:gd name="T67" fmla="*/ 32 h 71"/>
                  <a:gd name="T68" fmla="*/ 17 w 72"/>
                  <a:gd name="T69" fmla="*/ 33 h 71"/>
                  <a:gd name="T70" fmla="*/ 18 w 72"/>
                  <a:gd name="T71" fmla="*/ 35 h 71"/>
                  <a:gd name="T72" fmla="*/ 21 w 72"/>
                  <a:gd name="T73" fmla="*/ 41 h 71"/>
                  <a:gd name="T74" fmla="*/ 23 w 72"/>
                  <a:gd name="T75" fmla="*/ 47 h 71"/>
                  <a:gd name="T76" fmla="*/ 20 w 72"/>
                  <a:gd name="T77" fmla="*/ 50 h 71"/>
                  <a:gd name="T78" fmla="*/ 18 w 72"/>
                  <a:gd name="T79" fmla="*/ 55 h 71"/>
                  <a:gd name="T80" fmla="*/ 18 w 72"/>
                  <a:gd name="T81" fmla="*/ 59 h 71"/>
                  <a:gd name="T82" fmla="*/ 20 w 72"/>
                  <a:gd name="T83" fmla="*/ 63 h 71"/>
                  <a:gd name="T84" fmla="*/ 22 w 72"/>
                  <a:gd name="T85" fmla="*/ 67 h 71"/>
                  <a:gd name="T86" fmla="*/ 26 w 72"/>
                  <a:gd name="T87" fmla="*/ 69 h 71"/>
                  <a:gd name="T88" fmla="*/ 31 w 72"/>
                  <a:gd name="T89" fmla="*/ 68 h 71"/>
                  <a:gd name="T90" fmla="*/ 33 w 72"/>
                  <a:gd name="T91" fmla="*/ 64 h 71"/>
                  <a:gd name="T92" fmla="*/ 35 w 72"/>
                  <a:gd name="T93" fmla="*/ 6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2" h="71">
                    <a:moveTo>
                      <a:pt x="35" y="61"/>
                    </a:moveTo>
                    <a:cubicBezTo>
                      <a:pt x="35" y="60"/>
                      <a:pt x="36" y="58"/>
                      <a:pt x="36" y="57"/>
                    </a:cubicBezTo>
                    <a:cubicBezTo>
                      <a:pt x="37" y="57"/>
                      <a:pt x="37" y="56"/>
                      <a:pt x="38" y="56"/>
                    </a:cubicBezTo>
                    <a:cubicBezTo>
                      <a:pt x="39" y="55"/>
                      <a:pt x="40" y="56"/>
                      <a:pt x="41" y="55"/>
                    </a:cubicBezTo>
                    <a:cubicBezTo>
                      <a:pt x="42" y="55"/>
                      <a:pt x="43" y="54"/>
                      <a:pt x="43" y="53"/>
                    </a:cubicBezTo>
                    <a:cubicBezTo>
                      <a:pt x="44" y="53"/>
                      <a:pt x="45" y="52"/>
                      <a:pt x="46" y="52"/>
                    </a:cubicBezTo>
                    <a:cubicBezTo>
                      <a:pt x="47" y="51"/>
                      <a:pt x="47" y="50"/>
                      <a:pt x="48" y="50"/>
                    </a:cubicBezTo>
                    <a:cubicBezTo>
                      <a:pt x="49" y="49"/>
                      <a:pt x="49" y="48"/>
                      <a:pt x="50" y="48"/>
                    </a:cubicBezTo>
                    <a:cubicBezTo>
                      <a:pt x="50" y="48"/>
                      <a:pt x="51" y="48"/>
                      <a:pt x="52" y="48"/>
                    </a:cubicBezTo>
                    <a:cubicBezTo>
                      <a:pt x="52" y="48"/>
                      <a:pt x="53" y="47"/>
                      <a:pt x="53" y="47"/>
                    </a:cubicBezTo>
                    <a:cubicBezTo>
                      <a:pt x="54" y="47"/>
                      <a:pt x="56" y="47"/>
                      <a:pt x="57" y="47"/>
                    </a:cubicBezTo>
                    <a:cubicBezTo>
                      <a:pt x="57" y="47"/>
                      <a:pt x="57" y="46"/>
                      <a:pt x="57" y="46"/>
                    </a:cubicBezTo>
                    <a:cubicBezTo>
                      <a:pt x="59" y="46"/>
                      <a:pt x="59" y="45"/>
                      <a:pt x="60" y="43"/>
                    </a:cubicBezTo>
                    <a:cubicBezTo>
                      <a:pt x="61" y="42"/>
                      <a:pt x="62" y="42"/>
                      <a:pt x="62" y="41"/>
                    </a:cubicBezTo>
                    <a:cubicBezTo>
                      <a:pt x="63" y="40"/>
                      <a:pt x="62" y="39"/>
                      <a:pt x="62" y="39"/>
                    </a:cubicBezTo>
                    <a:cubicBezTo>
                      <a:pt x="62" y="37"/>
                      <a:pt x="63" y="37"/>
                      <a:pt x="64" y="35"/>
                    </a:cubicBezTo>
                    <a:cubicBezTo>
                      <a:pt x="64" y="34"/>
                      <a:pt x="64" y="32"/>
                      <a:pt x="65" y="30"/>
                    </a:cubicBezTo>
                    <a:cubicBezTo>
                      <a:pt x="65" y="29"/>
                      <a:pt x="65" y="27"/>
                      <a:pt x="66" y="26"/>
                    </a:cubicBezTo>
                    <a:cubicBezTo>
                      <a:pt x="66" y="25"/>
                      <a:pt x="65" y="24"/>
                      <a:pt x="64" y="23"/>
                    </a:cubicBezTo>
                    <a:cubicBezTo>
                      <a:pt x="65" y="22"/>
                      <a:pt x="66" y="20"/>
                      <a:pt x="66" y="18"/>
                    </a:cubicBezTo>
                    <a:cubicBezTo>
                      <a:pt x="67" y="17"/>
                      <a:pt x="68" y="16"/>
                      <a:pt x="68" y="16"/>
                    </a:cubicBezTo>
                    <a:cubicBezTo>
                      <a:pt x="68" y="15"/>
                      <a:pt x="69" y="15"/>
                      <a:pt x="69" y="15"/>
                    </a:cubicBezTo>
                    <a:cubicBezTo>
                      <a:pt x="69" y="15"/>
                      <a:pt x="69" y="15"/>
                      <a:pt x="69" y="14"/>
                    </a:cubicBezTo>
                    <a:cubicBezTo>
                      <a:pt x="70" y="13"/>
                      <a:pt x="71" y="13"/>
                      <a:pt x="72" y="11"/>
                    </a:cubicBezTo>
                    <a:cubicBezTo>
                      <a:pt x="72" y="10"/>
                      <a:pt x="72" y="9"/>
                      <a:pt x="72" y="7"/>
                    </a:cubicBezTo>
                    <a:cubicBezTo>
                      <a:pt x="71" y="7"/>
                      <a:pt x="70" y="7"/>
                      <a:pt x="69" y="8"/>
                    </a:cubicBezTo>
                    <a:cubicBezTo>
                      <a:pt x="69" y="8"/>
                      <a:pt x="68" y="8"/>
                      <a:pt x="68" y="8"/>
                    </a:cubicBezTo>
                    <a:cubicBezTo>
                      <a:pt x="68" y="8"/>
                      <a:pt x="67" y="8"/>
                      <a:pt x="66" y="8"/>
                    </a:cubicBezTo>
                    <a:cubicBezTo>
                      <a:pt x="66" y="8"/>
                      <a:pt x="64" y="9"/>
                      <a:pt x="64" y="8"/>
                    </a:cubicBezTo>
                    <a:cubicBezTo>
                      <a:pt x="64" y="7"/>
                      <a:pt x="66" y="6"/>
                      <a:pt x="66" y="5"/>
                    </a:cubicBezTo>
                    <a:cubicBezTo>
                      <a:pt x="65" y="3"/>
                      <a:pt x="64" y="3"/>
                      <a:pt x="63" y="2"/>
                    </a:cubicBezTo>
                    <a:cubicBezTo>
                      <a:pt x="62" y="2"/>
                      <a:pt x="61" y="1"/>
                      <a:pt x="60" y="1"/>
                    </a:cubicBezTo>
                    <a:cubicBezTo>
                      <a:pt x="60" y="1"/>
                      <a:pt x="59" y="2"/>
                      <a:pt x="59" y="1"/>
                    </a:cubicBezTo>
                    <a:cubicBezTo>
                      <a:pt x="58" y="1"/>
                      <a:pt x="57" y="1"/>
                      <a:pt x="56" y="1"/>
                    </a:cubicBezTo>
                    <a:cubicBezTo>
                      <a:pt x="55" y="0"/>
                      <a:pt x="53" y="1"/>
                      <a:pt x="51" y="1"/>
                    </a:cubicBezTo>
                    <a:cubicBezTo>
                      <a:pt x="50" y="1"/>
                      <a:pt x="48" y="1"/>
                      <a:pt x="46" y="1"/>
                    </a:cubicBezTo>
                    <a:cubicBezTo>
                      <a:pt x="45" y="2"/>
                      <a:pt x="43" y="4"/>
                      <a:pt x="42" y="4"/>
                    </a:cubicBezTo>
                    <a:cubicBezTo>
                      <a:pt x="41" y="4"/>
                      <a:pt x="41" y="4"/>
                      <a:pt x="40" y="4"/>
                    </a:cubicBezTo>
                    <a:cubicBezTo>
                      <a:pt x="39" y="3"/>
                      <a:pt x="38" y="4"/>
                      <a:pt x="37" y="5"/>
                    </a:cubicBezTo>
                    <a:cubicBezTo>
                      <a:pt x="37" y="5"/>
                      <a:pt x="36" y="5"/>
                      <a:pt x="36" y="6"/>
                    </a:cubicBezTo>
                    <a:cubicBezTo>
                      <a:pt x="35" y="6"/>
                      <a:pt x="34" y="7"/>
                      <a:pt x="34" y="7"/>
                    </a:cubicBezTo>
                    <a:cubicBezTo>
                      <a:pt x="33" y="8"/>
                      <a:pt x="35" y="8"/>
                      <a:pt x="34" y="9"/>
                    </a:cubicBezTo>
                    <a:cubicBezTo>
                      <a:pt x="35" y="9"/>
                      <a:pt x="34" y="10"/>
                      <a:pt x="34" y="10"/>
                    </a:cubicBezTo>
                    <a:cubicBezTo>
                      <a:pt x="33" y="10"/>
                      <a:pt x="33" y="8"/>
                      <a:pt x="32" y="7"/>
                    </a:cubicBezTo>
                    <a:cubicBezTo>
                      <a:pt x="31" y="7"/>
                      <a:pt x="30" y="7"/>
                      <a:pt x="29" y="8"/>
                    </a:cubicBezTo>
                    <a:cubicBezTo>
                      <a:pt x="28" y="8"/>
                      <a:pt x="26" y="8"/>
                      <a:pt x="25" y="8"/>
                    </a:cubicBezTo>
                    <a:cubicBezTo>
                      <a:pt x="25" y="8"/>
                      <a:pt x="24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9"/>
                      <a:pt x="19" y="9"/>
                      <a:pt x="19" y="10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5" y="11"/>
                      <a:pt x="15" y="12"/>
                      <a:pt x="14" y="12"/>
                    </a:cubicBezTo>
                    <a:cubicBezTo>
                      <a:pt x="14" y="12"/>
                      <a:pt x="14" y="13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4"/>
                      <a:pt x="11" y="14"/>
                    </a:cubicBezTo>
                    <a:cubicBezTo>
                      <a:pt x="10" y="14"/>
                      <a:pt x="9" y="15"/>
                      <a:pt x="9" y="16"/>
                    </a:cubicBezTo>
                    <a:cubicBezTo>
                      <a:pt x="9" y="17"/>
                      <a:pt x="11" y="16"/>
                      <a:pt x="10" y="18"/>
                    </a:cubicBezTo>
                    <a:cubicBezTo>
                      <a:pt x="10" y="20"/>
                      <a:pt x="8" y="19"/>
                      <a:pt x="6" y="20"/>
                    </a:cubicBezTo>
                    <a:cubicBezTo>
                      <a:pt x="5" y="20"/>
                      <a:pt x="3" y="21"/>
                      <a:pt x="2" y="21"/>
                    </a:cubicBezTo>
                    <a:cubicBezTo>
                      <a:pt x="2" y="22"/>
                      <a:pt x="2" y="22"/>
                      <a:pt x="1" y="22"/>
                    </a:cubicBezTo>
                    <a:cubicBezTo>
                      <a:pt x="1" y="24"/>
                      <a:pt x="2" y="24"/>
                      <a:pt x="1" y="25"/>
                    </a:cubicBezTo>
                    <a:cubicBezTo>
                      <a:pt x="1" y="26"/>
                      <a:pt x="0" y="26"/>
                      <a:pt x="0" y="28"/>
                    </a:cubicBezTo>
                    <a:cubicBezTo>
                      <a:pt x="1" y="28"/>
                      <a:pt x="1" y="29"/>
                      <a:pt x="2" y="29"/>
                    </a:cubicBezTo>
                    <a:cubicBezTo>
                      <a:pt x="3" y="29"/>
                      <a:pt x="4" y="29"/>
                      <a:pt x="5" y="29"/>
                    </a:cubicBezTo>
                    <a:cubicBezTo>
                      <a:pt x="6" y="28"/>
                      <a:pt x="8" y="29"/>
                      <a:pt x="9" y="28"/>
                    </a:cubicBezTo>
                    <a:cubicBezTo>
                      <a:pt x="11" y="28"/>
                      <a:pt x="13" y="28"/>
                      <a:pt x="14" y="28"/>
                    </a:cubicBezTo>
                    <a:cubicBezTo>
                      <a:pt x="14" y="28"/>
                      <a:pt x="14" y="29"/>
                      <a:pt x="14" y="29"/>
                    </a:cubicBezTo>
                    <a:cubicBezTo>
                      <a:pt x="14" y="29"/>
                      <a:pt x="15" y="29"/>
                      <a:pt x="15" y="29"/>
                    </a:cubicBezTo>
                    <a:cubicBezTo>
                      <a:pt x="16" y="30"/>
                      <a:pt x="17" y="31"/>
                      <a:pt x="17" y="32"/>
                    </a:cubicBezTo>
                    <a:cubicBezTo>
                      <a:pt x="17" y="32"/>
                      <a:pt x="17" y="32"/>
                      <a:pt x="17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7"/>
                      <a:pt x="17" y="39"/>
                      <a:pt x="17" y="40"/>
                    </a:cubicBezTo>
                    <a:cubicBezTo>
                      <a:pt x="19" y="40"/>
                      <a:pt x="20" y="40"/>
                      <a:pt x="21" y="41"/>
                    </a:cubicBezTo>
                    <a:cubicBezTo>
                      <a:pt x="22" y="41"/>
                      <a:pt x="22" y="41"/>
                      <a:pt x="23" y="42"/>
                    </a:cubicBezTo>
                    <a:cubicBezTo>
                      <a:pt x="24" y="43"/>
                      <a:pt x="23" y="45"/>
                      <a:pt x="23" y="47"/>
                    </a:cubicBezTo>
                    <a:cubicBezTo>
                      <a:pt x="22" y="48"/>
                      <a:pt x="22" y="48"/>
                      <a:pt x="21" y="48"/>
                    </a:cubicBezTo>
                    <a:cubicBezTo>
                      <a:pt x="21" y="49"/>
                      <a:pt x="20" y="50"/>
                      <a:pt x="20" y="50"/>
                    </a:cubicBezTo>
                    <a:cubicBezTo>
                      <a:pt x="20" y="50"/>
                      <a:pt x="19" y="50"/>
                      <a:pt x="19" y="51"/>
                    </a:cubicBezTo>
                    <a:cubicBezTo>
                      <a:pt x="18" y="52"/>
                      <a:pt x="18" y="53"/>
                      <a:pt x="18" y="55"/>
                    </a:cubicBezTo>
                    <a:cubicBezTo>
                      <a:pt x="18" y="55"/>
                      <a:pt x="18" y="56"/>
                      <a:pt x="18" y="57"/>
                    </a:cubicBezTo>
                    <a:cubicBezTo>
                      <a:pt x="18" y="58"/>
                      <a:pt x="18" y="59"/>
                      <a:pt x="18" y="59"/>
                    </a:cubicBezTo>
                    <a:cubicBezTo>
                      <a:pt x="19" y="60"/>
                      <a:pt x="19" y="61"/>
                      <a:pt x="19" y="62"/>
                    </a:cubicBezTo>
                    <a:cubicBezTo>
                      <a:pt x="20" y="62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1" y="64"/>
                    </a:cubicBezTo>
                    <a:cubicBezTo>
                      <a:pt x="21" y="65"/>
                      <a:pt x="22" y="66"/>
                      <a:pt x="22" y="67"/>
                    </a:cubicBezTo>
                    <a:cubicBezTo>
                      <a:pt x="23" y="68"/>
                      <a:pt x="23" y="68"/>
                      <a:pt x="24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8" y="69"/>
                      <a:pt x="28" y="71"/>
                      <a:pt x="30" y="71"/>
                    </a:cubicBezTo>
                    <a:cubicBezTo>
                      <a:pt x="31" y="70"/>
                      <a:pt x="31" y="69"/>
                      <a:pt x="31" y="68"/>
                    </a:cubicBezTo>
                    <a:cubicBezTo>
                      <a:pt x="32" y="67"/>
                      <a:pt x="32" y="66"/>
                      <a:pt x="33" y="65"/>
                    </a:cubicBezTo>
                    <a:cubicBezTo>
                      <a:pt x="33" y="65"/>
                      <a:pt x="33" y="64"/>
                      <a:pt x="33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4" y="62"/>
                      <a:pt x="34" y="61"/>
                      <a:pt x="35" y="61"/>
                    </a:cubicBezTo>
                    <a:close/>
                  </a:path>
                </a:pathLst>
              </a:custGeom>
              <a:solidFill>
                <a:srgbClr val="BFD0C7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5" name="Freeform 75"/>
              <p:cNvSpPr/>
              <p:nvPr/>
            </p:nvSpPr>
            <p:spPr bwMode="auto">
              <a:xfrm>
                <a:off x="3591" y="1790"/>
                <a:ext cx="24" cy="21"/>
              </a:xfrm>
              <a:custGeom>
                <a:avLst/>
                <a:gdLst>
                  <a:gd name="T0" fmla="*/ 8 w 10"/>
                  <a:gd name="T1" fmla="*/ 1 h 9"/>
                  <a:gd name="T2" fmla="*/ 6 w 10"/>
                  <a:gd name="T3" fmla="*/ 1 h 9"/>
                  <a:gd name="T4" fmla="*/ 4 w 10"/>
                  <a:gd name="T5" fmla="*/ 0 h 9"/>
                  <a:gd name="T6" fmla="*/ 0 w 10"/>
                  <a:gd name="T7" fmla="*/ 2 h 9"/>
                  <a:gd name="T8" fmla="*/ 0 w 10"/>
                  <a:gd name="T9" fmla="*/ 6 h 9"/>
                  <a:gd name="T10" fmla="*/ 4 w 10"/>
                  <a:gd name="T11" fmla="*/ 8 h 9"/>
                  <a:gd name="T12" fmla="*/ 7 w 10"/>
                  <a:gd name="T13" fmla="*/ 8 h 9"/>
                  <a:gd name="T14" fmla="*/ 8 w 10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9">
                    <a:moveTo>
                      <a:pt x="8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3" y="6"/>
                      <a:pt x="2" y="8"/>
                      <a:pt x="4" y="8"/>
                    </a:cubicBezTo>
                    <a:cubicBezTo>
                      <a:pt x="4" y="9"/>
                      <a:pt x="6" y="9"/>
                      <a:pt x="7" y="8"/>
                    </a:cubicBezTo>
                    <a:cubicBezTo>
                      <a:pt x="9" y="5"/>
                      <a:pt x="10" y="2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Freeform 76"/>
              <p:cNvSpPr/>
              <p:nvPr/>
            </p:nvSpPr>
            <p:spPr bwMode="auto">
              <a:xfrm>
                <a:off x="3824" y="1947"/>
                <a:ext cx="17" cy="29"/>
              </a:xfrm>
              <a:custGeom>
                <a:avLst/>
                <a:gdLst>
                  <a:gd name="T0" fmla="*/ 7 w 7"/>
                  <a:gd name="T1" fmla="*/ 2 h 12"/>
                  <a:gd name="T2" fmla="*/ 5 w 7"/>
                  <a:gd name="T3" fmla="*/ 0 h 12"/>
                  <a:gd name="T4" fmla="*/ 3 w 7"/>
                  <a:gd name="T5" fmla="*/ 1 h 12"/>
                  <a:gd name="T6" fmla="*/ 3 w 7"/>
                  <a:gd name="T7" fmla="*/ 2 h 12"/>
                  <a:gd name="T8" fmla="*/ 2 w 7"/>
                  <a:gd name="T9" fmla="*/ 2 h 12"/>
                  <a:gd name="T10" fmla="*/ 2 w 7"/>
                  <a:gd name="T11" fmla="*/ 5 h 12"/>
                  <a:gd name="T12" fmla="*/ 1 w 7"/>
                  <a:gd name="T13" fmla="*/ 7 h 12"/>
                  <a:gd name="T14" fmla="*/ 0 w 7"/>
                  <a:gd name="T15" fmla="*/ 9 h 12"/>
                  <a:gd name="T16" fmla="*/ 5 w 7"/>
                  <a:gd name="T17" fmla="*/ 10 h 12"/>
                  <a:gd name="T18" fmla="*/ 6 w 7"/>
                  <a:gd name="T19" fmla="*/ 9 h 12"/>
                  <a:gd name="T20" fmla="*/ 7 w 7"/>
                  <a:gd name="T21" fmla="*/ 7 h 12"/>
                  <a:gd name="T22" fmla="*/ 6 w 7"/>
                  <a:gd name="T23" fmla="*/ 4 h 12"/>
                  <a:gd name="T24" fmla="*/ 7 w 7"/>
                  <a:gd name="T25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12"/>
                      <a:pt x="4" y="11"/>
                      <a:pt x="5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6" y="7"/>
                      <a:pt x="6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Freeform 77"/>
              <p:cNvSpPr/>
              <p:nvPr/>
            </p:nvSpPr>
            <p:spPr bwMode="auto">
              <a:xfrm>
                <a:off x="3663" y="2021"/>
                <a:ext cx="28" cy="31"/>
              </a:xfrm>
              <a:custGeom>
                <a:avLst/>
                <a:gdLst>
                  <a:gd name="T0" fmla="*/ 10 w 12"/>
                  <a:gd name="T1" fmla="*/ 7 h 13"/>
                  <a:gd name="T2" fmla="*/ 8 w 12"/>
                  <a:gd name="T3" fmla="*/ 3 h 13"/>
                  <a:gd name="T4" fmla="*/ 7 w 12"/>
                  <a:gd name="T5" fmla="*/ 0 h 13"/>
                  <a:gd name="T6" fmla="*/ 6 w 12"/>
                  <a:gd name="T7" fmla="*/ 0 h 13"/>
                  <a:gd name="T8" fmla="*/ 4 w 12"/>
                  <a:gd name="T9" fmla="*/ 3 h 13"/>
                  <a:gd name="T10" fmla="*/ 0 w 12"/>
                  <a:gd name="T11" fmla="*/ 7 h 13"/>
                  <a:gd name="T12" fmla="*/ 5 w 12"/>
                  <a:gd name="T13" fmla="*/ 9 h 13"/>
                  <a:gd name="T14" fmla="*/ 11 w 12"/>
                  <a:gd name="T15" fmla="*/ 12 h 13"/>
                  <a:gd name="T16" fmla="*/ 11 w 12"/>
                  <a:gd name="T17" fmla="*/ 8 h 13"/>
                  <a:gd name="T18" fmla="*/ 10 w 12"/>
                  <a:gd name="T19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3">
                    <a:moveTo>
                      <a:pt x="10" y="7"/>
                    </a:moveTo>
                    <a:cubicBezTo>
                      <a:pt x="9" y="6"/>
                      <a:pt x="9" y="4"/>
                      <a:pt x="8" y="3"/>
                    </a:cubicBezTo>
                    <a:cubicBezTo>
                      <a:pt x="8" y="2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3"/>
                    </a:cubicBezTo>
                    <a:cubicBezTo>
                      <a:pt x="3" y="4"/>
                      <a:pt x="1" y="5"/>
                      <a:pt x="0" y="7"/>
                    </a:cubicBezTo>
                    <a:cubicBezTo>
                      <a:pt x="0" y="9"/>
                      <a:pt x="3" y="8"/>
                      <a:pt x="5" y="9"/>
                    </a:cubicBezTo>
                    <a:cubicBezTo>
                      <a:pt x="7" y="10"/>
                      <a:pt x="9" y="13"/>
                      <a:pt x="11" y="12"/>
                    </a:cubicBezTo>
                    <a:cubicBezTo>
                      <a:pt x="12" y="10"/>
                      <a:pt x="11" y="9"/>
                      <a:pt x="11" y="8"/>
                    </a:cubicBezTo>
                    <a:cubicBezTo>
                      <a:pt x="11" y="8"/>
                      <a:pt x="10" y="7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78"/>
              <p:cNvSpPr/>
              <p:nvPr/>
            </p:nvSpPr>
            <p:spPr bwMode="auto">
              <a:xfrm>
                <a:off x="3817" y="1859"/>
                <a:ext cx="46" cy="26"/>
              </a:xfrm>
              <a:custGeom>
                <a:avLst/>
                <a:gdLst>
                  <a:gd name="T0" fmla="*/ 10 w 19"/>
                  <a:gd name="T1" fmla="*/ 11 h 11"/>
                  <a:gd name="T2" fmla="*/ 13 w 19"/>
                  <a:gd name="T3" fmla="*/ 9 h 11"/>
                  <a:gd name="T4" fmla="*/ 17 w 19"/>
                  <a:gd name="T5" fmla="*/ 7 h 11"/>
                  <a:gd name="T6" fmla="*/ 19 w 19"/>
                  <a:gd name="T7" fmla="*/ 4 h 11"/>
                  <a:gd name="T8" fmla="*/ 16 w 19"/>
                  <a:gd name="T9" fmla="*/ 0 h 11"/>
                  <a:gd name="T10" fmla="*/ 9 w 19"/>
                  <a:gd name="T11" fmla="*/ 1 h 11"/>
                  <a:gd name="T12" fmla="*/ 6 w 19"/>
                  <a:gd name="T13" fmla="*/ 3 h 11"/>
                  <a:gd name="T14" fmla="*/ 5 w 19"/>
                  <a:gd name="T15" fmla="*/ 2 h 11"/>
                  <a:gd name="T16" fmla="*/ 3 w 19"/>
                  <a:gd name="T17" fmla="*/ 1 h 11"/>
                  <a:gd name="T18" fmla="*/ 0 w 19"/>
                  <a:gd name="T19" fmla="*/ 5 h 11"/>
                  <a:gd name="T20" fmla="*/ 4 w 19"/>
                  <a:gd name="T21" fmla="*/ 10 h 11"/>
                  <a:gd name="T22" fmla="*/ 10 w 19"/>
                  <a:gd name="T2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1"/>
                    </a:moveTo>
                    <a:cubicBezTo>
                      <a:pt x="11" y="11"/>
                      <a:pt x="12" y="10"/>
                      <a:pt x="13" y="9"/>
                    </a:cubicBezTo>
                    <a:cubicBezTo>
                      <a:pt x="15" y="8"/>
                      <a:pt x="16" y="7"/>
                      <a:pt x="17" y="7"/>
                    </a:cubicBezTo>
                    <a:cubicBezTo>
                      <a:pt x="18" y="6"/>
                      <a:pt x="19" y="5"/>
                      <a:pt x="19" y="4"/>
                    </a:cubicBezTo>
                    <a:cubicBezTo>
                      <a:pt x="19" y="2"/>
                      <a:pt x="17" y="1"/>
                      <a:pt x="16" y="0"/>
                    </a:cubicBezTo>
                    <a:cubicBezTo>
                      <a:pt x="14" y="0"/>
                      <a:pt x="11" y="1"/>
                      <a:pt x="9" y="1"/>
                    </a:cubicBezTo>
                    <a:cubicBezTo>
                      <a:pt x="7" y="1"/>
                      <a:pt x="7" y="3"/>
                      <a:pt x="6" y="3"/>
                    </a:cubicBezTo>
                    <a:cubicBezTo>
                      <a:pt x="5" y="3"/>
                      <a:pt x="5" y="2"/>
                      <a:pt x="5" y="2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8"/>
                      <a:pt x="2" y="9"/>
                      <a:pt x="4" y="10"/>
                    </a:cubicBezTo>
                    <a:cubicBezTo>
                      <a:pt x="6" y="10"/>
                      <a:pt x="8" y="11"/>
                      <a:pt x="10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Freeform 79"/>
              <p:cNvSpPr/>
              <p:nvPr/>
            </p:nvSpPr>
            <p:spPr bwMode="auto">
              <a:xfrm>
                <a:off x="3836" y="1919"/>
                <a:ext cx="43" cy="66"/>
              </a:xfrm>
              <a:custGeom>
                <a:avLst/>
                <a:gdLst>
                  <a:gd name="T0" fmla="*/ 14 w 18"/>
                  <a:gd name="T1" fmla="*/ 17 h 28"/>
                  <a:gd name="T2" fmla="*/ 14 w 18"/>
                  <a:gd name="T3" fmla="*/ 16 h 28"/>
                  <a:gd name="T4" fmla="*/ 11 w 18"/>
                  <a:gd name="T5" fmla="*/ 12 h 28"/>
                  <a:gd name="T6" fmla="*/ 10 w 18"/>
                  <a:gd name="T7" fmla="*/ 6 h 28"/>
                  <a:gd name="T8" fmla="*/ 8 w 18"/>
                  <a:gd name="T9" fmla="*/ 3 h 28"/>
                  <a:gd name="T10" fmla="*/ 7 w 18"/>
                  <a:gd name="T11" fmla="*/ 1 h 28"/>
                  <a:gd name="T12" fmla="*/ 2 w 18"/>
                  <a:gd name="T13" fmla="*/ 2 h 28"/>
                  <a:gd name="T14" fmla="*/ 0 w 18"/>
                  <a:gd name="T15" fmla="*/ 6 h 28"/>
                  <a:gd name="T16" fmla="*/ 4 w 18"/>
                  <a:gd name="T17" fmla="*/ 13 h 28"/>
                  <a:gd name="T18" fmla="*/ 8 w 18"/>
                  <a:gd name="T19" fmla="*/ 16 h 28"/>
                  <a:gd name="T20" fmla="*/ 5 w 18"/>
                  <a:gd name="T21" fmla="*/ 18 h 28"/>
                  <a:gd name="T22" fmla="*/ 4 w 18"/>
                  <a:gd name="T23" fmla="*/ 21 h 28"/>
                  <a:gd name="T24" fmla="*/ 4 w 18"/>
                  <a:gd name="T25" fmla="*/ 22 h 28"/>
                  <a:gd name="T26" fmla="*/ 3 w 18"/>
                  <a:gd name="T27" fmla="*/ 26 h 28"/>
                  <a:gd name="T28" fmla="*/ 4 w 18"/>
                  <a:gd name="T29" fmla="*/ 27 h 28"/>
                  <a:gd name="T30" fmla="*/ 9 w 18"/>
                  <a:gd name="T31" fmla="*/ 25 h 28"/>
                  <a:gd name="T32" fmla="*/ 12 w 18"/>
                  <a:gd name="T33" fmla="*/ 25 h 28"/>
                  <a:gd name="T34" fmla="*/ 13 w 18"/>
                  <a:gd name="T35" fmla="*/ 24 h 28"/>
                  <a:gd name="T36" fmla="*/ 15 w 18"/>
                  <a:gd name="T37" fmla="*/ 24 h 28"/>
                  <a:gd name="T38" fmla="*/ 14 w 18"/>
                  <a:gd name="T39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8">
                    <a:moveTo>
                      <a:pt x="14" y="17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8" y="8"/>
                      <a:pt x="10" y="6"/>
                    </a:cubicBezTo>
                    <a:cubicBezTo>
                      <a:pt x="10" y="4"/>
                      <a:pt x="8" y="4"/>
                      <a:pt x="8" y="3"/>
                    </a:cubicBezTo>
                    <a:cubicBezTo>
                      <a:pt x="7" y="2"/>
                      <a:pt x="8" y="2"/>
                      <a:pt x="7" y="1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3"/>
                      <a:pt x="0" y="5"/>
                      <a:pt x="0" y="6"/>
                    </a:cubicBezTo>
                    <a:cubicBezTo>
                      <a:pt x="0" y="9"/>
                      <a:pt x="3" y="11"/>
                      <a:pt x="4" y="13"/>
                    </a:cubicBezTo>
                    <a:cubicBezTo>
                      <a:pt x="6" y="13"/>
                      <a:pt x="8" y="13"/>
                      <a:pt x="8" y="16"/>
                    </a:cubicBezTo>
                    <a:cubicBezTo>
                      <a:pt x="7" y="17"/>
                      <a:pt x="6" y="17"/>
                      <a:pt x="5" y="18"/>
                    </a:cubicBezTo>
                    <a:cubicBezTo>
                      <a:pt x="5" y="19"/>
                      <a:pt x="4" y="20"/>
                      <a:pt x="4" y="21"/>
                    </a:cubicBezTo>
                    <a:cubicBezTo>
                      <a:pt x="3" y="21"/>
                      <a:pt x="4" y="22"/>
                      <a:pt x="4" y="22"/>
                    </a:cubicBezTo>
                    <a:cubicBezTo>
                      <a:pt x="3" y="23"/>
                      <a:pt x="2" y="24"/>
                      <a:pt x="3" y="26"/>
                    </a:cubicBezTo>
                    <a:cubicBezTo>
                      <a:pt x="3" y="26"/>
                      <a:pt x="4" y="27"/>
                      <a:pt x="4" y="27"/>
                    </a:cubicBezTo>
                    <a:cubicBezTo>
                      <a:pt x="5" y="28"/>
                      <a:pt x="7" y="26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2" y="25"/>
                      <a:pt x="13" y="25"/>
                      <a:pt x="13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8" y="21"/>
                      <a:pt x="17" y="19"/>
                      <a:pt x="14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Freeform 80"/>
              <p:cNvSpPr/>
              <p:nvPr/>
            </p:nvSpPr>
            <p:spPr bwMode="auto">
              <a:xfrm>
                <a:off x="3520" y="2159"/>
                <a:ext cx="31" cy="31"/>
              </a:xfrm>
              <a:custGeom>
                <a:avLst/>
                <a:gdLst>
                  <a:gd name="T0" fmla="*/ 9 w 13"/>
                  <a:gd name="T1" fmla="*/ 6 h 13"/>
                  <a:gd name="T2" fmla="*/ 8 w 13"/>
                  <a:gd name="T3" fmla="*/ 5 h 13"/>
                  <a:gd name="T4" fmla="*/ 7 w 13"/>
                  <a:gd name="T5" fmla="*/ 4 h 13"/>
                  <a:gd name="T6" fmla="*/ 6 w 13"/>
                  <a:gd name="T7" fmla="*/ 3 h 13"/>
                  <a:gd name="T8" fmla="*/ 3 w 13"/>
                  <a:gd name="T9" fmla="*/ 1 h 13"/>
                  <a:gd name="T10" fmla="*/ 0 w 13"/>
                  <a:gd name="T11" fmla="*/ 2 h 13"/>
                  <a:gd name="T12" fmla="*/ 6 w 13"/>
                  <a:gd name="T13" fmla="*/ 7 h 13"/>
                  <a:gd name="T14" fmla="*/ 8 w 13"/>
                  <a:gd name="T15" fmla="*/ 10 h 13"/>
                  <a:gd name="T16" fmla="*/ 9 w 13"/>
                  <a:gd name="T17" fmla="*/ 12 h 13"/>
                  <a:gd name="T18" fmla="*/ 13 w 13"/>
                  <a:gd name="T19" fmla="*/ 11 h 13"/>
                  <a:gd name="T20" fmla="*/ 10 w 13"/>
                  <a:gd name="T21" fmla="*/ 7 h 13"/>
                  <a:gd name="T22" fmla="*/ 9 w 13"/>
                  <a:gd name="T2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3">
                    <a:moveTo>
                      <a:pt x="9" y="6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4"/>
                      <a:pt x="7" y="4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2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1" y="5"/>
                      <a:pt x="4" y="5"/>
                      <a:pt x="6" y="7"/>
                    </a:cubicBezTo>
                    <a:cubicBezTo>
                      <a:pt x="7" y="8"/>
                      <a:pt x="8" y="9"/>
                      <a:pt x="8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11" y="12"/>
                      <a:pt x="12" y="13"/>
                      <a:pt x="13" y="11"/>
                    </a:cubicBezTo>
                    <a:cubicBezTo>
                      <a:pt x="13" y="10"/>
                      <a:pt x="11" y="9"/>
                      <a:pt x="10" y="7"/>
                    </a:cubicBezTo>
                    <a:cubicBezTo>
                      <a:pt x="10" y="7"/>
                      <a:pt x="10" y="6"/>
                      <a:pt x="9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 81"/>
              <p:cNvSpPr/>
              <p:nvPr/>
            </p:nvSpPr>
            <p:spPr bwMode="auto">
              <a:xfrm>
                <a:off x="3965" y="1759"/>
                <a:ext cx="59" cy="45"/>
              </a:xfrm>
              <a:custGeom>
                <a:avLst/>
                <a:gdLst>
                  <a:gd name="T0" fmla="*/ 3 w 25"/>
                  <a:gd name="T1" fmla="*/ 16 h 19"/>
                  <a:gd name="T2" fmla="*/ 6 w 25"/>
                  <a:gd name="T3" fmla="*/ 17 h 19"/>
                  <a:gd name="T4" fmla="*/ 10 w 25"/>
                  <a:gd name="T5" fmla="*/ 17 h 19"/>
                  <a:gd name="T6" fmla="*/ 12 w 25"/>
                  <a:gd name="T7" fmla="*/ 14 h 19"/>
                  <a:gd name="T8" fmla="*/ 13 w 25"/>
                  <a:gd name="T9" fmla="*/ 13 h 19"/>
                  <a:gd name="T10" fmla="*/ 16 w 25"/>
                  <a:gd name="T11" fmla="*/ 16 h 19"/>
                  <a:gd name="T12" fmla="*/ 20 w 25"/>
                  <a:gd name="T13" fmla="*/ 14 h 19"/>
                  <a:gd name="T14" fmla="*/ 16 w 25"/>
                  <a:gd name="T15" fmla="*/ 11 h 19"/>
                  <a:gd name="T16" fmla="*/ 12 w 25"/>
                  <a:gd name="T17" fmla="*/ 7 h 19"/>
                  <a:gd name="T18" fmla="*/ 22 w 25"/>
                  <a:gd name="T19" fmla="*/ 8 h 19"/>
                  <a:gd name="T20" fmla="*/ 25 w 25"/>
                  <a:gd name="T21" fmla="*/ 5 h 19"/>
                  <a:gd name="T22" fmla="*/ 11 w 25"/>
                  <a:gd name="T23" fmla="*/ 2 h 19"/>
                  <a:gd name="T24" fmla="*/ 9 w 25"/>
                  <a:gd name="T25" fmla="*/ 4 h 19"/>
                  <a:gd name="T26" fmla="*/ 8 w 25"/>
                  <a:gd name="T27" fmla="*/ 3 h 19"/>
                  <a:gd name="T28" fmla="*/ 5 w 25"/>
                  <a:gd name="T29" fmla="*/ 4 h 19"/>
                  <a:gd name="T30" fmla="*/ 2 w 25"/>
                  <a:gd name="T31" fmla="*/ 4 h 19"/>
                  <a:gd name="T32" fmla="*/ 0 w 25"/>
                  <a:gd name="T33" fmla="*/ 7 h 19"/>
                  <a:gd name="T34" fmla="*/ 2 w 25"/>
                  <a:gd name="T35" fmla="*/ 12 h 19"/>
                  <a:gd name="T36" fmla="*/ 3 w 25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9">
                    <a:moveTo>
                      <a:pt x="3" y="16"/>
                    </a:moveTo>
                    <a:cubicBezTo>
                      <a:pt x="4" y="17"/>
                      <a:pt x="5" y="17"/>
                      <a:pt x="6" y="17"/>
                    </a:cubicBezTo>
                    <a:cubicBezTo>
                      <a:pt x="8" y="19"/>
                      <a:pt x="9" y="19"/>
                      <a:pt x="10" y="17"/>
                    </a:cubicBezTo>
                    <a:cubicBezTo>
                      <a:pt x="11" y="16"/>
                      <a:pt x="11" y="16"/>
                      <a:pt x="12" y="14"/>
                    </a:cubicBezTo>
                    <a:cubicBezTo>
                      <a:pt x="12" y="14"/>
                      <a:pt x="12" y="12"/>
                      <a:pt x="13" y="13"/>
                    </a:cubicBezTo>
                    <a:cubicBezTo>
                      <a:pt x="15" y="13"/>
                      <a:pt x="15" y="15"/>
                      <a:pt x="16" y="16"/>
                    </a:cubicBezTo>
                    <a:cubicBezTo>
                      <a:pt x="18" y="16"/>
                      <a:pt x="20" y="16"/>
                      <a:pt x="20" y="14"/>
                    </a:cubicBezTo>
                    <a:cubicBezTo>
                      <a:pt x="19" y="13"/>
                      <a:pt x="18" y="12"/>
                      <a:pt x="16" y="11"/>
                    </a:cubicBezTo>
                    <a:cubicBezTo>
                      <a:pt x="15" y="10"/>
                      <a:pt x="13" y="10"/>
                      <a:pt x="12" y="7"/>
                    </a:cubicBezTo>
                    <a:cubicBezTo>
                      <a:pt x="16" y="7"/>
                      <a:pt x="19" y="9"/>
                      <a:pt x="22" y="8"/>
                    </a:cubicBezTo>
                    <a:cubicBezTo>
                      <a:pt x="23" y="7"/>
                      <a:pt x="25" y="6"/>
                      <a:pt x="25" y="5"/>
                    </a:cubicBezTo>
                    <a:cubicBezTo>
                      <a:pt x="23" y="0"/>
                      <a:pt x="14" y="1"/>
                      <a:pt x="11" y="2"/>
                    </a:cubicBezTo>
                    <a:cubicBezTo>
                      <a:pt x="10" y="3"/>
                      <a:pt x="10" y="3"/>
                      <a:pt x="9" y="4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7" y="3"/>
                      <a:pt x="6" y="4"/>
                      <a:pt x="5" y="4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1" y="4"/>
                      <a:pt x="0" y="6"/>
                      <a:pt x="0" y="7"/>
                    </a:cubicBezTo>
                    <a:cubicBezTo>
                      <a:pt x="0" y="9"/>
                      <a:pt x="1" y="10"/>
                      <a:pt x="2" y="12"/>
                    </a:cubicBezTo>
                    <a:cubicBezTo>
                      <a:pt x="3" y="13"/>
                      <a:pt x="3" y="15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 82"/>
              <p:cNvSpPr/>
              <p:nvPr/>
            </p:nvSpPr>
            <p:spPr bwMode="auto">
              <a:xfrm>
                <a:off x="3553" y="2187"/>
                <a:ext cx="19" cy="19"/>
              </a:xfrm>
              <a:custGeom>
                <a:avLst/>
                <a:gdLst>
                  <a:gd name="T0" fmla="*/ 0 w 8"/>
                  <a:gd name="T1" fmla="*/ 5 h 8"/>
                  <a:gd name="T2" fmla="*/ 5 w 8"/>
                  <a:gd name="T3" fmla="*/ 7 h 8"/>
                  <a:gd name="T4" fmla="*/ 8 w 8"/>
                  <a:gd name="T5" fmla="*/ 6 h 8"/>
                  <a:gd name="T6" fmla="*/ 0 w 8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5"/>
                    </a:moveTo>
                    <a:cubicBezTo>
                      <a:pt x="1" y="6"/>
                      <a:pt x="4" y="7"/>
                      <a:pt x="5" y="7"/>
                    </a:cubicBezTo>
                    <a:cubicBezTo>
                      <a:pt x="6" y="7"/>
                      <a:pt x="8" y="8"/>
                      <a:pt x="8" y="6"/>
                    </a:cubicBezTo>
                    <a:cubicBezTo>
                      <a:pt x="7" y="3"/>
                      <a:pt x="1" y="0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3" name="Freeform 86"/>
            <p:cNvSpPr>
              <a:spLocks noEditPoints="1"/>
            </p:cNvSpPr>
            <p:nvPr/>
          </p:nvSpPr>
          <p:spPr bwMode="auto">
            <a:xfrm>
              <a:off x="1560402" y="2225452"/>
              <a:ext cx="602239" cy="542400"/>
            </a:xfrm>
            <a:custGeom>
              <a:avLst/>
              <a:gdLst>
                <a:gd name="T0" fmla="*/ 327 w 327"/>
                <a:gd name="T1" fmla="*/ 130 h 294"/>
                <a:gd name="T2" fmla="*/ 163 w 327"/>
                <a:gd name="T3" fmla="*/ 0 h 294"/>
                <a:gd name="T4" fmla="*/ 0 w 327"/>
                <a:gd name="T5" fmla="*/ 130 h 294"/>
                <a:gd name="T6" fmla="*/ 163 w 327"/>
                <a:gd name="T7" fmla="*/ 260 h 294"/>
                <a:gd name="T8" fmla="*/ 219 w 327"/>
                <a:gd name="T9" fmla="*/ 253 h 294"/>
                <a:gd name="T10" fmla="*/ 267 w 327"/>
                <a:gd name="T11" fmla="*/ 292 h 294"/>
                <a:gd name="T12" fmla="*/ 271 w 327"/>
                <a:gd name="T13" fmla="*/ 294 h 294"/>
                <a:gd name="T14" fmla="*/ 273 w 327"/>
                <a:gd name="T15" fmla="*/ 292 h 294"/>
                <a:gd name="T16" fmla="*/ 270 w 327"/>
                <a:gd name="T17" fmla="*/ 229 h 294"/>
                <a:gd name="T18" fmla="*/ 327 w 327"/>
                <a:gd name="T19" fmla="*/ 130 h 294"/>
                <a:gd name="T20" fmla="*/ 228 w 327"/>
                <a:gd name="T21" fmla="*/ 186 h 294"/>
                <a:gd name="T22" fmla="*/ 101 w 327"/>
                <a:gd name="T23" fmla="*/ 186 h 294"/>
                <a:gd name="T24" fmla="*/ 89 w 327"/>
                <a:gd name="T25" fmla="*/ 174 h 294"/>
                <a:gd name="T26" fmla="*/ 101 w 327"/>
                <a:gd name="T27" fmla="*/ 163 h 294"/>
                <a:gd name="T28" fmla="*/ 228 w 327"/>
                <a:gd name="T29" fmla="*/ 163 h 294"/>
                <a:gd name="T30" fmla="*/ 240 w 327"/>
                <a:gd name="T31" fmla="*/ 174 h 294"/>
                <a:gd name="T32" fmla="*/ 228 w 327"/>
                <a:gd name="T33" fmla="*/ 186 h 294"/>
                <a:gd name="T34" fmla="*/ 228 w 327"/>
                <a:gd name="T35" fmla="*/ 137 h 294"/>
                <a:gd name="T36" fmla="*/ 101 w 327"/>
                <a:gd name="T37" fmla="*/ 137 h 294"/>
                <a:gd name="T38" fmla="*/ 89 w 327"/>
                <a:gd name="T39" fmla="*/ 125 h 294"/>
                <a:gd name="T40" fmla="*/ 101 w 327"/>
                <a:gd name="T41" fmla="*/ 114 h 294"/>
                <a:gd name="T42" fmla="*/ 228 w 327"/>
                <a:gd name="T43" fmla="*/ 114 h 294"/>
                <a:gd name="T44" fmla="*/ 240 w 327"/>
                <a:gd name="T45" fmla="*/ 125 h 294"/>
                <a:gd name="T46" fmla="*/ 228 w 327"/>
                <a:gd name="T47" fmla="*/ 137 h 294"/>
                <a:gd name="T48" fmla="*/ 228 w 327"/>
                <a:gd name="T49" fmla="*/ 88 h 294"/>
                <a:gd name="T50" fmla="*/ 101 w 327"/>
                <a:gd name="T51" fmla="*/ 88 h 294"/>
                <a:gd name="T52" fmla="*/ 89 w 327"/>
                <a:gd name="T53" fmla="*/ 76 h 294"/>
                <a:gd name="T54" fmla="*/ 101 w 327"/>
                <a:gd name="T55" fmla="*/ 65 h 294"/>
                <a:gd name="T56" fmla="*/ 228 w 327"/>
                <a:gd name="T57" fmla="*/ 65 h 294"/>
                <a:gd name="T58" fmla="*/ 240 w 327"/>
                <a:gd name="T59" fmla="*/ 76 h 294"/>
                <a:gd name="T60" fmla="*/ 228 w 327"/>
                <a:gd name="T61" fmla="*/ 88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" h="294">
                  <a:moveTo>
                    <a:pt x="327" y="130"/>
                  </a:moveTo>
                  <a:cubicBezTo>
                    <a:pt x="327" y="58"/>
                    <a:pt x="254" y="0"/>
                    <a:pt x="163" y="0"/>
                  </a:cubicBezTo>
                  <a:cubicBezTo>
                    <a:pt x="73" y="0"/>
                    <a:pt x="0" y="58"/>
                    <a:pt x="0" y="130"/>
                  </a:cubicBezTo>
                  <a:cubicBezTo>
                    <a:pt x="0" y="202"/>
                    <a:pt x="73" y="260"/>
                    <a:pt x="163" y="260"/>
                  </a:cubicBezTo>
                  <a:cubicBezTo>
                    <a:pt x="183" y="260"/>
                    <a:pt x="202" y="258"/>
                    <a:pt x="219" y="253"/>
                  </a:cubicBezTo>
                  <a:cubicBezTo>
                    <a:pt x="267" y="292"/>
                    <a:pt x="267" y="292"/>
                    <a:pt x="267" y="292"/>
                  </a:cubicBezTo>
                  <a:cubicBezTo>
                    <a:pt x="268" y="293"/>
                    <a:pt x="270" y="294"/>
                    <a:pt x="271" y="294"/>
                  </a:cubicBezTo>
                  <a:cubicBezTo>
                    <a:pt x="272" y="294"/>
                    <a:pt x="273" y="293"/>
                    <a:pt x="273" y="292"/>
                  </a:cubicBezTo>
                  <a:cubicBezTo>
                    <a:pt x="270" y="229"/>
                    <a:pt x="270" y="229"/>
                    <a:pt x="270" y="229"/>
                  </a:cubicBezTo>
                  <a:cubicBezTo>
                    <a:pt x="305" y="205"/>
                    <a:pt x="327" y="170"/>
                    <a:pt x="327" y="130"/>
                  </a:cubicBezTo>
                  <a:close/>
                  <a:moveTo>
                    <a:pt x="228" y="186"/>
                  </a:moveTo>
                  <a:cubicBezTo>
                    <a:pt x="101" y="186"/>
                    <a:pt x="101" y="186"/>
                    <a:pt x="101" y="186"/>
                  </a:cubicBezTo>
                  <a:cubicBezTo>
                    <a:pt x="94" y="186"/>
                    <a:pt x="89" y="181"/>
                    <a:pt x="89" y="174"/>
                  </a:cubicBezTo>
                  <a:cubicBezTo>
                    <a:pt x="89" y="168"/>
                    <a:pt x="94" y="163"/>
                    <a:pt x="101" y="163"/>
                  </a:cubicBezTo>
                  <a:cubicBezTo>
                    <a:pt x="228" y="163"/>
                    <a:pt x="228" y="163"/>
                    <a:pt x="228" y="163"/>
                  </a:cubicBezTo>
                  <a:cubicBezTo>
                    <a:pt x="234" y="163"/>
                    <a:pt x="240" y="168"/>
                    <a:pt x="240" y="174"/>
                  </a:cubicBezTo>
                  <a:cubicBezTo>
                    <a:pt x="240" y="181"/>
                    <a:pt x="234" y="186"/>
                    <a:pt x="228" y="186"/>
                  </a:cubicBezTo>
                  <a:close/>
                  <a:moveTo>
                    <a:pt x="228" y="137"/>
                  </a:moveTo>
                  <a:cubicBezTo>
                    <a:pt x="101" y="137"/>
                    <a:pt x="101" y="137"/>
                    <a:pt x="101" y="137"/>
                  </a:cubicBezTo>
                  <a:cubicBezTo>
                    <a:pt x="94" y="137"/>
                    <a:pt x="89" y="132"/>
                    <a:pt x="89" y="125"/>
                  </a:cubicBezTo>
                  <a:cubicBezTo>
                    <a:pt x="89" y="119"/>
                    <a:pt x="94" y="114"/>
                    <a:pt x="101" y="114"/>
                  </a:cubicBezTo>
                  <a:cubicBezTo>
                    <a:pt x="228" y="114"/>
                    <a:pt x="228" y="114"/>
                    <a:pt x="228" y="114"/>
                  </a:cubicBezTo>
                  <a:cubicBezTo>
                    <a:pt x="234" y="114"/>
                    <a:pt x="240" y="119"/>
                    <a:pt x="240" y="125"/>
                  </a:cubicBezTo>
                  <a:cubicBezTo>
                    <a:pt x="240" y="132"/>
                    <a:pt x="234" y="137"/>
                    <a:pt x="228" y="137"/>
                  </a:cubicBezTo>
                  <a:close/>
                  <a:moveTo>
                    <a:pt x="228" y="88"/>
                  </a:moveTo>
                  <a:cubicBezTo>
                    <a:pt x="101" y="88"/>
                    <a:pt x="101" y="88"/>
                    <a:pt x="101" y="88"/>
                  </a:cubicBezTo>
                  <a:cubicBezTo>
                    <a:pt x="94" y="88"/>
                    <a:pt x="89" y="83"/>
                    <a:pt x="89" y="76"/>
                  </a:cubicBezTo>
                  <a:cubicBezTo>
                    <a:pt x="89" y="70"/>
                    <a:pt x="94" y="65"/>
                    <a:pt x="101" y="65"/>
                  </a:cubicBezTo>
                  <a:cubicBezTo>
                    <a:pt x="228" y="65"/>
                    <a:pt x="228" y="65"/>
                    <a:pt x="228" y="65"/>
                  </a:cubicBezTo>
                  <a:cubicBezTo>
                    <a:pt x="234" y="65"/>
                    <a:pt x="240" y="70"/>
                    <a:pt x="240" y="76"/>
                  </a:cubicBezTo>
                  <a:cubicBezTo>
                    <a:pt x="240" y="83"/>
                    <a:pt x="234" y="88"/>
                    <a:pt x="228" y="88"/>
                  </a:cubicBezTo>
                  <a:close/>
                </a:path>
              </a:pathLst>
            </a:custGeom>
            <a:solidFill>
              <a:srgbClr val="BFD0C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96"/>
            <p:cNvSpPr>
              <a:spLocks noEditPoints="1"/>
            </p:cNvSpPr>
            <p:nvPr/>
          </p:nvSpPr>
          <p:spPr bwMode="auto">
            <a:xfrm>
              <a:off x="10012311" y="3719107"/>
              <a:ext cx="501524" cy="390364"/>
            </a:xfrm>
            <a:custGeom>
              <a:avLst/>
              <a:gdLst>
                <a:gd name="T0" fmla="*/ 293 w 293"/>
                <a:gd name="T1" fmla="*/ 212 h 228"/>
                <a:gd name="T2" fmla="*/ 293 w 293"/>
                <a:gd name="T3" fmla="*/ 212 h 228"/>
                <a:gd name="T4" fmla="*/ 293 w 293"/>
                <a:gd name="T5" fmla="*/ 17 h 228"/>
                <a:gd name="T6" fmla="*/ 293 w 293"/>
                <a:gd name="T7" fmla="*/ 17 h 228"/>
                <a:gd name="T8" fmla="*/ 292 w 293"/>
                <a:gd name="T9" fmla="*/ 11 h 228"/>
                <a:gd name="T10" fmla="*/ 276 w 293"/>
                <a:gd name="T11" fmla="*/ 0 h 228"/>
                <a:gd name="T12" fmla="*/ 146 w 293"/>
                <a:gd name="T13" fmla="*/ 0 h 228"/>
                <a:gd name="T14" fmla="*/ 16 w 293"/>
                <a:gd name="T15" fmla="*/ 0 h 228"/>
                <a:gd name="T16" fmla="*/ 1 w 293"/>
                <a:gd name="T17" fmla="*/ 11 h 228"/>
                <a:gd name="T18" fmla="*/ 0 w 293"/>
                <a:gd name="T19" fmla="*/ 18 h 228"/>
                <a:gd name="T20" fmla="*/ 0 w 293"/>
                <a:gd name="T21" fmla="*/ 211 h 228"/>
                <a:gd name="T22" fmla="*/ 1 w 293"/>
                <a:gd name="T23" fmla="*/ 217 h 228"/>
                <a:gd name="T24" fmla="*/ 16 w 293"/>
                <a:gd name="T25" fmla="*/ 228 h 228"/>
                <a:gd name="T26" fmla="*/ 146 w 293"/>
                <a:gd name="T27" fmla="*/ 228 h 228"/>
                <a:gd name="T28" fmla="*/ 276 w 293"/>
                <a:gd name="T29" fmla="*/ 228 h 228"/>
                <a:gd name="T30" fmla="*/ 292 w 293"/>
                <a:gd name="T31" fmla="*/ 217 h 228"/>
                <a:gd name="T32" fmla="*/ 293 w 293"/>
                <a:gd name="T33" fmla="*/ 213 h 228"/>
                <a:gd name="T34" fmla="*/ 293 w 293"/>
                <a:gd name="T35" fmla="*/ 213 h 228"/>
                <a:gd name="T36" fmla="*/ 293 w 293"/>
                <a:gd name="T37" fmla="*/ 212 h 228"/>
                <a:gd name="T38" fmla="*/ 276 w 293"/>
                <a:gd name="T39" fmla="*/ 190 h 228"/>
                <a:gd name="T40" fmla="*/ 222 w 293"/>
                <a:gd name="T41" fmla="*/ 145 h 228"/>
                <a:gd name="T42" fmla="*/ 185 w 293"/>
                <a:gd name="T43" fmla="*/ 114 h 228"/>
                <a:gd name="T44" fmla="*/ 222 w 293"/>
                <a:gd name="T45" fmla="*/ 84 h 228"/>
                <a:gd name="T46" fmla="*/ 276 w 293"/>
                <a:gd name="T47" fmla="*/ 38 h 228"/>
                <a:gd name="T48" fmla="*/ 276 w 293"/>
                <a:gd name="T49" fmla="*/ 190 h 228"/>
                <a:gd name="T50" fmla="*/ 276 w 293"/>
                <a:gd name="T51" fmla="*/ 17 h 228"/>
                <a:gd name="T52" fmla="*/ 211 w 293"/>
                <a:gd name="T53" fmla="*/ 71 h 228"/>
                <a:gd name="T54" fmla="*/ 169 w 293"/>
                <a:gd name="T55" fmla="*/ 106 h 228"/>
                <a:gd name="T56" fmla="*/ 146 w 293"/>
                <a:gd name="T57" fmla="*/ 116 h 228"/>
                <a:gd name="T58" fmla="*/ 123 w 293"/>
                <a:gd name="T59" fmla="*/ 106 h 228"/>
                <a:gd name="T60" fmla="*/ 81 w 293"/>
                <a:gd name="T61" fmla="*/ 71 h 228"/>
                <a:gd name="T62" fmla="*/ 16 w 293"/>
                <a:gd name="T63" fmla="*/ 17 h 228"/>
                <a:gd name="T64" fmla="*/ 16 w 293"/>
                <a:gd name="T65" fmla="*/ 17 h 228"/>
                <a:gd name="T66" fmla="*/ 146 w 293"/>
                <a:gd name="T67" fmla="*/ 17 h 228"/>
                <a:gd name="T68" fmla="*/ 276 w 293"/>
                <a:gd name="T69" fmla="*/ 17 h 228"/>
                <a:gd name="T70" fmla="*/ 16 w 293"/>
                <a:gd name="T71" fmla="*/ 38 h 228"/>
                <a:gd name="T72" fmla="*/ 71 w 293"/>
                <a:gd name="T73" fmla="*/ 84 h 228"/>
                <a:gd name="T74" fmla="*/ 107 w 293"/>
                <a:gd name="T75" fmla="*/ 114 h 228"/>
                <a:gd name="T76" fmla="*/ 71 w 293"/>
                <a:gd name="T77" fmla="*/ 145 h 228"/>
                <a:gd name="T78" fmla="*/ 16 w 293"/>
                <a:gd name="T79" fmla="*/ 190 h 228"/>
                <a:gd name="T80" fmla="*/ 16 w 293"/>
                <a:gd name="T81" fmla="*/ 38 h 228"/>
                <a:gd name="T82" fmla="*/ 146 w 293"/>
                <a:gd name="T83" fmla="*/ 212 h 228"/>
                <a:gd name="T84" fmla="*/ 16 w 293"/>
                <a:gd name="T85" fmla="*/ 212 h 228"/>
                <a:gd name="T86" fmla="*/ 16 w 293"/>
                <a:gd name="T87" fmla="*/ 212 h 228"/>
                <a:gd name="T88" fmla="*/ 81 w 293"/>
                <a:gd name="T89" fmla="*/ 158 h 228"/>
                <a:gd name="T90" fmla="*/ 120 w 293"/>
                <a:gd name="T91" fmla="*/ 125 h 228"/>
                <a:gd name="T92" fmla="*/ 146 w 293"/>
                <a:gd name="T93" fmla="*/ 133 h 228"/>
                <a:gd name="T94" fmla="*/ 172 w 293"/>
                <a:gd name="T95" fmla="*/ 125 h 228"/>
                <a:gd name="T96" fmla="*/ 211 w 293"/>
                <a:gd name="T97" fmla="*/ 158 h 228"/>
                <a:gd name="T98" fmla="*/ 276 w 293"/>
                <a:gd name="T99" fmla="*/ 212 h 228"/>
                <a:gd name="T100" fmla="*/ 146 w 293"/>
                <a:gd name="T101" fmla="*/ 2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3" h="228">
                  <a:moveTo>
                    <a:pt x="293" y="212"/>
                  </a:moveTo>
                  <a:cubicBezTo>
                    <a:pt x="293" y="212"/>
                    <a:pt x="293" y="212"/>
                    <a:pt x="293" y="212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7"/>
                    <a:pt x="293" y="17"/>
                    <a:pt x="293" y="17"/>
                  </a:cubicBezTo>
                  <a:cubicBezTo>
                    <a:pt x="293" y="15"/>
                    <a:pt x="292" y="13"/>
                    <a:pt x="292" y="11"/>
                  </a:cubicBezTo>
                  <a:cubicBezTo>
                    <a:pt x="289" y="5"/>
                    <a:pt x="283" y="0"/>
                    <a:pt x="27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0" y="13"/>
                    <a:pt x="0" y="15"/>
                    <a:pt x="0" y="1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3"/>
                    <a:pt x="0" y="215"/>
                    <a:pt x="1" y="217"/>
                  </a:cubicBezTo>
                  <a:cubicBezTo>
                    <a:pt x="3" y="224"/>
                    <a:pt x="9" y="228"/>
                    <a:pt x="16" y="228"/>
                  </a:cubicBezTo>
                  <a:cubicBezTo>
                    <a:pt x="146" y="228"/>
                    <a:pt x="146" y="228"/>
                    <a:pt x="146" y="228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283" y="228"/>
                    <a:pt x="289" y="224"/>
                    <a:pt x="292" y="217"/>
                  </a:cubicBezTo>
                  <a:cubicBezTo>
                    <a:pt x="292" y="216"/>
                    <a:pt x="292" y="214"/>
                    <a:pt x="293" y="213"/>
                  </a:cubicBezTo>
                  <a:cubicBezTo>
                    <a:pt x="293" y="213"/>
                    <a:pt x="293" y="213"/>
                    <a:pt x="293" y="213"/>
                  </a:cubicBezTo>
                  <a:cubicBezTo>
                    <a:pt x="293" y="212"/>
                    <a:pt x="293" y="212"/>
                    <a:pt x="293" y="212"/>
                  </a:cubicBezTo>
                  <a:close/>
                  <a:moveTo>
                    <a:pt x="276" y="190"/>
                  </a:moveTo>
                  <a:cubicBezTo>
                    <a:pt x="222" y="145"/>
                    <a:pt x="222" y="145"/>
                    <a:pt x="222" y="145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222" y="84"/>
                    <a:pt x="222" y="84"/>
                    <a:pt x="222" y="84"/>
                  </a:cubicBezTo>
                  <a:cubicBezTo>
                    <a:pt x="276" y="38"/>
                    <a:pt x="276" y="38"/>
                    <a:pt x="276" y="38"/>
                  </a:cubicBezTo>
                  <a:lnTo>
                    <a:pt x="276" y="190"/>
                  </a:lnTo>
                  <a:close/>
                  <a:moveTo>
                    <a:pt x="276" y="17"/>
                  </a:moveTo>
                  <a:cubicBezTo>
                    <a:pt x="211" y="71"/>
                    <a:pt x="211" y="71"/>
                    <a:pt x="211" y="71"/>
                  </a:cubicBezTo>
                  <a:cubicBezTo>
                    <a:pt x="169" y="106"/>
                    <a:pt x="169" y="106"/>
                    <a:pt x="169" y="106"/>
                  </a:cubicBezTo>
                  <a:cubicBezTo>
                    <a:pt x="163" y="112"/>
                    <a:pt x="155" y="116"/>
                    <a:pt x="146" y="116"/>
                  </a:cubicBezTo>
                  <a:cubicBezTo>
                    <a:pt x="137" y="116"/>
                    <a:pt x="129" y="112"/>
                    <a:pt x="123" y="106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6" y="17"/>
                    <a:pt x="146" y="17"/>
                    <a:pt x="146" y="17"/>
                  </a:cubicBezTo>
                  <a:lnTo>
                    <a:pt x="276" y="17"/>
                  </a:lnTo>
                  <a:close/>
                  <a:moveTo>
                    <a:pt x="16" y="38"/>
                  </a:moveTo>
                  <a:cubicBezTo>
                    <a:pt x="71" y="84"/>
                    <a:pt x="71" y="84"/>
                    <a:pt x="71" y="84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71" y="145"/>
                    <a:pt x="71" y="145"/>
                    <a:pt x="71" y="145"/>
                  </a:cubicBezTo>
                  <a:cubicBezTo>
                    <a:pt x="16" y="190"/>
                    <a:pt x="16" y="190"/>
                    <a:pt x="16" y="190"/>
                  </a:cubicBezTo>
                  <a:lnTo>
                    <a:pt x="16" y="38"/>
                  </a:lnTo>
                  <a:close/>
                  <a:moveTo>
                    <a:pt x="146" y="212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6" y="212"/>
                    <a:pt x="16" y="212"/>
                    <a:pt x="16" y="212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28" y="130"/>
                    <a:pt x="137" y="133"/>
                    <a:pt x="146" y="133"/>
                  </a:cubicBezTo>
                  <a:cubicBezTo>
                    <a:pt x="155" y="133"/>
                    <a:pt x="164" y="130"/>
                    <a:pt x="172" y="125"/>
                  </a:cubicBezTo>
                  <a:cubicBezTo>
                    <a:pt x="211" y="158"/>
                    <a:pt x="211" y="158"/>
                    <a:pt x="211" y="158"/>
                  </a:cubicBezTo>
                  <a:cubicBezTo>
                    <a:pt x="276" y="212"/>
                    <a:pt x="276" y="212"/>
                    <a:pt x="276" y="212"/>
                  </a:cubicBezTo>
                  <a:lnTo>
                    <a:pt x="146" y="212"/>
                  </a:lnTo>
                  <a:close/>
                </a:path>
              </a:pathLst>
            </a:custGeom>
            <a:solidFill>
              <a:srgbClr val="FBDD9F"/>
            </a:solidFill>
            <a:ln>
              <a:solidFill>
                <a:srgbClr val="BAB688"/>
              </a:solidFill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79450" y="994410"/>
            <a:ext cx="724725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7200" b="1" i="0" u="none" strike="noStrike" kern="1200" cap="none" spc="0" normalizeH="0" baseline="0" noProof="1">
                <a:ln w="25400">
                  <a:gradFill>
                    <a:gsLst>
                      <a:gs pos="0">
                        <a:srgbClr val="5B9BD5">
                          <a:lumMod val="5000"/>
                          <a:lumOff val="95000"/>
                        </a:srgbClr>
                      </a:gs>
                      <a:gs pos="74000">
                        <a:srgbClr val="FAAD26"/>
                      </a:gs>
                      <a:gs pos="83000">
                        <a:srgbClr val="FF9933"/>
                      </a:gs>
                      <a:gs pos="100000">
                        <a:srgbClr val="FFDF2D">
                          <a:lumMod val="37000"/>
                          <a:lumOff val="63000"/>
                        </a:srgbClr>
                      </a:gs>
                    </a:gsLst>
                    <a:lin ang="5400000" scaled="1"/>
                  </a:gradFill>
                </a:ln>
                <a:pattFill prst="zigZag">
                  <a:fgClr>
                    <a:srgbClr val="FFC000"/>
                  </a:fgClr>
                  <a:bgClr>
                    <a:schemeClr val="bg1"/>
                  </a:bgClr>
                </a:pattFill>
                <a:effectLst>
                  <a:outerShdw blurRad="50800" dist="50800" dir="72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系统分析</a:t>
            </a:r>
            <a:endParaRPr kumimoji="0" lang="en-US" altLang="zh-CN" sz="7200" b="1" i="0" u="none" strike="noStrike" kern="1200" cap="none" spc="0" normalizeH="0" baseline="0" noProof="1">
              <a:ln w="25400"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AAD26"/>
                    </a:gs>
                    <a:gs pos="83000">
                      <a:srgbClr val="FF9933"/>
                    </a:gs>
                    <a:gs pos="100000">
                      <a:srgbClr val="FFDF2D">
                        <a:lumMod val="37000"/>
                        <a:lumOff val="63000"/>
                      </a:srgbClr>
                    </a:gs>
                  </a:gsLst>
                  <a:lin ang="5400000" scaled="1"/>
                </a:gradFill>
              </a:ln>
              <a:pattFill prst="zigZag">
                <a:fgClr>
                  <a:srgbClr val="FFC000"/>
                </a:fgClr>
                <a:bgClr>
                  <a:schemeClr val="bg1"/>
                </a:bgClr>
              </a:pattFill>
              <a:effectLst>
                <a:outerShdw blurRad="50800" dist="50800" dir="72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3850" y="3525838"/>
            <a:ext cx="7578725" cy="1608138"/>
          </a:xfrm>
          <a:prstGeom prst="roundRect">
            <a:avLst/>
          </a:prstGeom>
          <a:noFill/>
          <a:ln>
            <a:solidFill>
              <a:srgbClr val="BFD0C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leaves_272806"/>
          <p:cNvSpPr>
            <a:spLocks noChangeAspect="1"/>
          </p:cNvSpPr>
          <p:nvPr/>
        </p:nvSpPr>
        <p:spPr bwMode="auto">
          <a:xfrm>
            <a:off x="5702300" y="4975225"/>
            <a:ext cx="1296988" cy="86995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07798">
                <a:moveTo>
                  <a:pt x="56696" y="250296"/>
                </a:moveTo>
                <a:lnTo>
                  <a:pt x="73874" y="368067"/>
                </a:lnTo>
                <a:cubicBezTo>
                  <a:pt x="75120" y="376778"/>
                  <a:pt x="83932" y="383355"/>
                  <a:pt x="94257" y="383355"/>
                </a:cubicBezTo>
                <a:lnTo>
                  <a:pt x="513293" y="383355"/>
                </a:lnTo>
                <a:cubicBezTo>
                  <a:pt x="523707" y="383355"/>
                  <a:pt x="532519" y="376778"/>
                  <a:pt x="533765" y="368067"/>
                </a:cubicBezTo>
                <a:lnTo>
                  <a:pt x="550943" y="250296"/>
                </a:lnTo>
                <a:close/>
                <a:moveTo>
                  <a:pt x="24476" y="196433"/>
                </a:moveTo>
                <a:lnTo>
                  <a:pt x="24476" y="225853"/>
                </a:lnTo>
                <a:lnTo>
                  <a:pt x="583074" y="225853"/>
                </a:lnTo>
                <a:lnTo>
                  <a:pt x="583074" y="196433"/>
                </a:lnTo>
                <a:close/>
                <a:moveTo>
                  <a:pt x="510341" y="39588"/>
                </a:moveTo>
                <a:cubicBezTo>
                  <a:pt x="515144" y="34789"/>
                  <a:pt x="522882" y="34789"/>
                  <a:pt x="527684" y="39588"/>
                </a:cubicBezTo>
                <a:cubicBezTo>
                  <a:pt x="532487" y="44297"/>
                  <a:pt x="532487" y="52117"/>
                  <a:pt x="527684" y="56827"/>
                </a:cubicBezTo>
                <a:lnTo>
                  <a:pt x="524572" y="59937"/>
                </a:lnTo>
                <a:cubicBezTo>
                  <a:pt x="522170" y="62336"/>
                  <a:pt x="519057" y="63580"/>
                  <a:pt x="515856" y="63580"/>
                </a:cubicBezTo>
                <a:cubicBezTo>
                  <a:pt x="512743" y="63580"/>
                  <a:pt x="509630" y="62336"/>
                  <a:pt x="507229" y="59937"/>
                </a:cubicBezTo>
                <a:cubicBezTo>
                  <a:pt x="502426" y="55227"/>
                  <a:pt x="502426" y="47496"/>
                  <a:pt x="507229" y="42698"/>
                </a:cubicBezTo>
                <a:close/>
                <a:moveTo>
                  <a:pt x="524241" y="24443"/>
                </a:moveTo>
                <a:cubicBezTo>
                  <a:pt x="484990" y="24443"/>
                  <a:pt x="453126" y="56352"/>
                  <a:pt x="453126" y="95461"/>
                </a:cubicBezTo>
                <a:lnTo>
                  <a:pt x="453126" y="96617"/>
                </a:lnTo>
                <a:lnTo>
                  <a:pt x="479026" y="70840"/>
                </a:lnTo>
                <a:cubicBezTo>
                  <a:pt x="483833" y="66041"/>
                  <a:pt x="491576" y="66041"/>
                  <a:pt x="496382" y="70840"/>
                </a:cubicBezTo>
                <a:cubicBezTo>
                  <a:pt x="501100" y="75551"/>
                  <a:pt x="501100" y="83373"/>
                  <a:pt x="496382" y="88084"/>
                </a:cubicBezTo>
                <a:lnTo>
                  <a:pt x="470482" y="113949"/>
                </a:lnTo>
                <a:lnTo>
                  <a:pt x="471728" y="113949"/>
                </a:lnTo>
                <a:cubicBezTo>
                  <a:pt x="510890" y="113949"/>
                  <a:pt x="542754" y="82129"/>
                  <a:pt x="542754" y="43020"/>
                </a:cubicBezTo>
                <a:lnTo>
                  <a:pt x="542754" y="24443"/>
                </a:lnTo>
                <a:close/>
                <a:moveTo>
                  <a:pt x="339021" y="24443"/>
                </a:moveTo>
                <a:lnTo>
                  <a:pt x="339021" y="43020"/>
                </a:lnTo>
                <a:cubicBezTo>
                  <a:pt x="339021" y="82129"/>
                  <a:pt x="370885" y="113949"/>
                  <a:pt x="410136" y="113949"/>
                </a:cubicBezTo>
                <a:lnTo>
                  <a:pt x="411293" y="113949"/>
                </a:lnTo>
                <a:lnTo>
                  <a:pt x="354063" y="56797"/>
                </a:lnTo>
                <a:cubicBezTo>
                  <a:pt x="349346" y="52086"/>
                  <a:pt x="349346" y="44264"/>
                  <a:pt x="354063" y="39553"/>
                </a:cubicBezTo>
                <a:cubicBezTo>
                  <a:pt x="358869" y="34753"/>
                  <a:pt x="366613" y="34753"/>
                  <a:pt x="371419" y="39553"/>
                </a:cubicBezTo>
                <a:lnTo>
                  <a:pt x="428649" y="96617"/>
                </a:lnTo>
                <a:lnTo>
                  <a:pt x="428649" y="95461"/>
                </a:lnTo>
                <a:cubicBezTo>
                  <a:pt x="428649" y="56352"/>
                  <a:pt x="396785" y="24443"/>
                  <a:pt x="357623" y="24443"/>
                </a:cubicBezTo>
                <a:close/>
                <a:moveTo>
                  <a:pt x="250016" y="24443"/>
                </a:moveTo>
                <a:cubicBezTo>
                  <a:pt x="210853" y="24443"/>
                  <a:pt x="178990" y="56352"/>
                  <a:pt x="178990" y="95461"/>
                </a:cubicBezTo>
                <a:lnTo>
                  <a:pt x="178990" y="96617"/>
                </a:lnTo>
                <a:lnTo>
                  <a:pt x="236220" y="39553"/>
                </a:lnTo>
                <a:cubicBezTo>
                  <a:pt x="240937" y="34753"/>
                  <a:pt x="248770" y="34753"/>
                  <a:pt x="253487" y="39553"/>
                </a:cubicBezTo>
                <a:cubicBezTo>
                  <a:pt x="258293" y="44264"/>
                  <a:pt x="258293" y="52086"/>
                  <a:pt x="253487" y="56797"/>
                </a:cubicBezTo>
                <a:lnTo>
                  <a:pt x="196257" y="113949"/>
                </a:lnTo>
                <a:lnTo>
                  <a:pt x="197503" y="113949"/>
                </a:lnTo>
                <a:cubicBezTo>
                  <a:pt x="236665" y="113949"/>
                  <a:pt x="268529" y="82129"/>
                  <a:pt x="268529" y="43020"/>
                </a:cubicBezTo>
                <a:lnTo>
                  <a:pt x="268529" y="24443"/>
                </a:lnTo>
                <a:close/>
                <a:moveTo>
                  <a:pt x="64885" y="24443"/>
                </a:moveTo>
                <a:lnTo>
                  <a:pt x="64885" y="43020"/>
                </a:lnTo>
                <a:cubicBezTo>
                  <a:pt x="64885" y="82129"/>
                  <a:pt x="96749" y="113949"/>
                  <a:pt x="135911" y="113949"/>
                </a:cubicBezTo>
                <a:lnTo>
                  <a:pt x="137157" y="113949"/>
                </a:lnTo>
                <a:lnTo>
                  <a:pt x="79927" y="56797"/>
                </a:lnTo>
                <a:cubicBezTo>
                  <a:pt x="75120" y="52086"/>
                  <a:pt x="75120" y="44264"/>
                  <a:pt x="79927" y="39553"/>
                </a:cubicBezTo>
                <a:cubicBezTo>
                  <a:pt x="84733" y="34753"/>
                  <a:pt x="92476" y="34753"/>
                  <a:pt x="97283" y="39553"/>
                </a:cubicBezTo>
                <a:lnTo>
                  <a:pt x="154424" y="96617"/>
                </a:lnTo>
                <a:lnTo>
                  <a:pt x="154424" y="95461"/>
                </a:lnTo>
                <a:cubicBezTo>
                  <a:pt x="154424" y="56352"/>
                  <a:pt x="122560" y="24443"/>
                  <a:pt x="83398" y="24443"/>
                </a:cubicBezTo>
                <a:close/>
                <a:moveTo>
                  <a:pt x="52602" y="0"/>
                </a:moveTo>
                <a:lnTo>
                  <a:pt x="83398" y="0"/>
                </a:lnTo>
                <a:cubicBezTo>
                  <a:pt x="119178" y="0"/>
                  <a:pt x="150330" y="19732"/>
                  <a:pt x="166707" y="48797"/>
                </a:cubicBezTo>
                <a:cubicBezTo>
                  <a:pt x="183084" y="19732"/>
                  <a:pt x="214325" y="0"/>
                  <a:pt x="250016" y="0"/>
                </a:cubicBezTo>
                <a:lnTo>
                  <a:pt x="280812" y="0"/>
                </a:lnTo>
                <a:cubicBezTo>
                  <a:pt x="287576" y="0"/>
                  <a:pt x="293094" y="5511"/>
                  <a:pt x="293094" y="12266"/>
                </a:cubicBezTo>
                <a:lnTo>
                  <a:pt x="293094" y="43020"/>
                </a:lnTo>
                <a:cubicBezTo>
                  <a:pt x="293094" y="95639"/>
                  <a:pt x="250194" y="138392"/>
                  <a:pt x="197503" y="138392"/>
                </a:cubicBezTo>
                <a:lnTo>
                  <a:pt x="178990" y="138392"/>
                </a:lnTo>
                <a:lnTo>
                  <a:pt x="178990" y="171990"/>
                </a:lnTo>
                <a:lnTo>
                  <a:pt x="428649" y="171990"/>
                </a:lnTo>
                <a:lnTo>
                  <a:pt x="428649" y="138392"/>
                </a:lnTo>
                <a:lnTo>
                  <a:pt x="410136" y="138392"/>
                </a:lnTo>
                <a:cubicBezTo>
                  <a:pt x="357445" y="138392"/>
                  <a:pt x="314545" y="95639"/>
                  <a:pt x="314545" y="43020"/>
                </a:cubicBezTo>
                <a:lnTo>
                  <a:pt x="314545" y="12266"/>
                </a:lnTo>
                <a:cubicBezTo>
                  <a:pt x="314545" y="5511"/>
                  <a:pt x="320063" y="0"/>
                  <a:pt x="326827" y="0"/>
                </a:cubicBezTo>
                <a:lnTo>
                  <a:pt x="357623" y="0"/>
                </a:lnTo>
                <a:cubicBezTo>
                  <a:pt x="393314" y="0"/>
                  <a:pt x="424466" y="19732"/>
                  <a:pt x="440932" y="48797"/>
                </a:cubicBezTo>
                <a:cubicBezTo>
                  <a:pt x="457309" y="19732"/>
                  <a:pt x="488461" y="0"/>
                  <a:pt x="524152" y="0"/>
                </a:cubicBezTo>
                <a:lnTo>
                  <a:pt x="555037" y="0"/>
                </a:lnTo>
                <a:cubicBezTo>
                  <a:pt x="561801" y="0"/>
                  <a:pt x="567231" y="5511"/>
                  <a:pt x="567231" y="12266"/>
                </a:cubicBezTo>
                <a:lnTo>
                  <a:pt x="567231" y="43020"/>
                </a:lnTo>
                <a:cubicBezTo>
                  <a:pt x="567231" y="95639"/>
                  <a:pt x="524419" y="138392"/>
                  <a:pt x="471728" y="138392"/>
                </a:cubicBezTo>
                <a:lnTo>
                  <a:pt x="453126" y="138392"/>
                </a:lnTo>
                <a:lnTo>
                  <a:pt x="453126" y="171990"/>
                </a:lnTo>
                <a:lnTo>
                  <a:pt x="595356" y="171990"/>
                </a:lnTo>
                <a:cubicBezTo>
                  <a:pt x="602121" y="171990"/>
                  <a:pt x="607639" y="177412"/>
                  <a:pt x="607639" y="184167"/>
                </a:cubicBezTo>
                <a:lnTo>
                  <a:pt x="607639" y="238119"/>
                </a:lnTo>
                <a:cubicBezTo>
                  <a:pt x="607639" y="244875"/>
                  <a:pt x="602121" y="250296"/>
                  <a:pt x="595356" y="250296"/>
                </a:cubicBezTo>
                <a:lnTo>
                  <a:pt x="575686" y="250296"/>
                </a:lnTo>
                <a:lnTo>
                  <a:pt x="557974" y="371623"/>
                </a:lnTo>
                <a:cubicBezTo>
                  <a:pt x="555037" y="392244"/>
                  <a:pt x="535812" y="407798"/>
                  <a:pt x="513293" y="407798"/>
                </a:cubicBezTo>
                <a:lnTo>
                  <a:pt x="94257" y="407798"/>
                </a:lnTo>
                <a:cubicBezTo>
                  <a:pt x="71827" y="407798"/>
                  <a:pt x="52602" y="392244"/>
                  <a:pt x="49576" y="371623"/>
                </a:cubicBezTo>
                <a:lnTo>
                  <a:pt x="31864" y="250296"/>
                </a:lnTo>
                <a:lnTo>
                  <a:pt x="12283" y="250296"/>
                </a:lnTo>
                <a:cubicBezTo>
                  <a:pt x="5518" y="250296"/>
                  <a:pt x="0" y="244875"/>
                  <a:pt x="0" y="238119"/>
                </a:cubicBezTo>
                <a:lnTo>
                  <a:pt x="0" y="184167"/>
                </a:lnTo>
                <a:cubicBezTo>
                  <a:pt x="0" y="177412"/>
                  <a:pt x="5518" y="171990"/>
                  <a:pt x="12283" y="171990"/>
                </a:cubicBezTo>
                <a:lnTo>
                  <a:pt x="154424" y="171990"/>
                </a:lnTo>
                <a:lnTo>
                  <a:pt x="154424" y="138392"/>
                </a:lnTo>
                <a:lnTo>
                  <a:pt x="135911" y="138392"/>
                </a:lnTo>
                <a:cubicBezTo>
                  <a:pt x="83220" y="138392"/>
                  <a:pt x="40319" y="95639"/>
                  <a:pt x="40319" y="43020"/>
                </a:cubicBezTo>
                <a:lnTo>
                  <a:pt x="40319" y="12266"/>
                </a:lnTo>
                <a:cubicBezTo>
                  <a:pt x="40319" y="5511"/>
                  <a:pt x="45838" y="0"/>
                  <a:pt x="52602" y="0"/>
                </a:cubicBezTo>
                <a:close/>
              </a:path>
            </a:pathLst>
          </a:custGeom>
          <a:solidFill>
            <a:srgbClr val="FBDD9F"/>
          </a:solidFill>
          <a:ln>
            <a:noFill/>
          </a:ln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217" name="文本框 99"/>
          <p:cNvSpPr txBox="1"/>
          <p:nvPr/>
        </p:nvSpPr>
        <p:spPr>
          <a:xfrm>
            <a:off x="395288" y="3355975"/>
            <a:ext cx="8272462" cy="304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pPr indent="304800"/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进行网络海鲜市场系统的开发，首先需要进行系统需求分析。对用户需求进行调研，接着设计系统的体系构造和数据库表构造，确定使用的开发工具和后台数据库。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304800"/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系统分析的重点是对用户和系统的需求进行相关分析，包括对系统的需求进行分析。在系统的分析中，要介绍目前系统的运行过程，并对目前的系统的问题进行分析，给出业务需求，且一并给出相应的解决方案，然后将其应用于平时的管理之中。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12"/>
          <p:cNvSpPr/>
          <p:nvPr/>
        </p:nvSpPr>
        <p:spPr>
          <a:xfrm>
            <a:off x="630238" y="1358900"/>
            <a:ext cx="7224712" cy="41830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zh-CN" altLang="en-US" sz="1600">
                <a:latin typeface="Calibri" panose="020F0502020204030204" pitchFamily="34" charset="0"/>
                <a:ea typeface="宋体" panose="02010600030101010101" pitchFamily="2" charset="-122"/>
              </a:rPr>
              <a:t>网络海鲜市场系统是现代比较先进，并且有利于网络海鲜市场管理的软件之一，以计算机这个跨时代的网络技术，日新月异的互联网，网络海鲜市场系统也会随着时间更新而更全面更安全更经济。网络海鲜市场系统满足了用户的需求，能够获取更多的利润并取得市场的领先地位。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sz="1600">
                <a:latin typeface="Calibri" panose="020F0502020204030204" pitchFamily="34" charset="0"/>
                <a:ea typeface="宋体" panose="02010600030101010101" pitchFamily="2" charset="-122"/>
              </a:rPr>
              <a:t>当前有关于商品的市场是我国一个充满竞争的商业效劳市场，如果想这场剧烈的竞争中得以生存下去，就必须不断地提高自己的效劳水平以及工作效率。想要在同行业中取得市场领先的地位，那么必须对随时变化的客户需求快速地做出反响，来及时地满足客户需求，到达获得客户认可的目的。本论文所设计的网络海鲜市场系统很好地满足了用户的相关需求，并解决了商城等存在的很多缺点。</a:t>
            </a:r>
            <a:endParaRPr lang="zh-CN" altLang="en-US" sz="16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2100" y="1190625"/>
            <a:ext cx="7932738" cy="4852988"/>
          </a:xfrm>
          <a:prstGeom prst="roundRect">
            <a:avLst/>
          </a:prstGeom>
          <a:noFill/>
          <a:ln>
            <a:solidFill>
              <a:srgbClr val="BFCCA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179700" y="39369"/>
            <a:ext cx="8620759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1200" cap="none" spc="0" normalizeH="0" baseline="0" noProof="1">
                <a:ln w="25400">
                  <a:gradFill>
                    <a:gsLst>
                      <a:gs pos="0">
                        <a:srgbClr val="5B9BD5">
                          <a:lumMod val="5000"/>
                          <a:lumOff val="95000"/>
                        </a:srgbClr>
                      </a:gs>
                      <a:gs pos="74000">
                        <a:srgbClr val="FAAD26"/>
                      </a:gs>
                      <a:gs pos="83000">
                        <a:srgbClr val="FF9933"/>
                      </a:gs>
                      <a:gs pos="100000">
                        <a:srgbClr val="FFDF2D">
                          <a:lumMod val="37000"/>
                          <a:lumOff val="63000"/>
                        </a:srgbClr>
                      </a:gs>
                    </a:gsLst>
                    <a:lin ang="5400000" scaled="1"/>
                  </a:gradFill>
                </a:ln>
                <a:pattFill prst="zigZag">
                  <a:fgClr>
                    <a:srgbClr val="FFC000"/>
                  </a:fgClr>
                  <a:bgClr>
                    <a:schemeClr val="bg1"/>
                  </a:bgClr>
                </a:pattFill>
                <a:effectLst>
                  <a:outerShdw blurRad="50800" dist="50800" dir="72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结论</a:t>
            </a:r>
            <a:endParaRPr kumimoji="0" lang="en-US" altLang="zh-CN" sz="3200" b="1" i="0" u="none" strike="noStrike" kern="1200" cap="none" spc="0" normalizeH="0" baseline="0" noProof="1">
              <a:ln w="25400">
                <a:gradFill>
                  <a:gsLst>
                    <a:gs pos="0">
                      <a:srgbClr val="5B9BD5">
                        <a:lumMod val="5000"/>
                        <a:lumOff val="95000"/>
                      </a:srgbClr>
                    </a:gs>
                    <a:gs pos="74000">
                      <a:srgbClr val="FAAD26"/>
                    </a:gs>
                    <a:gs pos="83000">
                      <a:srgbClr val="FF9933"/>
                    </a:gs>
                    <a:gs pos="100000">
                      <a:srgbClr val="FFDF2D">
                        <a:lumMod val="37000"/>
                        <a:lumOff val="63000"/>
                      </a:srgbClr>
                    </a:gs>
                  </a:gsLst>
                  <a:lin ang="5400000" scaled="1"/>
                </a:gradFill>
              </a:ln>
              <a:pattFill prst="zigZag">
                <a:fgClr>
                  <a:srgbClr val="FFC000"/>
                </a:fgClr>
                <a:bgClr>
                  <a:schemeClr val="bg1"/>
                </a:bgClr>
              </a:pattFill>
              <a:effectLst>
                <a:outerShdw blurRad="50800" dist="50800" dir="72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eaves_272806"/>
          <p:cNvSpPr>
            <a:spLocks noChangeAspect="1"/>
          </p:cNvSpPr>
          <p:nvPr/>
        </p:nvSpPr>
        <p:spPr bwMode="auto">
          <a:xfrm>
            <a:off x="1187450" y="327025"/>
            <a:ext cx="646113" cy="4333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07798">
                <a:moveTo>
                  <a:pt x="56696" y="250296"/>
                </a:moveTo>
                <a:lnTo>
                  <a:pt x="73874" y="368067"/>
                </a:lnTo>
                <a:cubicBezTo>
                  <a:pt x="75120" y="376778"/>
                  <a:pt x="83932" y="383355"/>
                  <a:pt x="94257" y="383355"/>
                </a:cubicBezTo>
                <a:lnTo>
                  <a:pt x="513293" y="383355"/>
                </a:lnTo>
                <a:cubicBezTo>
                  <a:pt x="523707" y="383355"/>
                  <a:pt x="532519" y="376778"/>
                  <a:pt x="533765" y="368067"/>
                </a:cubicBezTo>
                <a:lnTo>
                  <a:pt x="550943" y="250296"/>
                </a:lnTo>
                <a:close/>
                <a:moveTo>
                  <a:pt x="24476" y="196433"/>
                </a:moveTo>
                <a:lnTo>
                  <a:pt x="24476" y="225853"/>
                </a:lnTo>
                <a:lnTo>
                  <a:pt x="583074" y="225853"/>
                </a:lnTo>
                <a:lnTo>
                  <a:pt x="583074" y="196433"/>
                </a:lnTo>
                <a:close/>
                <a:moveTo>
                  <a:pt x="510341" y="39588"/>
                </a:moveTo>
                <a:cubicBezTo>
                  <a:pt x="515144" y="34789"/>
                  <a:pt x="522882" y="34789"/>
                  <a:pt x="527684" y="39588"/>
                </a:cubicBezTo>
                <a:cubicBezTo>
                  <a:pt x="532487" y="44297"/>
                  <a:pt x="532487" y="52117"/>
                  <a:pt x="527684" y="56827"/>
                </a:cubicBezTo>
                <a:lnTo>
                  <a:pt x="524572" y="59937"/>
                </a:lnTo>
                <a:cubicBezTo>
                  <a:pt x="522170" y="62336"/>
                  <a:pt x="519057" y="63580"/>
                  <a:pt x="515856" y="63580"/>
                </a:cubicBezTo>
                <a:cubicBezTo>
                  <a:pt x="512743" y="63580"/>
                  <a:pt x="509630" y="62336"/>
                  <a:pt x="507229" y="59937"/>
                </a:cubicBezTo>
                <a:cubicBezTo>
                  <a:pt x="502426" y="55227"/>
                  <a:pt x="502426" y="47496"/>
                  <a:pt x="507229" y="42698"/>
                </a:cubicBezTo>
                <a:close/>
                <a:moveTo>
                  <a:pt x="524241" y="24443"/>
                </a:moveTo>
                <a:cubicBezTo>
                  <a:pt x="484990" y="24443"/>
                  <a:pt x="453126" y="56352"/>
                  <a:pt x="453126" y="95461"/>
                </a:cubicBezTo>
                <a:lnTo>
                  <a:pt x="453126" y="96617"/>
                </a:lnTo>
                <a:lnTo>
                  <a:pt x="479026" y="70840"/>
                </a:lnTo>
                <a:cubicBezTo>
                  <a:pt x="483833" y="66041"/>
                  <a:pt x="491576" y="66041"/>
                  <a:pt x="496382" y="70840"/>
                </a:cubicBezTo>
                <a:cubicBezTo>
                  <a:pt x="501100" y="75551"/>
                  <a:pt x="501100" y="83373"/>
                  <a:pt x="496382" y="88084"/>
                </a:cubicBezTo>
                <a:lnTo>
                  <a:pt x="470482" y="113949"/>
                </a:lnTo>
                <a:lnTo>
                  <a:pt x="471728" y="113949"/>
                </a:lnTo>
                <a:cubicBezTo>
                  <a:pt x="510890" y="113949"/>
                  <a:pt x="542754" y="82129"/>
                  <a:pt x="542754" y="43020"/>
                </a:cubicBezTo>
                <a:lnTo>
                  <a:pt x="542754" y="24443"/>
                </a:lnTo>
                <a:close/>
                <a:moveTo>
                  <a:pt x="339021" y="24443"/>
                </a:moveTo>
                <a:lnTo>
                  <a:pt x="339021" y="43020"/>
                </a:lnTo>
                <a:cubicBezTo>
                  <a:pt x="339021" y="82129"/>
                  <a:pt x="370885" y="113949"/>
                  <a:pt x="410136" y="113949"/>
                </a:cubicBezTo>
                <a:lnTo>
                  <a:pt x="411293" y="113949"/>
                </a:lnTo>
                <a:lnTo>
                  <a:pt x="354063" y="56797"/>
                </a:lnTo>
                <a:cubicBezTo>
                  <a:pt x="349346" y="52086"/>
                  <a:pt x="349346" y="44264"/>
                  <a:pt x="354063" y="39553"/>
                </a:cubicBezTo>
                <a:cubicBezTo>
                  <a:pt x="358869" y="34753"/>
                  <a:pt x="366613" y="34753"/>
                  <a:pt x="371419" y="39553"/>
                </a:cubicBezTo>
                <a:lnTo>
                  <a:pt x="428649" y="96617"/>
                </a:lnTo>
                <a:lnTo>
                  <a:pt x="428649" y="95461"/>
                </a:lnTo>
                <a:cubicBezTo>
                  <a:pt x="428649" y="56352"/>
                  <a:pt x="396785" y="24443"/>
                  <a:pt x="357623" y="24443"/>
                </a:cubicBezTo>
                <a:close/>
                <a:moveTo>
                  <a:pt x="250016" y="24443"/>
                </a:moveTo>
                <a:cubicBezTo>
                  <a:pt x="210853" y="24443"/>
                  <a:pt x="178990" y="56352"/>
                  <a:pt x="178990" y="95461"/>
                </a:cubicBezTo>
                <a:lnTo>
                  <a:pt x="178990" y="96617"/>
                </a:lnTo>
                <a:lnTo>
                  <a:pt x="236220" y="39553"/>
                </a:lnTo>
                <a:cubicBezTo>
                  <a:pt x="240937" y="34753"/>
                  <a:pt x="248770" y="34753"/>
                  <a:pt x="253487" y="39553"/>
                </a:cubicBezTo>
                <a:cubicBezTo>
                  <a:pt x="258293" y="44264"/>
                  <a:pt x="258293" y="52086"/>
                  <a:pt x="253487" y="56797"/>
                </a:cubicBezTo>
                <a:lnTo>
                  <a:pt x="196257" y="113949"/>
                </a:lnTo>
                <a:lnTo>
                  <a:pt x="197503" y="113949"/>
                </a:lnTo>
                <a:cubicBezTo>
                  <a:pt x="236665" y="113949"/>
                  <a:pt x="268529" y="82129"/>
                  <a:pt x="268529" y="43020"/>
                </a:cubicBezTo>
                <a:lnTo>
                  <a:pt x="268529" y="24443"/>
                </a:lnTo>
                <a:close/>
                <a:moveTo>
                  <a:pt x="64885" y="24443"/>
                </a:moveTo>
                <a:lnTo>
                  <a:pt x="64885" y="43020"/>
                </a:lnTo>
                <a:cubicBezTo>
                  <a:pt x="64885" y="82129"/>
                  <a:pt x="96749" y="113949"/>
                  <a:pt x="135911" y="113949"/>
                </a:cubicBezTo>
                <a:lnTo>
                  <a:pt x="137157" y="113949"/>
                </a:lnTo>
                <a:lnTo>
                  <a:pt x="79927" y="56797"/>
                </a:lnTo>
                <a:cubicBezTo>
                  <a:pt x="75120" y="52086"/>
                  <a:pt x="75120" y="44264"/>
                  <a:pt x="79927" y="39553"/>
                </a:cubicBezTo>
                <a:cubicBezTo>
                  <a:pt x="84733" y="34753"/>
                  <a:pt x="92476" y="34753"/>
                  <a:pt x="97283" y="39553"/>
                </a:cubicBezTo>
                <a:lnTo>
                  <a:pt x="154424" y="96617"/>
                </a:lnTo>
                <a:lnTo>
                  <a:pt x="154424" y="95461"/>
                </a:lnTo>
                <a:cubicBezTo>
                  <a:pt x="154424" y="56352"/>
                  <a:pt x="122560" y="24443"/>
                  <a:pt x="83398" y="24443"/>
                </a:cubicBezTo>
                <a:close/>
                <a:moveTo>
                  <a:pt x="52602" y="0"/>
                </a:moveTo>
                <a:lnTo>
                  <a:pt x="83398" y="0"/>
                </a:lnTo>
                <a:cubicBezTo>
                  <a:pt x="119178" y="0"/>
                  <a:pt x="150330" y="19732"/>
                  <a:pt x="166707" y="48797"/>
                </a:cubicBezTo>
                <a:cubicBezTo>
                  <a:pt x="183084" y="19732"/>
                  <a:pt x="214325" y="0"/>
                  <a:pt x="250016" y="0"/>
                </a:cubicBezTo>
                <a:lnTo>
                  <a:pt x="280812" y="0"/>
                </a:lnTo>
                <a:cubicBezTo>
                  <a:pt x="287576" y="0"/>
                  <a:pt x="293094" y="5511"/>
                  <a:pt x="293094" y="12266"/>
                </a:cubicBezTo>
                <a:lnTo>
                  <a:pt x="293094" y="43020"/>
                </a:lnTo>
                <a:cubicBezTo>
                  <a:pt x="293094" y="95639"/>
                  <a:pt x="250194" y="138392"/>
                  <a:pt x="197503" y="138392"/>
                </a:cubicBezTo>
                <a:lnTo>
                  <a:pt x="178990" y="138392"/>
                </a:lnTo>
                <a:lnTo>
                  <a:pt x="178990" y="171990"/>
                </a:lnTo>
                <a:lnTo>
                  <a:pt x="428649" y="171990"/>
                </a:lnTo>
                <a:lnTo>
                  <a:pt x="428649" y="138392"/>
                </a:lnTo>
                <a:lnTo>
                  <a:pt x="410136" y="138392"/>
                </a:lnTo>
                <a:cubicBezTo>
                  <a:pt x="357445" y="138392"/>
                  <a:pt x="314545" y="95639"/>
                  <a:pt x="314545" y="43020"/>
                </a:cubicBezTo>
                <a:lnTo>
                  <a:pt x="314545" y="12266"/>
                </a:lnTo>
                <a:cubicBezTo>
                  <a:pt x="314545" y="5511"/>
                  <a:pt x="320063" y="0"/>
                  <a:pt x="326827" y="0"/>
                </a:cubicBezTo>
                <a:lnTo>
                  <a:pt x="357623" y="0"/>
                </a:lnTo>
                <a:cubicBezTo>
                  <a:pt x="393314" y="0"/>
                  <a:pt x="424466" y="19732"/>
                  <a:pt x="440932" y="48797"/>
                </a:cubicBezTo>
                <a:cubicBezTo>
                  <a:pt x="457309" y="19732"/>
                  <a:pt x="488461" y="0"/>
                  <a:pt x="524152" y="0"/>
                </a:cubicBezTo>
                <a:lnTo>
                  <a:pt x="555037" y="0"/>
                </a:lnTo>
                <a:cubicBezTo>
                  <a:pt x="561801" y="0"/>
                  <a:pt x="567231" y="5511"/>
                  <a:pt x="567231" y="12266"/>
                </a:cubicBezTo>
                <a:lnTo>
                  <a:pt x="567231" y="43020"/>
                </a:lnTo>
                <a:cubicBezTo>
                  <a:pt x="567231" y="95639"/>
                  <a:pt x="524419" y="138392"/>
                  <a:pt x="471728" y="138392"/>
                </a:cubicBezTo>
                <a:lnTo>
                  <a:pt x="453126" y="138392"/>
                </a:lnTo>
                <a:lnTo>
                  <a:pt x="453126" y="171990"/>
                </a:lnTo>
                <a:lnTo>
                  <a:pt x="595356" y="171990"/>
                </a:lnTo>
                <a:cubicBezTo>
                  <a:pt x="602121" y="171990"/>
                  <a:pt x="607639" y="177412"/>
                  <a:pt x="607639" y="184167"/>
                </a:cubicBezTo>
                <a:lnTo>
                  <a:pt x="607639" y="238119"/>
                </a:lnTo>
                <a:cubicBezTo>
                  <a:pt x="607639" y="244875"/>
                  <a:pt x="602121" y="250296"/>
                  <a:pt x="595356" y="250296"/>
                </a:cubicBezTo>
                <a:lnTo>
                  <a:pt x="575686" y="250296"/>
                </a:lnTo>
                <a:lnTo>
                  <a:pt x="557974" y="371623"/>
                </a:lnTo>
                <a:cubicBezTo>
                  <a:pt x="555037" y="392244"/>
                  <a:pt x="535812" y="407798"/>
                  <a:pt x="513293" y="407798"/>
                </a:cubicBezTo>
                <a:lnTo>
                  <a:pt x="94257" y="407798"/>
                </a:lnTo>
                <a:cubicBezTo>
                  <a:pt x="71827" y="407798"/>
                  <a:pt x="52602" y="392244"/>
                  <a:pt x="49576" y="371623"/>
                </a:cubicBezTo>
                <a:lnTo>
                  <a:pt x="31864" y="250296"/>
                </a:lnTo>
                <a:lnTo>
                  <a:pt x="12283" y="250296"/>
                </a:lnTo>
                <a:cubicBezTo>
                  <a:pt x="5518" y="250296"/>
                  <a:pt x="0" y="244875"/>
                  <a:pt x="0" y="238119"/>
                </a:cubicBezTo>
                <a:lnTo>
                  <a:pt x="0" y="184167"/>
                </a:lnTo>
                <a:cubicBezTo>
                  <a:pt x="0" y="177412"/>
                  <a:pt x="5518" y="171990"/>
                  <a:pt x="12283" y="171990"/>
                </a:cubicBezTo>
                <a:lnTo>
                  <a:pt x="154424" y="171990"/>
                </a:lnTo>
                <a:lnTo>
                  <a:pt x="154424" y="138392"/>
                </a:lnTo>
                <a:lnTo>
                  <a:pt x="135911" y="138392"/>
                </a:lnTo>
                <a:cubicBezTo>
                  <a:pt x="83220" y="138392"/>
                  <a:pt x="40319" y="95639"/>
                  <a:pt x="40319" y="43020"/>
                </a:cubicBezTo>
                <a:lnTo>
                  <a:pt x="40319" y="12266"/>
                </a:lnTo>
                <a:cubicBezTo>
                  <a:pt x="40319" y="5511"/>
                  <a:pt x="45838" y="0"/>
                  <a:pt x="52602" y="0"/>
                </a:cubicBezTo>
                <a:close/>
              </a:path>
            </a:pathLst>
          </a:custGeom>
          <a:solidFill>
            <a:srgbClr val="FBDD9F"/>
          </a:solidFill>
          <a:ln>
            <a:noFill/>
          </a:ln>
        </p:spPr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leaves_272806"/>
          <p:cNvSpPr>
            <a:spLocks noChangeAspect="1"/>
          </p:cNvSpPr>
          <p:nvPr/>
        </p:nvSpPr>
        <p:spPr bwMode="auto">
          <a:xfrm>
            <a:off x="7269163" y="327025"/>
            <a:ext cx="646113" cy="43338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07798">
                <a:moveTo>
                  <a:pt x="56696" y="250296"/>
                </a:moveTo>
                <a:lnTo>
                  <a:pt x="73874" y="368067"/>
                </a:lnTo>
                <a:cubicBezTo>
                  <a:pt x="75120" y="376778"/>
                  <a:pt x="83932" y="383355"/>
                  <a:pt x="94257" y="383355"/>
                </a:cubicBezTo>
                <a:lnTo>
                  <a:pt x="513293" y="383355"/>
                </a:lnTo>
                <a:cubicBezTo>
                  <a:pt x="523707" y="383355"/>
                  <a:pt x="532519" y="376778"/>
                  <a:pt x="533765" y="368067"/>
                </a:cubicBezTo>
                <a:lnTo>
                  <a:pt x="550943" y="250296"/>
                </a:lnTo>
                <a:close/>
                <a:moveTo>
                  <a:pt x="24476" y="196433"/>
                </a:moveTo>
                <a:lnTo>
                  <a:pt x="24476" y="225853"/>
                </a:lnTo>
                <a:lnTo>
                  <a:pt x="583074" y="225853"/>
                </a:lnTo>
                <a:lnTo>
                  <a:pt x="583074" y="196433"/>
                </a:lnTo>
                <a:close/>
                <a:moveTo>
                  <a:pt x="510341" y="39588"/>
                </a:moveTo>
                <a:cubicBezTo>
                  <a:pt x="515144" y="34789"/>
                  <a:pt x="522882" y="34789"/>
                  <a:pt x="527684" y="39588"/>
                </a:cubicBezTo>
                <a:cubicBezTo>
                  <a:pt x="532487" y="44297"/>
                  <a:pt x="532487" y="52117"/>
                  <a:pt x="527684" y="56827"/>
                </a:cubicBezTo>
                <a:lnTo>
                  <a:pt x="524572" y="59937"/>
                </a:lnTo>
                <a:cubicBezTo>
                  <a:pt x="522170" y="62336"/>
                  <a:pt x="519057" y="63580"/>
                  <a:pt x="515856" y="63580"/>
                </a:cubicBezTo>
                <a:cubicBezTo>
                  <a:pt x="512743" y="63580"/>
                  <a:pt x="509630" y="62336"/>
                  <a:pt x="507229" y="59937"/>
                </a:cubicBezTo>
                <a:cubicBezTo>
                  <a:pt x="502426" y="55227"/>
                  <a:pt x="502426" y="47496"/>
                  <a:pt x="507229" y="42698"/>
                </a:cubicBezTo>
                <a:close/>
                <a:moveTo>
                  <a:pt x="524241" y="24443"/>
                </a:moveTo>
                <a:cubicBezTo>
                  <a:pt x="484990" y="24443"/>
                  <a:pt x="453126" y="56352"/>
                  <a:pt x="453126" y="95461"/>
                </a:cubicBezTo>
                <a:lnTo>
                  <a:pt x="453126" y="96617"/>
                </a:lnTo>
                <a:lnTo>
                  <a:pt x="479026" y="70840"/>
                </a:lnTo>
                <a:cubicBezTo>
                  <a:pt x="483833" y="66041"/>
                  <a:pt x="491576" y="66041"/>
                  <a:pt x="496382" y="70840"/>
                </a:cubicBezTo>
                <a:cubicBezTo>
                  <a:pt x="501100" y="75551"/>
                  <a:pt x="501100" y="83373"/>
                  <a:pt x="496382" y="88084"/>
                </a:cubicBezTo>
                <a:lnTo>
                  <a:pt x="470482" y="113949"/>
                </a:lnTo>
                <a:lnTo>
                  <a:pt x="471728" y="113949"/>
                </a:lnTo>
                <a:cubicBezTo>
                  <a:pt x="510890" y="113949"/>
                  <a:pt x="542754" y="82129"/>
                  <a:pt x="542754" y="43020"/>
                </a:cubicBezTo>
                <a:lnTo>
                  <a:pt x="542754" y="24443"/>
                </a:lnTo>
                <a:close/>
                <a:moveTo>
                  <a:pt x="339021" y="24443"/>
                </a:moveTo>
                <a:lnTo>
                  <a:pt x="339021" y="43020"/>
                </a:lnTo>
                <a:cubicBezTo>
                  <a:pt x="339021" y="82129"/>
                  <a:pt x="370885" y="113949"/>
                  <a:pt x="410136" y="113949"/>
                </a:cubicBezTo>
                <a:lnTo>
                  <a:pt x="411293" y="113949"/>
                </a:lnTo>
                <a:lnTo>
                  <a:pt x="354063" y="56797"/>
                </a:lnTo>
                <a:cubicBezTo>
                  <a:pt x="349346" y="52086"/>
                  <a:pt x="349346" y="44264"/>
                  <a:pt x="354063" y="39553"/>
                </a:cubicBezTo>
                <a:cubicBezTo>
                  <a:pt x="358869" y="34753"/>
                  <a:pt x="366613" y="34753"/>
                  <a:pt x="371419" y="39553"/>
                </a:cubicBezTo>
                <a:lnTo>
                  <a:pt x="428649" y="96617"/>
                </a:lnTo>
                <a:lnTo>
                  <a:pt x="428649" y="95461"/>
                </a:lnTo>
                <a:cubicBezTo>
                  <a:pt x="428649" y="56352"/>
                  <a:pt x="396785" y="24443"/>
                  <a:pt x="357623" y="24443"/>
                </a:cubicBezTo>
                <a:close/>
                <a:moveTo>
                  <a:pt x="250016" y="24443"/>
                </a:moveTo>
                <a:cubicBezTo>
                  <a:pt x="210853" y="24443"/>
                  <a:pt x="178990" y="56352"/>
                  <a:pt x="178990" y="95461"/>
                </a:cubicBezTo>
                <a:lnTo>
                  <a:pt x="178990" y="96617"/>
                </a:lnTo>
                <a:lnTo>
                  <a:pt x="236220" y="39553"/>
                </a:lnTo>
                <a:cubicBezTo>
                  <a:pt x="240937" y="34753"/>
                  <a:pt x="248770" y="34753"/>
                  <a:pt x="253487" y="39553"/>
                </a:cubicBezTo>
                <a:cubicBezTo>
                  <a:pt x="258293" y="44264"/>
                  <a:pt x="258293" y="52086"/>
                  <a:pt x="253487" y="56797"/>
                </a:cubicBezTo>
                <a:lnTo>
                  <a:pt x="196257" y="113949"/>
                </a:lnTo>
                <a:lnTo>
                  <a:pt x="197503" y="113949"/>
                </a:lnTo>
                <a:cubicBezTo>
                  <a:pt x="236665" y="113949"/>
                  <a:pt x="268529" y="82129"/>
                  <a:pt x="268529" y="43020"/>
                </a:cubicBezTo>
                <a:lnTo>
                  <a:pt x="268529" y="24443"/>
                </a:lnTo>
                <a:close/>
                <a:moveTo>
                  <a:pt x="64885" y="24443"/>
                </a:moveTo>
                <a:lnTo>
                  <a:pt x="64885" y="43020"/>
                </a:lnTo>
                <a:cubicBezTo>
                  <a:pt x="64885" y="82129"/>
                  <a:pt x="96749" y="113949"/>
                  <a:pt x="135911" y="113949"/>
                </a:cubicBezTo>
                <a:lnTo>
                  <a:pt x="137157" y="113949"/>
                </a:lnTo>
                <a:lnTo>
                  <a:pt x="79927" y="56797"/>
                </a:lnTo>
                <a:cubicBezTo>
                  <a:pt x="75120" y="52086"/>
                  <a:pt x="75120" y="44264"/>
                  <a:pt x="79927" y="39553"/>
                </a:cubicBezTo>
                <a:cubicBezTo>
                  <a:pt x="84733" y="34753"/>
                  <a:pt x="92476" y="34753"/>
                  <a:pt x="97283" y="39553"/>
                </a:cubicBezTo>
                <a:lnTo>
                  <a:pt x="154424" y="96617"/>
                </a:lnTo>
                <a:lnTo>
                  <a:pt x="154424" y="95461"/>
                </a:lnTo>
                <a:cubicBezTo>
                  <a:pt x="154424" y="56352"/>
                  <a:pt x="122560" y="24443"/>
                  <a:pt x="83398" y="24443"/>
                </a:cubicBezTo>
                <a:close/>
                <a:moveTo>
                  <a:pt x="52602" y="0"/>
                </a:moveTo>
                <a:lnTo>
                  <a:pt x="83398" y="0"/>
                </a:lnTo>
                <a:cubicBezTo>
                  <a:pt x="119178" y="0"/>
                  <a:pt x="150330" y="19732"/>
                  <a:pt x="166707" y="48797"/>
                </a:cubicBezTo>
                <a:cubicBezTo>
                  <a:pt x="183084" y="19732"/>
                  <a:pt x="214325" y="0"/>
                  <a:pt x="250016" y="0"/>
                </a:cubicBezTo>
                <a:lnTo>
                  <a:pt x="280812" y="0"/>
                </a:lnTo>
                <a:cubicBezTo>
                  <a:pt x="287576" y="0"/>
                  <a:pt x="293094" y="5511"/>
                  <a:pt x="293094" y="12266"/>
                </a:cubicBezTo>
                <a:lnTo>
                  <a:pt x="293094" y="43020"/>
                </a:lnTo>
                <a:cubicBezTo>
                  <a:pt x="293094" y="95639"/>
                  <a:pt x="250194" y="138392"/>
                  <a:pt x="197503" y="138392"/>
                </a:cubicBezTo>
                <a:lnTo>
                  <a:pt x="178990" y="138392"/>
                </a:lnTo>
                <a:lnTo>
                  <a:pt x="178990" y="171990"/>
                </a:lnTo>
                <a:lnTo>
                  <a:pt x="428649" y="171990"/>
                </a:lnTo>
                <a:lnTo>
                  <a:pt x="428649" y="138392"/>
                </a:lnTo>
                <a:lnTo>
                  <a:pt x="410136" y="138392"/>
                </a:lnTo>
                <a:cubicBezTo>
                  <a:pt x="357445" y="138392"/>
                  <a:pt x="314545" y="95639"/>
                  <a:pt x="314545" y="43020"/>
                </a:cubicBezTo>
                <a:lnTo>
                  <a:pt x="314545" y="12266"/>
                </a:lnTo>
                <a:cubicBezTo>
                  <a:pt x="314545" y="5511"/>
                  <a:pt x="320063" y="0"/>
                  <a:pt x="326827" y="0"/>
                </a:cubicBezTo>
                <a:lnTo>
                  <a:pt x="357623" y="0"/>
                </a:lnTo>
                <a:cubicBezTo>
                  <a:pt x="393314" y="0"/>
                  <a:pt x="424466" y="19732"/>
                  <a:pt x="440932" y="48797"/>
                </a:cubicBezTo>
                <a:cubicBezTo>
                  <a:pt x="457309" y="19732"/>
                  <a:pt x="488461" y="0"/>
                  <a:pt x="524152" y="0"/>
                </a:cubicBezTo>
                <a:lnTo>
                  <a:pt x="555037" y="0"/>
                </a:lnTo>
                <a:cubicBezTo>
                  <a:pt x="561801" y="0"/>
                  <a:pt x="567231" y="5511"/>
                  <a:pt x="567231" y="12266"/>
                </a:cubicBezTo>
                <a:lnTo>
                  <a:pt x="567231" y="43020"/>
                </a:lnTo>
                <a:cubicBezTo>
                  <a:pt x="567231" y="95639"/>
                  <a:pt x="524419" y="138392"/>
                  <a:pt x="471728" y="138392"/>
                </a:cubicBezTo>
                <a:lnTo>
                  <a:pt x="453126" y="138392"/>
                </a:lnTo>
                <a:lnTo>
                  <a:pt x="453126" y="171990"/>
                </a:lnTo>
                <a:lnTo>
                  <a:pt x="595356" y="171990"/>
                </a:lnTo>
                <a:cubicBezTo>
                  <a:pt x="602121" y="171990"/>
                  <a:pt x="607639" y="177412"/>
                  <a:pt x="607639" y="184167"/>
                </a:cubicBezTo>
                <a:lnTo>
                  <a:pt x="607639" y="238119"/>
                </a:lnTo>
                <a:cubicBezTo>
                  <a:pt x="607639" y="244875"/>
                  <a:pt x="602121" y="250296"/>
                  <a:pt x="595356" y="250296"/>
                </a:cubicBezTo>
                <a:lnTo>
                  <a:pt x="575686" y="250296"/>
                </a:lnTo>
                <a:lnTo>
                  <a:pt x="557974" y="371623"/>
                </a:lnTo>
                <a:cubicBezTo>
                  <a:pt x="555037" y="392244"/>
                  <a:pt x="535812" y="407798"/>
                  <a:pt x="513293" y="407798"/>
                </a:cubicBezTo>
                <a:lnTo>
                  <a:pt x="94257" y="407798"/>
                </a:lnTo>
                <a:cubicBezTo>
                  <a:pt x="71827" y="407798"/>
                  <a:pt x="52602" y="392244"/>
                  <a:pt x="49576" y="371623"/>
                </a:cubicBezTo>
                <a:lnTo>
                  <a:pt x="31864" y="250296"/>
                </a:lnTo>
                <a:lnTo>
                  <a:pt x="12283" y="250296"/>
                </a:lnTo>
                <a:cubicBezTo>
                  <a:pt x="5518" y="250296"/>
                  <a:pt x="0" y="244875"/>
                  <a:pt x="0" y="238119"/>
                </a:cubicBezTo>
                <a:lnTo>
                  <a:pt x="0" y="184167"/>
                </a:lnTo>
                <a:cubicBezTo>
                  <a:pt x="0" y="177412"/>
                  <a:pt x="5518" y="171990"/>
                  <a:pt x="12283" y="171990"/>
                </a:cubicBezTo>
                <a:lnTo>
                  <a:pt x="154424" y="171990"/>
                </a:lnTo>
                <a:lnTo>
                  <a:pt x="154424" y="138392"/>
                </a:lnTo>
                <a:lnTo>
                  <a:pt x="135911" y="138392"/>
                </a:lnTo>
                <a:cubicBezTo>
                  <a:pt x="83220" y="138392"/>
                  <a:pt x="40319" y="95639"/>
                  <a:pt x="40319" y="43020"/>
                </a:cubicBezTo>
                <a:lnTo>
                  <a:pt x="40319" y="12266"/>
                </a:lnTo>
                <a:cubicBezTo>
                  <a:pt x="40319" y="5511"/>
                  <a:pt x="45838" y="0"/>
                  <a:pt x="52602" y="0"/>
                </a:cubicBezTo>
                <a:close/>
              </a:path>
            </a:pathLst>
          </a:custGeom>
          <a:solidFill>
            <a:srgbClr val="FBDD9F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F9FC">
                <a:alpha val="100000"/>
              </a:srgbClr>
            </a:gs>
            <a:gs pos="74001">
              <a:srgbClr val="B0C6E1">
                <a:alpha val="100000"/>
              </a:srgbClr>
            </a:gs>
            <a:gs pos="83000">
              <a:srgbClr val="B0C6E1">
                <a:alpha val="100000"/>
              </a:srgbClr>
            </a:gs>
            <a:gs pos="100000">
              <a:srgbClr val="CAD9EB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6" name="Freeform 35"/>
          <p:cNvSpPr>
            <a:spLocks noEditPoints="1"/>
          </p:cNvSpPr>
          <p:nvPr/>
        </p:nvSpPr>
        <p:spPr>
          <a:xfrm>
            <a:off x="168275" y="176213"/>
            <a:ext cx="1173163" cy="42433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4" h="220">
                <a:moveTo>
                  <a:pt x="32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9"/>
                  <a:pt x="6" y="44"/>
                  <a:pt x="12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9" y="44"/>
                  <a:pt x="44" y="39"/>
                  <a:pt x="44" y="3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5"/>
                  <a:pt x="39" y="0"/>
                  <a:pt x="32" y="0"/>
                </a:cubicBezTo>
                <a:close/>
                <a:moveTo>
                  <a:pt x="37" y="32"/>
                </a:moveTo>
                <a:cubicBezTo>
                  <a:pt x="37" y="35"/>
                  <a:pt x="35" y="37"/>
                  <a:pt x="3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0" y="37"/>
                  <a:pt x="8" y="35"/>
                  <a:pt x="8" y="3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7"/>
                  <a:pt x="1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5" y="7"/>
                  <a:pt x="37" y="9"/>
                  <a:pt x="37" y="12"/>
                </a:cubicBezTo>
                <a:lnTo>
                  <a:pt x="37" y="32"/>
                </a:lnTo>
                <a:close/>
                <a:moveTo>
                  <a:pt x="32" y="59"/>
                </a:moveTo>
                <a:cubicBezTo>
                  <a:pt x="12" y="59"/>
                  <a:pt x="12" y="59"/>
                  <a:pt x="12" y="59"/>
                </a:cubicBezTo>
                <a:cubicBezTo>
                  <a:pt x="6" y="59"/>
                  <a:pt x="0" y="64"/>
                  <a:pt x="0" y="7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7"/>
                  <a:pt x="6" y="103"/>
                  <a:pt x="12" y="103"/>
                </a:cubicBezTo>
                <a:cubicBezTo>
                  <a:pt x="32" y="103"/>
                  <a:pt x="32" y="103"/>
                  <a:pt x="32" y="103"/>
                </a:cubicBezTo>
                <a:cubicBezTo>
                  <a:pt x="39" y="103"/>
                  <a:pt x="44" y="97"/>
                  <a:pt x="44" y="91"/>
                </a:cubicBezTo>
                <a:cubicBezTo>
                  <a:pt x="44" y="71"/>
                  <a:pt x="44" y="71"/>
                  <a:pt x="44" y="71"/>
                </a:cubicBezTo>
                <a:cubicBezTo>
                  <a:pt x="44" y="64"/>
                  <a:pt x="39" y="59"/>
                  <a:pt x="32" y="59"/>
                </a:cubicBezTo>
                <a:close/>
                <a:moveTo>
                  <a:pt x="37" y="91"/>
                </a:moveTo>
                <a:cubicBezTo>
                  <a:pt x="37" y="93"/>
                  <a:pt x="35" y="95"/>
                  <a:pt x="32" y="95"/>
                </a:cubicBezTo>
                <a:cubicBezTo>
                  <a:pt x="12" y="95"/>
                  <a:pt x="12" y="95"/>
                  <a:pt x="12" y="95"/>
                </a:cubicBezTo>
                <a:cubicBezTo>
                  <a:pt x="10" y="95"/>
                  <a:pt x="8" y="93"/>
                  <a:pt x="8" y="91"/>
                </a:cubicBezTo>
                <a:cubicBezTo>
                  <a:pt x="8" y="71"/>
                  <a:pt x="8" y="71"/>
                  <a:pt x="8" y="71"/>
                </a:cubicBezTo>
                <a:cubicBezTo>
                  <a:pt x="8" y="68"/>
                  <a:pt x="10" y="66"/>
                  <a:pt x="1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5" y="66"/>
                  <a:pt x="37" y="68"/>
                  <a:pt x="37" y="71"/>
                </a:cubicBezTo>
                <a:lnTo>
                  <a:pt x="37" y="91"/>
                </a:lnTo>
                <a:close/>
                <a:moveTo>
                  <a:pt x="32" y="117"/>
                </a:moveTo>
                <a:cubicBezTo>
                  <a:pt x="12" y="117"/>
                  <a:pt x="12" y="117"/>
                  <a:pt x="12" y="117"/>
                </a:cubicBezTo>
                <a:cubicBezTo>
                  <a:pt x="6" y="117"/>
                  <a:pt x="0" y="123"/>
                  <a:pt x="0" y="129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6"/>
                  <a:pt x="6" y="161"/>
                  <a:pt x="12" y="161"/>
                </a:cubicBezTo>
                <a:cubicBezTo>
                  <a:pt x="32" y="161"/>
                  <a:pt x="32" y="161"/>
                  <a:pt x="32" y="161"/>
                </a:cubicBezTo>
                <a:cubicBezTo>
                  <a:pt x="39" y="161"/>
                  <a:pt x="44" y="156"/>
                  <a:pt x="44" y="149"/>
                </a:cubicBezTo>
                <a:cubicBezTo>
                  <a:pt x="44" y="129"/>
                  <a:pt x="44" y="129"/>
                  <a:pt x="44" y="129"/>
                </a:cubicBezTo>
                <a:cubicBezTo>
                  <a:pt x="44" y="123"/>
                  <a:pt x="39" y="117"/>
                  <a:pt x="32" y="117"/>
                </a:cubicBezTo>
                <a:close/>
                <a:moveTo>
                  <a:pt x="37" y="149"/>
                </a:moveTo>
                <a:cubicBezTo>
                  <a:pt x="37" y="152"/>
                  <a:pt x="35" y="154"/>
                  <a:pt x="32" y="154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0" y="154"/>
                  <a:pt x="8" y="152"/>
                  <a:pt x="8" y="149"/>
                </a:cubicBezTo>
                <a:cubicBezTo>
                  <a:pt x="8" y="129"/>
                  <a:pt x="8" y="129"/>
                  <a:pt x="8" y="129"/>
                </a:cubicBezTo>
                <a:cubicBezTo>
                  <a:pt x="8" y="127"/>
                  <a:pt x="10" y="125"/>
                  <a:pt x="12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5" y="125"/>
                  <a:pt x="37" y="127"/>
                  <a:pt x="37" y="129"/>
                </a:cubicBezTo>
                <a:lnTo>
                  <a:pt x="37" y="149"/>
                </a:lnTo>
                <a:close/>
                <a:moveTo>
                  <a:pt x="32" y="176"/>
                </a:moveTo>
                <a:cubicBezTo>
                  <a:pt x="12" y="176"/>
                  <a:pt x="12" y="176"/>
                  <a:pt x="12" y="176"/>
                </a:cubicBezTo>
                <a:cubicBezTo>
                  <a:pt x="6" y="176"/>
                  <a:pt x="0" y="181"/>
                  <a:pt x="0" y="18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5"/>
                  <a:pt x="6" y="220"/>
                  <a:pt x="12" y="220"/>
                </a:cubicBezTo>
                <a:cubicBezTo>
                  <a:pt x="32" y="220"/>
                  <a:pt x="32" y="220"/>
                  <a:pt x="32" y="220"/>
                </a:cubicBezTo>
                <a:cubicBezTo>
                  <a:pt x="39" y="220"/>
                  <a:pt x="44" y="215"/>
                  <a:pt x="44" y="208"/>
                </a:cubicBezTo>
                <a:cubicBezTo>
                  <a:pt x="44" y="188"/>
                  <a:pt x="44" y="188"/>
                  <a:pt x="44" y="188"/>
                </a:cubicBezTo>
                <a:cubicBezTo>
                  <a:pt x="44" y="181"/>
                  <a:pt x="39" y="176"/>
                  <a:pt x="32" y="176"/>
                </a:cubicBezTo>
                <a:close/>
                <a:moveTo>
                  <a:pt x="37" y="208"/>
                </a:moveTo>
                <a:cubicBezTo>
                  <a:pt x="37" y="211"/>
                  <a:pt x="35" y="213"/>
                  <a:pt x="32" y="213"/>
                </a:cubicBezTo>
                <a:cubicBezTo>
                  <a:pt x="12" y="213"/>
                  <a:pt x="12" y="213"/>
                  <a:pt x="12" y="213"/>
                </a:cubicBezTo>
                <a:cubicBezTo>
                  <a:pt x="10" y="213"/>
                  <a:pt x="8" y="211"/>
                  <a:pt x="8" y="208"/>
                </a:cubicBezTo>
                <a:cubicBezTo>
                  <a:pt x="8" y="188"/>
                  <a:pt x="8" y="188"/>
                  <a:pt x="8" y="188"/>
                </a:cubicBezTo>
                <a:cubicBezTo>
                  <a:pt x="8" y="185"/>
                  <a:pt x="10" y="183"/>
                  <a:pt x="12" y="183"/>
                </a:cubicBezTo>
                <a:cubicBezTo>
                  <a:pt x="32" y="183"/>
                  <a:pt x="32" y="183"/>
                  <a:pt x="32" y="183"/>
                </a:cubicBezTo>
                <a:cubicBezTo>
                  <a:pt x="35" y="183"/>
                  <a:pt x="37" y="185"/>
                  <a:pt x="37" y="188"/>
                </a:cubicBezTo>
                <a:lnTo>
                  <a:pt x="37" y="208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10247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2938" y="176213"/>
            <a:ext cx="5208587" cy="678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435100" y="811213"/>
            <a:ext cx="4703763" cy="50768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kern="1200" cap="none" spc="0" normalizeH="0" baseline="0" noProof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我的答辩到此结束，</a:t>
            </a:r>
            <a:endParaRPr kumimoji="0" lang="zh-CN" altLang="en-US" sz="5400" b="1" i="0" u="none" strike="noStrike" kern="1200" cap="none" spc="0" normalizeH="0" baseline="0" noProof="1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kern="1200" cap="none" spc="0" normalizeH="0" baseline="0" noProof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感谢各位老师的指导与聆听，</a:t>
            </a:r>
            <a:endParaRPr kumimoji="0" lang="zh-CN" altLang="en-US" sz="5400" b="1" i="0" u="none" strike="noStrike" kern="1200" cap="none" spc="0" normalizeH="0" baseline="0" noProof="1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5400" b="1" i="0" u="none" strike="noStrike" kern="1200" cap="none" spc="0" normalizeH="0" baseline="0" noProof="1"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谢谢大家。</a:t>
            </a:r>
            <a:endParaRPr kumimoji="0" lang="zh-CN" altLang="en-US" sz="5400" b="1" i="0" u="none" strike="noStrike" kern="1200" cap="none" spc="0" normalizeH="0" baseline="0" noProof="1">
              <a:solidFill>
                <a:schemeClr val="accent5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YWFkZDkyYzBlZGRmYWIwOWEyZmVkMGZjMDU5MTU3N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全屏显示(4:3)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Roboto Bold</vt:lpstr>
      <vt:lpstr>Segoe Print</vt:lpstr>
      <vt:lpstr>Helvetica Neue Medium</vt:lpstr>
      <vt:lpstr>+mn-lt</vt:lpstr>
      <vt:lpstr>Roboto Regular</vt:lpstr>
      <vt:lpstr>Arial Unicode MS</vt:lpstr>
      <vt:lpstr>等线</vt:lpstr>
      <vt:lpstr>楷体</vt:lpstr>
      <vt:lpstr>MV Boli</vt:lpstr>
      <vt:lpstr>Segoe MDL2 Assets</vt:lpstr>
      <vt:lpstr>Sitka Text</vt:lpstr>
      <vt:lpstr>Trebuchet MS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kidow</cp:lastModifiedBy>
  <cp:revision>319</cp:revision>
  <dcterms:created xsi:type="dcterms:W3CDTF">2013-10-30T09:04:50Z</dcterms:created>
  <dcterms:modified xsi:type="dcterms:W3CDTF">2024-03-07T04:26:04Z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B01BD22948FD4306BFDEEF106775E5AA_12</vt:lpwstr>
  </property>
</Properties>
</file>