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7" r:id="rId4"/>
    <p:sldId id="258" r:id="rId5"/>
    <p:sldId id="260" r:id="rId6"/>
    <p:sldId id="261" r:id="rId7"/>
    <p:sldId id="284" r:id="rId8"/>
    <p:sldId id="262" r:id="rId9"/>
    <p:sldId id="282" r:id="rId10"/>
    <p:sldId id="268" r:id="rId11"/>
    <p:sldId id="263" r:id="rId12"/>
    <p:sldId id="269" r:id="rId13"/>
    <p:sldId id="276" r:id="rId14"/>
    <p:sldId id="275" r:id="rId15"/>
    <p:sldId id="283" r:id="rId16"/>
    <p:sldId id="264" r:id="rId17"/>
    <p:sldId id="265"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92"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pPr/>
              <a:t>2021/4/15</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pPr/>
              <a:t>2021/4/15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pPr/>
              <a:t>2021/4/15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pPr/>
              <a:t>2021/4/15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89E23EB3-4172-4E38-9A76-CF018A976BC0}" type="datetimeFigureOut">
              <a:rPr lang="zh-CN" altLang="en-US" smtClean="0"/>
              <a:pPr/>
              <a:t>2021/4/15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pPr/>
              <a:t>2021/4/15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pPr/>
              <a:t>2021/4/15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pPr/>
              <a:t>2021/4/15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pPr/>
              <a:t>2021/4/15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pPr/>
              <a:t>2021/4/15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89E23EB3-4172-4E38-9A76-CF018A976BC0}" type="datetimeFigureOut">
              <a:rPr lang="zh-CN" altLang="en-US" smtClean="0"/>
              <a:pPr/>
              <a:t>2021/4/15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pPr/>
              <a:t>2021/4/15</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u="sng" dirty="0" smtClean="0"/>
              <a:t>学生公寓管理系统设计与实现</a:t>
            </a:r>
            <a:endParaRPr lang="zh-CN" altLang="en-US" dirty="0"/>
          </a:p>
        </p:txBody>
      </p:sp>
      <p:sp>
        <p:nvSpPr>
          <p:cNvPr id="3" name="副标题 2"/>
          <p:cNvSpPr>
            <a:spLocks noGrp="1"/>
          </p:cNvSpPr>
          <p:nvPr>
            <p:ph type="subTitle" idx="1"/>
          </p:nvPr>
        </p:nvSpPr>
        <p:spPr/>
        <p:txBody>
          <a:bodyPr/>
          <a:lstStyle/>
          <a:p>
            <a:r>
              <a:rPr lang="zh-CN" altLang="en-US" dirty="0" smtClean="0"/>
              <a:t>班级：</a:t>
            </a:r>
            <a:endParaRPr lang="en-US" altLang="zh-CN" dirty="0" smtClean="0"/>
          </a:p>
          <a:p>
            <a:r>
              <a:rPr lang="zh-CN" altLang="en-US" dirty="0" smtClean="0"/>
              <a:t>姓名：</a:t>
            </a:r>
            <a:endParaRPr lang="en-US" altLang="zh-CN" dirty="0" smtClean="0"/>
          </a:p>
          <a:p>
            <a:r>
              <a:rPr lang="zh-CN" altLang="en-US" dirty="0"/>
              <a:t>指导</a:t>
            </a:r>
            <a:r>
              <a:rPr lang="zh-CN" altLang="en-US" dirty="0" smtClean="0"/>
              <a:t>老师：</a:t>
            </a:r>
            <a:endParaRPr lang="zh-CN" altLang="en-US" dirty="0"/>
          </a:p>
        </p:txBody>
      </p:sp>
    </p:spTree>
    <p:extLst>
      <p:ext uri="{BB962C8B-B14F-4D97-AF65-F5344CB8AC3E}">
        <p14:creationId xmlns:p14="http://schemas.microsoft.com/office/powerpoint/2010/main" xmlns="" val="2760730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功能结构图</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403648" y="2132856"/>
            <a:ext cx="5690393" cy="431381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学生管理界面</a:t>
            </a:r>
            <a:endParaRPr lang="zh-CN" altLang="en-US" dirty="0"/>
          </a:p>
        </p:txBody>
      </p:sp>
      <p:pic>
        <p:nvPicPr>
          <p:cNvPr id="2050" name="图片 430"/>
          <p:cNvPicPr>
            <a:picLocks noChangeAspect="1" noChangeArrowheads="1"/>
          </p:cNvPicPr>
          <p:nvPr/>
        </p:nvPicPr>
        <p:blipFill>
          <a:blip r:embed="rId2" cstate="print"/>
          <a:srcRect/>
          <a:stretch>
            <a:fillRect/>
          </a:stretch>
        </p:blipFill>
        <p:spPr bwMode="auto">
          <a:xfrm>
            <a:off x="1259632" y="2204864"/>
            <a:ext cx="6499051" cy="3528392"/>
          </a:xfrm>
          <a:prstGeom prst="rect">
            <a:avLst/>
          </a:prstGeom>
          <a:noFill/>
          <a:ln w="9525">
            <a:noFill/>
            <a:miter lim="800000"/>
            <a:headEnd/>
            <a:tailEnd/>
          </a:ln>
        </p:spPr>
      </p:pic>
    </p:spTree>
    <p:extLst>
      <p:ext uri="{BB962C8B-B14F-4D97-AF65-F5344CB8AC3E}">
        <p14:creationId xmlns:p14="http://schemas.microsoft.com/office/powerpoint/2010/main" xmlns="" val="321809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宿舍信息管理</a:t>
            </a:r>
            <a:endParaRPr lang="zh-CN" altLang="en-US" dirty="0"/>
          </a:p>
        </p:txBody>
      </p:sp>
      <p:pic>
        <p:nvPicPr>
          <p:cNvPr id="3074" name="图片 431"/>
          <p:cNvPicPr>
            <a:picLocks noChangeAspect="1" noChangeArrowheads="1"/>
          </p:cNvPicPr>
          <p:nvPr/>
        </p:nvPicPr>
        <p:blipFill>
          <a:blip r:embed="rId2" cstate="print"/>
          <a:srcRect/>
          <a:stretch>
            <a:fillRect/>
          </a:stretch>
        </p:blipFill>
        <p:spPr bwMode="auto">
          <a:xfrm>
            <a:off x="323528" y="2348880"/>
            <a:ext cx="7013364" cy="295232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访客管理</a:t>
            </a:r>
            <a:endParaRPr lang="zh-CN" altLang="en-US" dirty="0"/>
          </a:p>
        </p:txBody>
      </p:sp>
      <p:pic>
        <p:nvPicPr>
          <p:cNvPr id="4098" name="图片 433"/>
          <p:cNvPicPr>
            <a:picLocks noChangeAspect="1" noChangeArrowheads="1"/>
          </p:cNvPicPr>
          <p:nvPr/>
        </p:nvPicPr>
        <p:blipFill>
          <a:blip r:embed="rId2" cstate="print"/>
          <a:srcRect/>
          <a:stretch>
            <a:fillRect/>
          </a:stretch>
        </p:blipFill>
        <p:spPr bwMode="auto">
          <a:xfrm>
            <a:off x="1187624" y="2564904"/>
            <a:ext cx="6173660" cy="244827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班级管理</a:t>
            </a:r>
            <a:endParaRPr lang="zh-CN" altLang="en-US" dirty="0"/>
          </a:p>
        </p:txBody>
      </p:sp>
      <p:pic>
        <p:nvPicPr>
          <p:cNvPr id="5122" name="图片 434"/>
          <p:cNvPicPr>
            <a:picLocks noChangeAspect="1" noChangeArrowheads="1"/>
          </p:cNvPicPr>
          <p:nvPr/>
        </p:nvPicPr>
        <p:blipFill>
          <a:blip r:embed="rId2" cstate="print"/>
          <a:srcRect/>
          <a:stretch>
            <a:fillRect/>
          </a:stretch>
        </p:blipFill>
        <p:spPr bwMode="auto">
          <a:xfrm>
            <a:off x="1115616" y="2420888"/>
            <a:ext cx="6729685" cy="309634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smtClean="0"/>
              <a:t>学生公寓管理系统在功能上面是基本可以满足用户对系统的操作，但是这个程序软件也有许多方面是不足的，因此，在下一个时间阶段，有几点需要改进的地方需要提出来，它们分别是：</a:t>
            </a:r>
          </a:p>
          <a:p>
            <a:r>
              <a:rPr lang="zh-CN" altLang="zh-CN" dirty="0" smtClean="0"/>
              <a:t>（</a:t>
            </a:r>
            <a:r>
              <a:rPr lang="en-US" altLang="zh-CN" dirty="0" smtClean="0"/>
              <a:t>1</a:t>
            </a:r>
            <a:r>
              <a:rPr lang="zh-CN" altLang="zh-CN" dirty="0" smtClean="0"/>
              <a:t>）操作页面可以满足用户简易操作的要求，但是在页面多样化设计层面上需要把一些比较丰富的设计结构考虑进来。</a:t>
            </a:r>
          </a:p>
          <a:p>
            <a:r>
              <a:rPr lang="zh-CN" altLang="zh-CN" dirty="0" smtClean="0"/>
              <a:t>（</a:t>
            </a:r>
            <a:r>
              <a:rPr lang="en-US" altLang="zh-CN" dirty="0" smtClean="0"/>
              <a:t>2</a:t>
            </a:r>
            <a:r>
              <a:rPr lang="zh-CN" altLang="zh-CN" dirty="0" smtClean="0"/>
              <a:t>）程序软件的总体安全性能需要优化，例如程序的退出安全性，以及程序的并发性等问题都需要进行安全性升级，让开发的学生公寓管理系统与现实中的相关网站更贴合。</a:t>
            </a:r>
          </a:p>
          <a:p>
            <a:r>
              <a:rPr lang="zh-CN" altLang="zh-CN" dirty="0" smtClean="0"/>
              <a:t>（</a:t>
            </a:r>
            <a:r>
              <a:rPr lang="en-US" altLang="zh-CN" dirty="0" smtClean="0"/>
              <a:t>3</a:t>
            </a:r>
            <a:r>
              <a:rPr lang="zh-CN" altLang="zh-CN" dirty="0" smtClean="0"/>
              <a:t>）需要对程序的数据结构方面，程序的代码方面等进行优化，让运行起来的程序可以保持稳定运行，也让程序能够保证短时间内处理相关事务，节省处理事务的时间，提高事务处理的效率，同时对服务器上资源占用的比例进行降低。</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总结</a:t>
            </a:r>
            <a:r>
              <a:rPr lang="zh-CN" altLang="zh-CN" dirty="0"/>
              <a:t/>
            </a:r>
            <a:br>
              <a:rPr lang="zh-CN" altLang="zh-CN" dirty="0"/>
            </a:br>
            <a:endParaRPr lang="zh-CN" altLang="en-US" dirty="0"/>
          </a:p>
        </p:txBody>
      </p:sp>
      <p:sp>
        <p:nvSpPr>
          <p:cNvPr id="3" name="内容占位符 2"/>
          <p:cNvSpPr>
            <a:spLocks noGrp="1"/>
          </p:cNvSpPr>
          <p:nvPr>
            <p:ph idx="1"/>
          </p:nvPr>
        </p:nvSpPr>
        <p:spPr/>
        <p:txBody>
          <a:bodyPr>
            <a:normAutofit lnSpcReduction="10000"/>
          </a:bodyPr>
          <a:lstStyle/>
          <a:p>
            <a:r>
              <a:rPr lang="zh-CN" altLang="zh-CN" dirty="0"/>
              <a:t>制作毕业设计的紧张激烈和忙乱的几个月，我有机会做专业的基本理论，从而实现了学以致用。以前我们也有过一些设计的体会，但只不过是设计了一个的模块或一个小系统，而此次的毕业设计则是将所学到的计算机的知识和管理类的知识加以综合来设计出一个适合运行管理</a:t>
            </a:r>
            <a:r>
              <a:rPr lang="zh-CN" altLang="zh-CN" dirty="0" smtClean="0"/>
              <a:t>的网站</a:t>
            </a:r>
            <a:r>
              <a:rPr lang="zh-CN" altLang="zh-CN" dirty="0"/>
              <a:t>。要想设计使用户满意，就需要我们付出更多的努力。我在设计中经常出现一些问题不知该如何解决，在此时指导老师和许多同学给予了我帮助。在设计的过程中增加了于实际接触的机会，不仅培养了我的自学和编程能力，让我在即将离开学校进入社会之前有了一定的资本，提高了我与人沟通的能力。</a:t>
            </a:r>
          </a:p>
          <a:p>
            <a:endParaRPr lang="zh-CN" altLang="zh-CN" dirty="0"/>
          </a:p>
        </p:txBody>
      </p:sp>
    </p:spTree>
    <p:extLst>
      <p:ext uri="{BB962C8B-B14F-4D97-AF65-F5344CB8AC3E}">
        <p14:creationId xmlns:p14="http://schemas.microsoft.com/office/powerpoint/2010/main" xmlns="" val="4251761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a:t>致谢</a:t>
            </a:r>
            <a:br>
              <a:rPr lang="zh-CN" altLang="zh-CN"/>
            </a:br>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smtClean="0"/>
              <a:t>大学期间的学习时光对于我来说是美好而短暂的，在这期间我也接触了许多可爱的大学同学们，以及兢兢业业教学的老师们，在我的毕业论文即将完成之际，我想对那些曾经给予我支持，帮助，还有鼓励的同学和老师以及家人们表达我内心的无比感激之情。</a:t>
            </a:r>
          </a:p>
          <a:p>
            <a:r>
              <a:rPr lang="zh-CN" altLang="zh-CN" dirty="0" smtClean="0"/>
              <a:t>首先，感谢给予我论文指导的指导老师，从开题报告，任务书，论文大纲的编写与系统的功能框架设计，到最终的毕业论文，都是指导老师全程参与的悉心指导和帮忙，才能够让我的毕业论文可以符合学院要求编写完成。我的指导老师一丝不苟的教学精神以及在学术上的严谨作风，这些优点是值得我不断去努力学习的。</a:t>
            </a:r>
          </a:p>
          <a:p>
            <a:r>
              <a:rPr lang="zh-CN" altLang="zh-CN" dirty="0" smtClean="0"/>
              <a:t>其次，感谢大学同学的陪伴与帮助，在我独立编写毕业论文期间，大学同学的鼓励与耐心的帮助使得我少走很多弯路，节省毕业论文的编写时间，也让我有更多精力去完善我开发的系统。</a:t>
            </a:r>
          </a:p>
          <a:p>
            <a:r>
              <a:rPr lang="zh-CN" altLang="zh-CN" dirty="0" smtClean="0"/>
              <a:t>最后，感谢我最亲密的家人带给我的包容和关爱，我能够安心学习也是来源于家人们对我的无微不至的照顾，这样我才可以顺顺利利完成我的大学学业。</a:t>
            </a:r>
          </a:p>
          <a:p>
            <a:endParaRPr lang="zh-CN" altLang="zh-CN" dirty="0"/>
          </a:p>
        </p:txBody>
      </p:sp>
    </p:spTree>
    <p:extLst>
      <p:ext uri="{BB962C8B-B14F-4D97-AF65-F5344CB8AC3E}">
        <p14:creationId xmlns:p14="http://schemas.microsoft.com/office/powerpoint/2010/main" xmlns="" val="1243115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选</a:t>
            </a:r>
            <a:r>
              <a:rPr lang="zh-CN" altLang="zh-CN" b="1" dirty="0" smtClean="0"/>
              <a:t>题</a:t>
            </a:r>
            <a:r>
              <a:rPr lang="zh-CN" altLang="en-US" b="1" dirty="0" smtClean="0"/>
              <a:t>背景</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当前社会各行业领域竞争压力非常大，随着当前时代的信息化，科学化发展，让社会各行业领域都争相使用新的信息技术，对行业内的各种相关数据进行科学化，规范化管理。这样的大环境让那些止步不前，不接受信息改革带来的信息技术的企业随时面临被淘汰，被取代的风险。所以当今，各个行业领域，不管是传统的教育行业，餐饮行业，还是旅游行业，医疗行业等领域都将使用新的信息技术进行信息革命，改变传统的纸质化，需要人手工处理工作事务的办公环境。软件信息技术能够覆盖社会各行业领域是时代的发展要求，各种数据以及文件真正实现电子化是信息社会发展的不可逆转的必然趋势。本学生公寓管理系统也是紧跟科学技术的发展，运用当今一流的软件技术实现软件系统的开发，让学生公寓信息完全通过管理系统实现科学化，规范化，程序化管理。从而帮助信息管理者节省事务处理的时间，降低数据处理的错误率，对于基础数据的管理水平可以起到促进作用，也从一定程度上对随意的业务管理工作进行了避免，同时，学生公寓管理系统的数据库里面存储的各种动态信息，也为上层管理人员作出重大决策提供了大量的事实依据。总之，学生公寓管理系统是一款可以真正提升管理者的办公效率的软件系统。</a:t>
            </a:r>
            <a:endParaRPr lang="zh-CN" altLang="zh-CN" dirty="0"/>
          </a:p>
        </p:txBody>
      </p:sp>
    </p:spTree>
    <p:extLst>
      <p:ext uri="{BB962C8B-B14F-4D97-AF65-F5344CB8AC3E}">
        <p14:creationId xmlns:p14="http://schemas.microsoft.com/office/powerpoint/2010/main" xmlns="" val="4042019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研究意义</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smtClean="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学生公寓管理系统为数据信息的管理模式的升级与改革提供了重要的窗口。</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zh-CN" altLang="zh-CN" b="1" dirty="0" smtClean="0"/>
              <a:t>研究</a:t>
            </a:r>
            <a:r>
              <a:rPr lang="zh-CN" altLang="en-US" b="1" dirty="0" smtClean="0"/>
              <a:t>方法</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normAutofit/>
          </a:bodyPr>
          <a:lstStyle/>
          <a:p>
            <a:r>
              <a:rPr lang="zh-CN" altLang="zh-CN" dirty="0" smtClean="0"/>
              <a:t>本系统采用文献研究方法的研究方法和手段，在确定研究对象的研究方向之前，检索了大量文献资料，筛选和选择了研究更多、更深入、没有研究意义的相关研究对象。</a:t>
            </a:r>
          </a:p>
          <a:p>
            <a:r>
              <a:rPr lang="en-US" altLang="zh-CN" dirty="0" smtClean="0"/>
              <a:t>   </a:t>
            </a:r>
            <a:r>
              <a:rPr lang="zh-CN" altLang="zh-CN" dirty="0" smtClean="0"/>
              <a:t>本系统采用</a:t>
            </a:r>
            <a:r>
              <a:rPr lang="en-US" altLang="zh-CN" dirty="0" smtClean="0"/>
              <a:t>java</a:t>
            </a:r>
            <a:r>
              <a:rPr lang="zh-CN" altLang="zh-CN" dirty="0" smtClean="0"/>
              <a:t>语言和</a:t>
            </a:r>
            <a:r>
              <a:rPr lang="en-US" altLang="zh-CN" dirty="0" err="1" smtClean="0"/>
              <a:t>mysql</a:t>
            </a:r>
            <a:r>
              <a:rPr lang="zh-CN" altLang="zh-CN" dirty="0" smtClean="0"/>
              <a:t>数据库进行设计。开发环境为</a:t>
            </a:r>
            <a:r>
              <a:rPr lang="en-US" altLang="zh-CN" dirty="0" err="1" smtClean="0"/>
              <a:t>myeclipse</a:t>
            </a:r>
            <a:r>
              <a:rPr lang="zh-CN" altLang="zh-CN" dirty="0" smtClean="0"/>
              <a:t>。服务器为</a:t>
            </a:r>
            <a:r>
              <a:rPr lang="en-US" altLang="zh-CN" dirty="0" smtClean="0"/>
              <a:t>tomcat</a:t>
            </a:r>
            <a:r>
              <a:rPr lang="zh-CN" altLang="zh-CN" dirty="0" smtClean="0"/>
              <a:t>。</a:t>
            </a:r>
          </a:p>
          <a:p>
            <a:endParaRPr lang="zh-CN" altLang="en-US" dirty="0"/>
          </a:p>
        </p:txBody>
      </p:sp>
    </p:spTree>
    <p:extLst>
      <p:ext uri="{BB962C8B-B14F-4D97-AF65-F5344CB8AC3E}">
        <p14:creationId xmlns:p14="http://schemas.microsoft.com/office/powerpoint/2010/main" xmlns="" val="422899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en-US" altLang="zh-CN" dirty="0" err="1" smtClean="0"/>
              <a:t>ssm</a:t>
            </a:r>
            <a:r>
              <a:rPr lang="zh-CN" altLang="en-US" dirty="0" smtClean="0"/>
              <a:t>框架介绍</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smtClean="0"/>
              <a:t>本课题程序开发使用到的框架技术，英文名称缩写是</a:t>
            </a:r>
            <a:r>
              <a:rPr lang="en-US" altLang="zh-CN" dirty="0" smtClean="0"/>
              <a:t>SSM</a:t>
            </a:r>
            <a:r>
              <a:rPr lang="zh-CN" altLang="zh-CN" dirty="0" smtClean="0"/>
              <a:t>，在</a:t>
            </a:r>
            <a:r>
              <a:rPr lang="en-US" altLang="zh-CN" dirty="0" err="1" smtClean="0"/>
              <a:t>JavaWeb</a:t>
            </a:r>
            <a:r>
              <a:rPr lang="zh-CN" altLang="zh-CN" dirty="0" smtClean="0"/>
              <a:t>开发中使用的流行框架有</a:t>
            </a:r>
            <a:r>
              <a:rPr lang="en-US" altLang="zh-CN" dirty="0" smtClean="0"/>
              <a:t>SSH</a:t>
            </a:r>
            <a:r>
              <a:rPr lang="zh-CN" altLang="zh-CN" dirty="0" smtClean="0"/>
              <a:t>、</a:t>
            </a:r>
            <a:r>
              <a:rPr lang="en-US" altLang="zh-CN" dirty="0" smtClean="0"/>
              <a:t>SSM</a:t>
            </a:r>
            <a:r>
              <a:rPr lang="zh-CN" altLang="zh-CN" dirty="0" smtClean="0"/>
              <a:t>、</a:t>
            </a:r>
            <a:r>
              <a:rPr lang="en-US" altLang="zh-CN" dirty="0" err="1" smtClean="0"/>
              <a:t>SpringMVC</a:t>
            </a:r>
            <a:r>
              <a:rPr lang="zh-CN" altLang="zh-CN" dirty="0" smtClean="0"/>
              <a:t>等，作为一个课题程序采用</a:t>
            </a:r>
            <a:r>
              <a:rPr lang="en-US" altLang="zh-CN" dirty="0" smtClean="0"/>
              <a:t>SSH</a:t>
            </a:r>
            <a:r>
              <a:rPr lang="zh-CN" altLang="zh-CN" dirty="0" smtClean="0"/>
              <a:t>框架也可以，</a:t>
            </a:r>
            <a:r>
              <a:rPr lang="en-US" altLang="zh-CN" dirty="0" smtClean="0"/>
              <a:t>SSM</a:t>
            </a:r>
            <a:r>
              <a:rPr lang="zh-CN" altLang="zh-CN" dirty="0" smtClean="0"/>
              <a:t>框架也可以，</a:t>
            </a:r>
            <a:r>
              <a:rPr lang="en-US" altLang="zh-CN" dirty="0" err="1" smtClean="0"/>
              <a:t>SpringMVC</a:t>
            </a:r>
            <a:r>
              <a:rPr lang="zh-CN" altLang="zh-CN" dirty="0" smtClean="0"/>
              <a:t>也可以。</a:t>
            </a:r>
            <a:r>
              <a:rPr lang="en-US" altLang="zh-CN" dirty="0" smtClean="0"/>
              <a:t>SSH</a:t>
            </a:r>
            <a:r>
              <a:rPr lang="zh-CN" altLang="zh-CN" dirty="0" smtClean="0"/>
              <a:t>框架是属于重量级别的框架，配置繁琐，不够灵活，修改程序需要修改好多个文件，并且运行起来也占用内存较高，</a:t>
            </a:r>
            <a:r>
              <a:rPr lang="en-US" altLang="zh-CN" dirty="0" smtClean="0"/>
              <a:t>CPU</a:t>
            </a:r>
            <a:r>
              <a:rPr lang="zh-CN" altLang="zh-CN" dirty="0" smtClean="0"/>
              <a:t>使用率相对也高，</a:t>
            </a:r>
            <a:r>
              <a:rPr lang="en-US" altLang="zh-CN" dirty="0" err="1" smtClean="0"/>
              <a:t>SpringMVC</a:t>
            </a:r>
            <a:r>
              <a:rPr lang="zh-CN" altLang="zh-CN" dirty="0" smtClean="0"/>
              <a:t>是</a:t>
            </a:r>
            <a:r>
              <a:rPr lang="en-US" altLang="zh-CN" dirty="0" smtClean="0"/>
              <a:t>Spring</a:t>
            </a:r>
            <a:r>
              <a:rPr lang="zh-CN" altLang="zh-CN" dirty="0" smtClean="0"/>
              <a:t>开发的一套</a:t>
            </a:r>
            <a:r>
              <a:rPr lang="en-US" altLang="zh-CN" dirty="0" smtClean="0"/>
              <a:t>MVC</a:t>
            </a:r>
            <a:r>
              <a:rPr lang="zh-CN" altLang="zh-CN" dirty="0" smtClean="0"/>
              <a:t>架构，更灵活更好用，</a:t>
            </a:r>
            <a:r>
              <a:rPr lang="en-US" altLang="zh-CN" dirty="0" smtClean="0"/>
              <a:t>SSM</a:t>
            </a:r>
            <a:r>
              <a:rPr lang="zh-CN" altLang="zh-CN" dirty="0" smtClean="0"/>
              <a:t>框架取中间值，既没有</a:t>
            </a:r>
            <a:r>
              <a:rPr lang="en-US" altLang="zh-CN" dirty="0" smtClean="0"/>
              <a:t>SSH</a:t>
            </a:r>
            <a:r>
              <a:rPr lang="zh-CN" altLang="zh-CN" dirty="0" smtClean="0"/>
              <a:t>臃肿，也没有</a:t>
            </a:r>
            <a:r>
              <a:rPr lang="en-US" altLang="zh-CN" dirty="0" err="1" smtClean="0"/>
              <a:t>SpringMVC</a:t>
            </a:r>
            <a:r>
              <a:rPr lang="zh-CN" altLang="zh-CN" dirty="0" smtClean="0"/>
              <a:t>简化，属于中间级别的，在配置过程和使用过程中更能编写和理解。</a:t>
            </a:r>
            <a:r>
              <a:rPr lang="en-US" altLang="zh-CN" dirty="0" err="1" smtClean="0"/>
              <a:t>MyBatis</a:t>
            </a:r>
            <a:r>
              <a:rPr lang="zh-CN" altLang="zh-CN" dirty="0" smtClean="0"/>
              <a:t>框架取代</a:t>
            </a:r>
            <a:r>
              <a:rPr lang="en-US" altLang="zh-CN" dirty="0" smtClean="0"/>
              <a:t>Hibernate</a:t>
            </a:r>
            <a:r>
              <a:rPr lang="zh-CN" altLang="zh-CN" dirty="0" smtClean="0"/>
              <a:t>框架是因为它更灵活，不需要完全在框架里操作，它在数据操作上可以写出更灵活的代码，它的性能也比</a:t>
            </a:r>
            <a:r>
              <a:rPr lang="en-US" altLang="zh-CN" dirty="0" smtClean="0"/>
              <a:t>Hibernate</a:t>
            </a:r>
            <a:r>
              <a:rPr lang="zh-CN" altLang="zh-CN" dirty="0" smtClean="0"/>
              <a:t>框架更稳定。总的来说，使用</a:t>
            </a:r>
            <a:r>
              <a:rPr lang="en-US" altLang="zh-CN" dirty="0" smtClean="0"/>
              <a:t>SSM</a:t>
            </a:r>
            <a:r>
              <a:rPr lang="zh-CN" altLang="zh-CN" dirty="0" smtClean="0"/>
              <a:t>框架是通过综合考虑而使用的，网上有很多的使用教程和心得体会，而且</a:t>
            </a:r>
            <a:r>
              <a:rPr lang="en-US" altLang="zh-CN" dirty="0" smtClean="0"/>
              <a:t>SSM</a:t>
            </a:r>
            <a:r>
              <a:rPr lang="zh-CN" altLang="zh-CN" dirty="0" smtClean="0"/>
              <a:t>又是这么的流行，用</a:t>
            </a:r>
            <a:r>
              <a:rPr lang="en-US" altLang="zh-CN" dirty="0" smtClean="0"/>
              <a:t>SSM</a:t>
            </a:r>
            <a:r>
              <a:rPr lang="zh-CN" altLang="zh-CN" dirty="0" smtClean="0"/>
              <a:t>框架开发是顺其自然的。</a:t>
            </a:r>
            <a:endParaRPr lang="zh-CN" altLang="zh-CN" dirty="0"/>
          </a:p>
        </p:txBody>
      </p:sp>
    </p:spTree>
    <p:extLst>
      <p:ext uri="{BB962C8B-B14F-4D97-AF65-F5344CB8AC3E}">
        <p14:creationId xmlns:p14="http://schemas.microsoft.com/office/powerpoint/2010/main" xmlns="" val="114962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en-US" altLang="zh-CN" b="1" dirty="0"/>
              <a:t> </a:t>
            </a:r>
            <a:r>
              <a:rPr lang="en-US" altLang="zh-CN" b="1" dirty="0" err="1"/>
              <a:t>mysql</a:t>
            </a:r>
            <a:r>
              <a:rPr lang="zh-CN" altLang="zh-CN" b="1" dirty="0"/>
              <a:t>简介</a:t>
            </a:r>
            <a:br>
              <a:rPr lang="zh-CN" altLang="zh-CN" b="1" dirty="0"/>
            </a:b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MySQL</a:t>
            </a:r>
            <a:r>
              <a:rPr lang="zh-CN" altLang="zh-CN" dirty="0"/>
              <a:t>是一个关系型数据库管理系统，由瑞典</a:t>
            </a:r>
            <a:r>
              <a:rPr lang="en-US" altLang="zh-CN" dirty="0"/>
              <a:t>MySQL AB</a:t>
            </a:r>
            <a:r>
              <a:rPr lang="zh-CN" altLang="zh-CN" dirty="0"/>
              <a:t>公司开发，目前属于</a:t>
            </a:r>
            <a:r>
              <a:rPr lang="en-US" altLang="zh-CN" dirty="0"/>
              <a:t>Oracle</a:t>
            </a:r>
            <a:r>
              <a:rPr lang="zh-CN" altLang="zh-CN" dirty="0"/>
              <a:t>公司。</a:t>
            </a:r>
            <a:r>
              <a:rPr lang="en-US" altLang="zh-CN" dirty="0" err="1"/>
              <a:t>Mysql</a:t>
            </a:r>
            <a:r>
              <a:rPr lang="zh-CN" altLang="zh-CN" dirty="0"/>
              <a:t>是最流行的关系型数据库管理系统，在</a:t>
            </a:r>
            <a:r>
              <a:rPr lang="en-US" altLang="zh-CN" dirty="0"/>
              <a:t>WEB</a:t>
            </a:r>
            <a:r>
              <a:rPr lang="zh-CN" altLang="zh-CN" dirty="0"/>
              <a:t>应用方面</a:t>
            </a:r>
            <a:r>
              <a:rPr lang="en-US" altLang="zh-CN" dirty="0"/>
              <a:t>MySQL</a:t>
            </a:r>
            <a:r>
              <a:rPr lang="zh-CN" altLang="zh-CN" dirty="0"/>
              <a:t>是最好的</a:t>
            </a:r>
            <a:r>
              <a:rPr lang="en-US" altLang="zh-CN" dirty="0"/>
              <a:t>RDBMS(Relational Database Management System</a:t>
            </a:r>
            <a:r>
              <a:rPr lang="zh-CN" altLang="zh-CN" dirty="0"/>
              <a:t>：关系数据库管理系统</a:t>
            </a:r>
            <a:r>
              <a:rPr lang="en-US" altLang="zh-CN" dirty="0"/>
              <a:t>)</a:t>
            </a:r>
            <a:r>
              <a:rPr lang="zh-CN" altLang="zh-CN" dirty="0"/>
              <a:t>应用软件之一。</a:t>
            </a:r>
            <a:r>
              <a:rPr lang="en-US" altLang="zh-CN" dirty="0"/>
              <a:t>MySQL</a:t>
            </a:r>
            <a:r>
              <a:rPr lang="zh-CN" altLang="zh-CN" dirty="0"/>
              <a:t>是一种关联数据库管理系统，关联数据库将数据保存在不同的表中，这样就增加了速度并提高了灵活性。</a:t>
            </a:r>
            <a:r>
              <a:rPr lang="en-US" altLang="zh-CN" dirty="0"/>
              <a:t>MySQL</a:t>
            </a:r>
            <a:r>
              <a:rPr lang="zh-CN" altLang="zh-CN" dirty="0"/>
              <a:t>所使用的</a:t>
            </a:r>
            <a:r>
              <a:rPr lang="en-US" altLang="zh-CN" dirty="0"/>
              <a:t>SQL</a:t>
            </a:r>
            <a:r>
              <a:rPr lang="zh-CN" altLang="zh-CN" dirty="0"/>
              <a:t>语言是用于访问数据库的最常用标准化语言。</a:t>
            </a:r>
            <a:r>
              <a:rPr lang="en-US" altLang="zh-CN" dirty="0"/>
              <a:t>MySQL</a:t>
            </a:r>
            <a:r>
              <a:rPr lang="zh-CN" altLang="zh-CN" dirty="0"/>
              <a:t>软件采用了双授权政策（本词条</a:t>
            </a:r>
            <a:r>
              <a:rPr lang="en-US" altLang="zh-CN" dirty="0"/>
              <a:t>“</a:t>
            </a:r>
            <a:r>
              <a:rPr lang="zh-CN" altLang="zh-CN" dirty="0"/>
              <a:t>授权政策</a:t>
            </a:r>
            <a:r>
              <a:rPr lang="en-US" altLang="zh-CN" dirty="0"/>
              <a:t>”</a:t>
            </a:r>
            <a:r>
              <a:rPr lang="zh-CN" altLang="zh-CN" dirty="0"/>
              <a:t>），它分为社区版和商业版，由于其体积小、速度快、总体拥有成本低，尤其是开放源码这一特点，一般中小型网站的开发都选择</a:t>
            </a:r>
            <a:r>
              <a:rPr lang="en-US" altLang="zh-CN" dirty="0"/>
              <a:t>MySQL</a:t>
            </a:r>
            <a:r>
              <a:rPr lang="zh-CN" altLang="zh-CN" dirty="0"/>
              <a:t>作为网站数据库。</a:t>
            </a:r>
            <a:r>
              <a:rPr lang="en-US" altLang="zh-CN" dirty="0"/>
              <a:t> </a:t>
            </a:r>
            <a:endParaRPr lang="zh-CN" altLang="zh-CN" dirty="0"/>
          </a:p>
          <a:p>
            <a:endParaRPr lang="zh-CN" altLang="zh-CN" dirty="0"/>
          </a:p>
        </p:txBody>
      </p:sp>
    </p:spTree>
    <p:extLst>
      <p:ext uri="{BB962C8B-B14F-4D97-AF65-F5344CB8AC3E}">
        <p14:creationId xmlns:p14="http://schemas.microsoft.com/office/powerpoint/2010/main" xmlns="" val="1091054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可行性分析</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b="1" dirty="0" smtClean="0"/>
              <a:t>技术可行性</a:t>
            </a:r>
            <a:r>
              <a:rPr lang="zh-CN" altLang="zh-CN" b="1" dirty="0" smtClean="0"/>
              <a:t>分析</a:t>
            </a:r>
          </a:p>
          <a:p>
            <a:r>
              <a:rPr lang="zh-CN" altLang="zh-CN" dirty="0" smtClean="0"/>
              <a:t>此程序选用的开发语言是</a:t>
            </a:r>
            <a:r>
              <a:rPr lang="en-US" altLang="zh-CN" dirty="0" smtClean="0"/>
              <a:t>Java</a:t>
            </a:r>
            <a:r>
              <a:rPr lang="zh-CN" altLang="zh-CN" dirty="0" smtClean="0"/>
              <a:t>，这种编程语言有着丰富的数据类型，在指令控制语句上也比较完善，更重要的就是对类与对象的大力支持，这些优点为程序开发者提供了技术保障，尤其是现在代码都逐渐模块化，有关系统功能开发的源码在网络上都公开展示了，所以让具备一定计算机开发基础的开发人员独立开发系统在技术上也逐渐容易。</a:t>
            </a:r>
          </a:p>
          <a:p>
            <a:r>
              <a:rPr lang="zh-CN" altLang="zh-CN" b="1" dirty="0" smtClean="0"/>
              <a:t>经济可行性</a:t>
            </a:r>
            <a:r>
              <a:rPr lang="zh-CN" altLang="zh-CN" b="1" dirty="0" smtClean="0"/>
              <a:t>分析</a:t>
            </a:r>
          </a:p>
          <a:p>
            <a:r>
              <a:rPr lang="zh-CN" altLang="zh-CN" dirty="0" smtClean="0"/>
              <a:t>开发此程序最关键的设备就是一台电脑，无论是学校计算机室配备的电脑，还是自己入学以来购置的笔记本，都是可以符合开发要求的设备，另外在网络上，学校本已完全覆盖了校园网，所以在设备以及网络上无须考虑经济问题。</a:t>
            </a:r>
          </a:p>
          <a:p>
            <a:r>
              <a:rPr lang="zh-CN" altLang="zh-CN" b="1" dirty="0" smtClean="0"/>
              <a:t>运行可行性</a:t>
            </a:r>
            <a:r>
              <a:rPr lang="zh-CN" altLang="zh-CN" b="1" dirty="0" smtClean="0"/>
              <a:t>分析</a:t>
            </a:r>
          </a:p>
          <a:p>
            <a:r>
              <a:rPr lang="zh-CN" altLang="zh-CN" dirty="0" smtClean="0"/>
              <a:t>随着电脑软件以及配套硬件的完善升级，当下的计算机环境是一片大好，尤其是计算机已经广泛普及到家家户户，所以计算机设备现在是随处可见，由于本次开发的程序占有的资源耗费较小，在一般的电脑或笔记本上都能轻松运转起来。</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zh-CN" altLang="zh-CN" b="1" dirty="0"/>
              <a:t>系统开发步骤</a:t>
            </a:r>
            <a:br>
              <a:rPr lang="zh-CN" altLang="zh-CN" b="1" dirty="0"/>
            </a:br>
            <a:endParaRPr lang="zh-CN" altLang="en-US" dirty="0"/>
          </a:p>
        </p:txBody>
      </p:sp>
      <p:sp>
        <p:nvSpPr>
          <p:cNvPr id="3" name="内容占位符 2"/>
          <p:cNvSpPr>
            <a:spLocks noGrp="1"/>
          </p:cNvSpPr>
          <p:nvPr>
            <p:ph idx="1"/>
          </p:nvPr>
        </p:nvSpPr>
        <p:spPr/>
        <p:txBody>
          <a:bodyPr>
            <a:normAutofit/>
          </a:bodyPr>
          <a:lstStyle/>
          <a:p>
            <a:r>
              <a:rPr lang="en-US" altLang="zh-CN" dirty="0"/>
              <a:t>	</a:t>
            </a:r>
            <a:r>
              <a:rPr lang="zh-CN" altLang="zh-CN" dirty="0"/>
              <a:t>一般说来，信息管理系统的应用和成立可以分为三个阶段的：开发系统，总体规划和操作系统，可进一步划分为系统开发系统实施，系统设计和系统分析和工作等方面的阶段。每个发展阶段安排在一个严格的线性序列来开发，在每一个阶段所产生的工作指导和依据每个阶段处理文件审查下一阶段的完整的技术文档，相信这个阶段已经完成，之后实现要求进入下一个阶段，而在以后的工作中不能轻易对以前的评估结果有所改变。</a:t>
            </a:r>
          </a:p>
          <a:p>
            <a:endParaRPr lang="zh-CN" altLang="en-US" dirty="0"/>
          </a:p>
        </p:txBody>
      </p:sp>
    </p:spTree>
    <p:extLst>
      <p:ext uri="{BB962C8B-B14F-4D97-AF65-F5344CB8AC3E}">
        <p14:creationId xmlns:p14="http://schemas.microsoft.com/office/powerpoint/2010/main" xmlns="" val="250754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本</a:t>
            </a:r>
            <a:r>
              <a:rPr lang="zh-CN" altLang="zh-CN" dirty="0" smtClean="0"/>
              <a:t>学生</a:t>
            </a:r>
            <a:r>
              <a:rPr lang="zh-CN" altLang="zh-CN" dirty="0" smtClean="0"/>
              <a:t>公寓管理系统利用当下成熟完善的</a:t>
            </a:r>
            <a:r>
              <a:rPr lang="en-US" altLang="zh-CN" dirty="0" smtClean="0"/>
              <a:t>SSM</a:t>
            </a:r>
            <a:r>
              <a:rPr lang="zh-CN" altLang="zh-CN" dirty="0" smtClean="0"/>
              <a:t>框架，使用跨平台的可开发大型商业网站的</a:t>
            </a:r>
            <a:r>
              <a:rPr lang="en-US" altLang="zh-CN" dirty="0" smtClean="0"/>
              <a:t>Java</a:t>
            </a:r>
            <a:r>
              <a:rPr lang="zh-CN" altLang="zh-CN" dirty="0" smtClean="0"/>
              <a:t>语言，以及最受欢迎的</a:t>
            </a:r>
            <a:r>
              <a:rPr lang="en-US" altLang="zh-CN" dirty="0" smtClean="0"/>
              <a:t>RDBMS</a:t>
            </a:r>
            <a:r>
              <a:rPr lang="zh-CN" altLang="zh-CN" dirty="0" smtClean="0"/>
              <a:t>应用软件之一的</a:t>
            </a:r>
            <a:r>
              <a:rPr lang="en-US" altLang="zh-CN" dirty="0" err="1" smtClean="0"/>
              <a:t>Mysql</a:t>
            </a:r>
            <a:r>
              <a:rPr lang="zh-CN" altLang="zh-CN" dirty="0" smtClean="0"/>
              <a:t>数据库进行程序开发。实现了学生基础数据的管理，宿舍信息管理，访客信息管理，卫生信息管理</a:t>
            </a:r>
            <a:r>
              <a:rPr lang="en-US" altLang="zh-CN" dirty="0" smtClean="0"/>
              <a:t>,</a:t>
            </a:r>
            <a:r>
              <a:rPr lang="zh-CN" altLang="zh-CN" dirty="0" smtClean="0"/>
              <a:t>班级信息管理的发布等功能。学生公寓管理系统的开发根据操作人员需要设计的界面简洁美观，在功能模块布局上跟同类型网站保持一致，程序在实现基本要求功能时，也为数据信息面临的安全问题提供了一些实用的解决方案。可以说该程序在帮助管理者高效率地处理工作事务的同时，也实现了数据信息的整体化，规范化与自动化。</a:t>
            </a:r>
            <a:endParaRPr lang="zh-CN" altLang="zh-C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TotalTime>
  <Words>1871</Words>
  <Application>Microsoft Office PowerPoint</Application>
  <PresentationFormat>全屏显示(4:3)</PresentationFormat>
  <Paragraphs>43</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流畅</vt:lpstr>
      <vt:lpstr>学生公寓管理系统设计与实现</vt:lpstr>
      <vt:lpstr>选题背景</vt:lpstr>
      <vt:lpstr>研究意义</vt:lpstr>
      <vt:lpstr>  研究方法 </vt:lpstr>
      <vt:lpstr> ssm框架介绍 </vt:lpstr>
      <vt:lpstr>   mysql简介 </vt:lpstr>
      <vt:lpstr>可行性分析</vt:lpstr>
      <vt:lpstr>  系统开发步骤 </vt:lpstr>
      <vt:lpstr>研究内容</vt:lpstr>
      <vt:lpstr>功能结构图</vt:lpstr>
      <vt:lpstr>学生管理界面</vt:lpstr>
      <vt:lpstr>宿舍信息管理</vt:lpstr>
      <vt:lpstr>访客管理</vt:lpstr>
      <vt:lpstr>班级管理</vt:lpstr>
      <vt:lpstr>结论</vt:lpstr>
      <vt:lpstr>总结 </vt:lpstr>
      <vt:lpstr>致谢 </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25</cp:revision>
  <dcterms:created xsi:type="dcterms:W3CDTF">2017-03-01T09:14:06Z</dcterms:created>
  <dcterms:modified xsi:type="dcterms:W3CDTF">2021-04-15T12:42:11Z</dcterms:modified>
</cp:coreProperties>
</file>