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210"/>
        <p:guide pos="293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39115" y="141255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平时成绩管理系统</a:t>
            </a:r>
            <a:r>
              <a:rPr lang="en-US" altLang="zh-CN" sz="4000" dirty="0"/>
              <a:t>--  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107950" y="1052830"/>
            <a:ext cx="8878570" cy="5507990"/>
          </a:xfrm>
          <a:prstGeom prst="rect">
            <a:avLst/>
          </a:prstGeom>
          <a:noFill/>
        </p:spPr>
        <p:txBody>
          <a:bodyPr wrap="square" rtlCol="0">
            <a:spAutoFit/>
          </a:bodyPr>
          <a:lstStyle/>
          <a:p>
            <a:r>
              <a:rPr sz="1600" dirty="0">
                <a:latin typeface="宋体" panose="02010600030101010101" pitchFamily="2" charset="-122"/>
                <a:ea typeface="宋体" panose="02010600030101010101" pitchFamily="2" charset="-122"/>
                <a:cs typeface="宋体" panose="02010600030101010101" pitchFamily="2" charset="-122"/>
              </a:rPr>
              <a:t>高校人才培养计划的重要组成部分，是实现人才培养目标、培养学生科研能力与创新思维、检验学生综合素质与实践能力的重要手段与综合性实践教学环节。而我所在学院多采用线下教育教学的方式，所以有必要开发平时成绩管理系统来对教学档案进行数字化管理。既可减轻学院教职员工工作压力，比较系统地对教务、教学上的各项服务和信息进行管理，又可加快成绩查询速度、加强成绩管理，跟上国家各部门关于信息化的步伐，使各项管理更加规范化。 正是针对上述问题，本论文对平时成绩管理系统的开发过程进行了较为详细的论述，ssm 框架和 java 开发的 Web 框架， eclipse开发工具。</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平时成绩管理系统，主要的模块包括管理员；首页、个人中心、公告信息管理、班级管理、学生管理、教师管理、课程信息管理、学生选课管理、课程成绩管理、试题管理、试卷管理、考试管理，学生；首页、个人中心、公告信息管理、课程信息管理、学生选课管理、课程成绩管理、考试管理；教师；首页、个人中心、公告信息管理、课程信息管理、学生选课管理、课程成绩管理、试题管理、试卷管理、考试管理等功能。系统中管理员主要是为了安全有效地存储和管理各类信息，还可以对系统进行管理与更新维护等操作，并且对后台有相应的操作权限。</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要想实现平时成绩管理系统的各项功能，需要后台数据库的大力支持。管理员验证注册信息，收集的用户信息，并由此分析得出的关联信息等大量的数据都由数据库管理。本文中数据库服务器端采用了Mysql作为后台数据库，使Web与数据库紧密联系起来。在设计过程中，充分保证了系统代码的良好可读性、实用性、易扩展性、通用性、便于后期维护、操作方便以及页面简洁等特点。</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本系统的开发使获取平时成绩管理系统信息能够更加方便快捷，同时也使平时成绩管理系统信息变的更加系统化、有序化。系统界面较友好，易于操作。</a:t>
            </a:r>
            <a:endParaRPr sz="1600" dirty="0">
              <a:latin typeface="宋体" panose="02010600030101010101" pitchFamily="2" charset="-122"/>
              <a:ea typeface="宋体" panose="02010600030101010101" pitchFamily="2" charset="-122"/>
              <a:cs typeface="宋体" panose="02010600030101010101" pitchFamily="2" charset="-122"/>
            </a:endParaRPr>
          </a:p>
          <a:p>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关键词：平时成绩管理系统  ；java技术 ；Mysql数据库；  ssm框架			</a:t>
            </a:r>
            <a:endParaRPr sz="16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79937" y="1124754"/>
            <a:ext cx="8640960" cy="313817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随着全球信息化的发展，人们的生活节奏越来越快，对信息的时效性越来越重视。以传统的宣传方式为载体的传统媒介早已不能满足用户对获取信息的方式、便捷性的需求。所以平时成绩管理系统渐渐成为用户关注的焦点。首先，平时成绩管理系统，网上获取信息的实时性、便捷性要远远高于传统媒介。系统一经上线，无论用户在世界的哪个角落，只要能够连接互联网，就能在第一时间获得想要的信息。</a:t>
            </a:r>
            <a:endParaRPr lang="zh-CN" altLang="en-US" dirty="0">
              <a:latin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cs typeface="宋体" panose="02010600030101010101" pitchFamily="2" charset="-122"/>
                <a:sym typeface="+mn-ea"/>
              </a:rPr>
              <a:t>以往的教育教学相关信息管理，都是工作人员手工统计。这样即浪费时间，时效性低，而且需要查找和变更的时候很不方便。随着科学的进步，技术的成熟，计算机信息化也日新月异的发展，社会也已经深刻的认识，计算机功能非常的强大，计算机已经进入了人类社会发展的各个领域，并且发挥着十分重要的作用。</a:t>
            </a:r>
            <a:endParaRPr lang="zh-CN" altLang="en-US" dirty="0">
              <a:latin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cs typeface="宋体" panose="02010600030101010101" pitchFamily="2" charset="-122"/>
                <a:sym typeface="+mn-ea"/>
              </a:rPr>
              <a:t>计算机技术在现代管理中的应用，使计算机成为用户应用现代技术的重要工具。能够有效的解决获取信息便捷化、全面化的问题，提高效率。</a:t>
            </a:r>
            <a:endParaRPr lang="zh-CN" altLang="en-US"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107752" y="18889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课题背景</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7960" y="1318895"/>
            <a:ext cx="8843645" cy="2553335"/>
          </a:xfrm>
          <a:prstGeom prst="rect">
            <a:avLst/>
          </a:prstGeom>
          <a:noFill/>
        </p:spPr>
        <p:txBody>
          <a:bodyPr wrap="square" rtlCol="0">
            <a:spAutoFit/>
          </a:bodyPr>
          <a:lstStyle/>
          <a:p>
            <a:r>
              <a:rPr lang="zh-CN" altLang="en-US" sz="1600" dirty="0">
                <a:sym typeface="+mn-ea"/>
              </a:rPr>
              <a:t>Spring就像是整个项目中装配bean的大工厂，在配置文件中可以指定使用特定的参数去调用实体类的构造方法来实例化对象[4]。</a:t>
            </a:r>
            <a:endParaRPr lang="zh-CN" altLang="en-US" sz="1600" dirty="0">
              <a:sym typeface="+mn-ea"/>
            </a:endParaRPr>
          </a:p>
          <a:p>
            <a:r>
              <a:rPr lang="zh-CN" altLang="en-US" sz="1600" dirty="0">
                <a:sym typeface="+mn-ea"/>
              </a:rPr>
              <a:t>SpringMVC在项目中拦截员工请求，它的核心Servlet即DispatcherServlet承担中介或是前台这样的职责。SpringMVC相当于SSH框架中struts。其次，MVC设计模式对系统进行设计,给出系统的子系统结构和类结构,以及数据库的表结构的设计[5]。而这款框架是非常强大的，能够分离出很多种便于编写阶段的架构，这样的分离能更方便的进行定制及操作控制。</a:t>
            </a:r>
            <a:endParaRPr lang="zh-CN" altLang="en-US" sz="1600" dirty="0">
              <a:sym typeface="+mn-ea"/>
            </a:endParaRPr>
          </a:p>
          <a:p>
            <a:r>
              <a:rPr lang="zh-CN" altLang="en-US" sz="1600" dirty="0">
                <a:sym typeface="+mn-ea"/>
              </a:rPr>
              <a:t>mybatis是对jdbc的封装，它让数据库底层操作变的透明。mybatis的操作都是围绕一个sqlSessionFactory实例展开的[6]。在每次与数据库交互时，通过sqlSessionFactory拿到一个sqlSession，再执行sql命令。它通过使用简单的XML或注解来配置和映射，并将java的POJOS和接口映射成为数据库里的记录。</a:t>
            </a:r>
            <a:endParaRPr lang="zh-CN" altLang="en-US" sz="1600" dirty="0">
              <a:sym typeface="+mn-ea"/>
            </a:endParaRPr>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2286635" cy="521970"/>
          </a:xfrm>
          <a:prstGeom prst="rect">
            <a:avLst/>
          </a:prstGeom>
          <a:noFill/>
        </p:spPr>
        <p:txBody>
          <a:bodyPr wrap="none" rtlCol="0" anchor="t">
            <a:spAutoFit/>
          </a:bodyPr>
          <a:p>
            <a:pPr algn="l"/>
            <a:r>
              <a:rPr sz="2800" dirty="0">
                <a:sym typeface="+mn-ea"/>
              </a:rPr>
              <a:t>SSM结构模式</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59840" y="260350"/>
            <a:ext cx="5601335"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JAVA简介</a:t>
            </a:r>
            <a:endParaRPr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113665" y="1457325"/>
            <a:ext cx="8823960" cy="1814830"/>
          </a:xfrm>
          <a:prstGeom prst="rect">
            <a:avLst/>
          </a:prstGeom>
          <a:noFill/>
          <a:ln w="9525">
            <a:noFill/>
          </a:ln>
        </p:spPr>
        <p:txBody>
          <a:bodyPr wrap="square">
            <a:spAutoFit/>
          </a:bodyPr>
          <a:p>
            <a:pPr marL="0" indent="0"/>
            <a:r>
              <a:rPr sz="1600" b="0">
                <a:ea typeface="宋体" panose="02010600030101010101" pitchFamily="2" charset="-122"/>
              </a:rPr>
              <a:t>Java主要采用CORBA技术和安全模型，可以在互联网应用的数据保护。它还提供了对EJB（Enterprise JavaBeans）的全面支持，java servlet API，java（java server pages），和XML技术。Java是一种计算机编程语言，具有封装、继承和多态性三个主要特性，广泛应用于企业Web应用程序开发和移动应用程序开发。Java语言和一般编译器以及直译的区别在于，Java首先将源代码转换为字节码，然后将其转换为JVM的可执行文件，JVM可以在各种不同的JVM上运行。因此，实现了它的跨平台特性。虽然这使得Java在早期非常缓慢，但是随着Java的开发，它已经得到了改进。</a:t>
            </a:r>
            <a:endParaRPr sz="1600"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789" y="188726"/>
            <a:ext cx="3866515" cy="460375"/>
          </a:xfrm>
          <a:prstGeom prst="rect">
            <a:avLst/>
          </a:prstGeom>
          <a:noFill/>
        </p:spPr>
        <p:txBody>
          <a:bodyPr wrap="square" rtlCol="0">
            <a:spAutoFit/>
          </a:bodyPr>
          <a:lstStyle/>
          <a:p>
            <a:r>
              <a:rPr sz="2400" b="1" dirty="0"/>
              <a:t>MySql数据库</a:t>
            </a:r>
            <a:endParaRPr sz="2400" b="1" dirty="0"/>
          </a:p>
        </p:txBody>
      </p:sp>
      <p:sp>
        <p:nvSpPr>
          <p:cNvPr id="100" name="文本框 99"/>
          <p:cNvSpPr txBox="1"/>
          <p:nvPr/>
        </p:nvSpPr>
        <p:spPr>
          <a:xfrm>
            <a:off x="162560" y="836295"/>
            <a:ext cx="8981440" cy="2306955"/>
          </a:xfrm>
          <a:prstGeom prst="rect">
            <a:avLst/>
          </a:prstGeom>
          <a:noFill/>
          <a:ln w="9525">
            <a:noFill/>
          </a:ln>
        </p:spPr>
        <p:txBody>
          <a:bodyPr wrap="square">
            <a:spAutoFit/>
          </a:bodyPr>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Mysql的语言是非结构化的，用户 可以在数据上进行工作。因为Mysql的语言和结构比较简单，但是功能和存储信息量很强大，其速度、可靠性和适应性而备受关注并得到了普遍的应用。Mysql数据库在编程过程中的作用是很广泛的，为用户 进行数据查询带来了方便。Mysql数据库的应用特点：灵活性强，功能强大，语言相对要简洁很多。 </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数据流程分析主要就是数据存储的储藏室，它是在计算机上进行的，而不是现实中的储藏室。数据库管理主要是数据存储、修改和增加以及数据表的建立。数据表的建立，可以对数据表中的数据进行调整，数据的重新组合及重新构造，保证数据的安全性。介于数据库的功能强大等特点，本系统的开发主要应用了Mysql进行对数据的管理。</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460375"/>
          </a:xfrm>
          <a:prstGeom prst="rect">
            <a:avLst/>
          </a:prstGeom>
          <a:noFill/>
        </p:spPr>
        <p:txBody>
          <a:bodyPr wrap="square" rtlCol="0">
            <a:spAutoFit/>
          </a:bodyPr>
          <a:lstStyle/>
          <a:p>
            <a:r>
              <a:rPr lang="en-US" sz="2400" b="1" dirty="0" smtClean="0">
                <a:latin typeface="+mn-ea"/>
                <a:ea typeface="+mn-ea"/>
              </a:rPr>
              <a:t>  </a:t>
            </a:r>
            <a:r>
              <a:rPr lang="zh-CN" altLang="en-US" sz="2400" b="1" dirty="0">
                <a:sym typeface="+mn-ea"/>
              </a:rPr>
              <a:t> </a:t>
            </a:r>
            <a:r>
              <a:rPr lang="zh-CN" altLang="en-US" dirty="0"/>
              <a:t>结  论</a:t>
            </a:r>
            <a:endParaRPr lang="zh-CN" altLang="en-US" dirty="0"/>
          </a:p>
        </p:txBody>
      </p:sp>
      <p:sp>
        <p:nvSpPr>
          <p:cNvPr id="100" name="文本框 99"/>
          <p:cNvSpPr txBox="1"/>
          <p:nvPr/>
        </p:nvSpPr>
        <p:spPr>
          <a:xfrm>
            <a:off x="35560" y="908685"/>
            <a:ext cx="9060815" cy="4030980"/>
          </a:xfrm>
          <a:prstGeom prst="rect">
            <a:avLst/>
          </a:prstGeom>
          <a:noFill/>
          <a:ln w="9525">
            <a:noFill/>
          </a:ln>
        </p:spPr>
        <p:txBody>
          <a:bodyPr wrap="square">
            <a:spAutoFit/>
          </a:bodyPr>
          <a:p>
            <a:pPr marL="0" indent="304800"/>
            <a:r>
              <a:rPr lang="zh-CN" sz="1600" b="0">
                <a:solidFill>
                  <a:srgbClr val="000000"/>
                </a:solidFill>
                <a:ea typeface="宋体" panose="02010600030101010101" pitchFamily="2" charset="-122"/>
              </a:rPr>
              <a:t>本系统通过对java和Mysql数据库的简介，从硬件和软件两反面说明了平时成绩管理系统的可行性，本文结论及研究成果如下：实现了java与Mysql相结合构建的平时成绩管理系统  ，网站可以响应式展示。通过本次平时成绩管理系统的研究与实现，我感到学海无涯，学习是没有终点的，而且实践出真知，只有多动手才能尽快掌握它，经验对系统的开发非常重要，经验不足，就难免会有许多考虑不周之处。比如要有美观的界面，更完善的功能，才能吸引更多的用户 。</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由于在此之前对于java知识没有深入了解，所以从一开始就碰到许多困难，例如一开始的页面显示不规范、数据库连接有问题已经无法实现参数的传递等等，不过通过在网上寻找有关资料以及同学的帮助下最后都得到了解决，在此过程中，我不仅学到了很多知识，也提高了自己解决问题的能力，尤其是学会如何从大量的信息中筛选出所需有用的信息，同时我更加深刻的体会到了，虽然书本上的大部分知识都是有价值，正确的，但实际上每个人编程的思路和对数据处理的方法、思想都是不同的，这就要求我们一定要通过实践才能找到解决问题的方案。在此次毕业设计活动中，我不断的提高了自己，也得到了宝贵的经验，我相信这些对我以后的发展都会有很大帮助。</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通过这次平时成绩管理系统的开发，我参考了很多相关系统的例子，取长补短，吸取了其他系统的长处，逐步对该系统进行了完善，但是该系统还是有很多的不足之处，有待以后进一步学习。</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实践证明，平时成绩管理系统有着非常好的发展前景，经过测试运行，系统各项功能都十分完善，界面漂亮，使用方便，操作容易，在技术理论上已经成熟。</a:t>
            </a:r>
            <a:endParaRPr lang="zh-CN" sz="1600" b="0">
              <a:solidFill>
                <a:srgbClr val="000000"/>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  参考文献 </a:t>
            </a:r>
            <a:endParaRPr lang="zh-CN" altLang="en-US" sz="2400" b="1" dirty="0"/>
          </a:p>
        </p:txBody>
      </p:sp>
      <p:sp>
        <p:nvSpPr>
          <p:cNvPr id="3" name="文本框 2"/>
          <p:cNvSpPr txBox="1"/>
          <p:nvPr/>
        </p:nvSpPr>
        <p:spPr>
          <a:xfrm>
            <a:off x="0" y="857250"/>
            <a:ext cx="9133840" cy="6247130"/>
          </a:xfrm>
          <a:prstGeom prst="rect">
            <a:avLst/>
          </a:prstGeom>
          <a:noFill/>
        </p:spPr>
        <p:txBody>
          <a:bodyPr wrap="square" rtlCol="0">
            <a:spAutoFit/>
          </a:bodyPr>
          <a:lstStyle/>
          <a:p>
            <a:r>
              <a:rPr lang="zh-CN" altLang="en-US" sz="1600" dirty="0"/>
              <a:t>[1]张继东.Mysql数据库基于java的访问技术[J/OL].电子技术与软件工程，2017,（15）：169（2017-08-03）.</a:t>
            </a:r>
            <a:endParaRPr lang="zh-CN" altLang="en-US" sz="1600" dirty="0"/>
          </a:p>
          <a:p>
            <a:r>
              <a:rPr lang="zh-CN" altLang="en-US" sz="1600" dirty="0"/>
              <a:t>[2]李春燕，李根.基于java技术的网络信息花店网站平台设计[J/OL].电子技术与软件工程，2017,（20）：9（2017-10-26）.</a:t>
            </a:r>
            <a:endParaRPr lang="zh-CN" altLang="en-US" sz="1600" dirty="0"/>
          </a:p>
          <a:p>
            <a:r>
              <a:rPr lang="zh-CN" altLang="en-US" sz="1600" dirty="0"/>
              <a:t>[3]王浩.基于java技术的在线技能评测系统的设计与实现[J].数字技术与应用，2019,（12）：171-172.</a:t>
            </a:r>
            <a:endParaRPr lang="zh-CN" altLang="en-US" sz="1600" dirty="0"/>
          </a:p>
          <a:p>
            <a:r>
              <a:rPr lang="zh-CN" altLang="en-US" sz="1600" dirty="0"/>
              <a:t>[4]王金龙，张静.基于java+Mysql的高校慕课（MOOC）花店网站系统设计[J].通讯世界，2017,（20）：276-277.</a:t>
            </a:r>
            <a:endParaRPr lang="zh-CN" altLang="en-US" sz="1600" dirty="0"/>
          </a:p>
          <a:p>
            <a:r>
              <a:rPr lang="zh-CN" altLang="en-US" sz="1600" dirty="0"/>
              <a:t>[5]潘国荣.基于java+JavaBean+Servlet实现模式的增删改模块的设计与实现[J].信息通信，2017,（08）：101-103.</a:t>
            </a:r>
            <a:endParaRPr lang="zh-CN" altLang="en-US" sz="1600" dirty="0"/>
          </a:p>
          <a:p>
            <a:r>
              <a:rPr lang="zh-CN" altLang="en-US" sz="1600" dirty="0"/>
              <a:t>[6]葛建霞.《java动态网页设计》课程中项目花店网站法的应用研究[J].宿州教育学院学报，2017,20（04）：160-161.</a:t>
            </a:r>
            <a:endParaRPr lang="zh-CN" altLang="en-US" sz="1600" dirty="0"/>
          </a:p>
          <a:p>
            <a:r>
              <a:rPr lang="zh-CN" altLang="en-US" sz="1600" dirty="0"/>
              <a:t>[7]李清霞.《java动态网页设计》课程建设与花店网站模式研究[J].福建电脑，2017,33（06）：92-93+166.</a:t>
            </a:r>
            <a:endParaRPr lang="zh-CN" altLang="en-US" sz="1600" dirty="0"/>
          </a:p>
          <a:p>
            <a:r>
              <a:rPr lang="zh-CN" altLang="en-US" sz="1600" dirty="0"/>
              <a:t>[8]曾晰，舒坚.基于java的养老院管理信息系统的设计与实现[J].信息通信，2017,（09）：122-124.</a:t>
            </a:r>
            <a:endParaRPr lang="zh-CN" altLang="en-US" sz="1600" dirty="0"/>
          </a:p>
          <a:p>
            <a:r>
              <a:rPr lang="zh-CN" altLang="en-US" sz="1600" dirty="0"/>
              <a:t>[9]傅峰. 基于移动平台的收货评价管理系统的设计[J]. 电子设计工程,2019,24(09):66-68+71.</a:t>
            </a:r>
            <a:endParaRPr lang="zh-CN" altLang="en-US" sz="1600" dirty="0"/>
          </a:p>
          <a:p>
            <a:r>
              <a:rPr lang="zh-CN" altLang="en-US" sz="1600" dirty="0"/>
              <a:t>[10]李丹. 派遣信息网络管理平台设计与实现[J]. 软件导刊,2019,15(03):97-98.</a:t>
            </a:r>
            <a:endParaRPr lang="zh-CN" altLang="en-US" sz="1600" dirty="0"/>
          </a:p>
          <a:p>
            <a:r>
              <a:rPr lang="zh-CN" altLang="en-US" sz="1600" dirty="0"/>
              <a:t>[11]付昕. 基于B/S调度信息管理系统的实现[J].山东省农业管理干部学院学报, 2018, 27(4):166-168</a:t>
            </a:r>
            <a:endParaRPr lang="zh-CN" altLang="en-US" sz="1600" dirty="0"/>
          </a:p>
          <a:p>
            <a:r>
              <a:rPr lang="zh-CN" altLang="en-US" sz="1600" dirty="0"/>
              <a:t>[12] 黄艳峰. 在Java语言中实施“案例医学会网站管理系统”的研究与探索[J]. 电脑知识与技术, 2019, 6(5):1148-1149 </a:t>
            </a:r>
            <a:endParaRPr lang="zh-CN" altLang="en-US" sz="1600" dirty="0"/>
          </a:p>
          <a:p>
            <a:r>
              <a:rPr lang="zh-CN" altLang="en-US" sz="1600" dirty="0"/>
              <a:t>[13] 赵钢. java Servlet+EJB的Web模式应用研究[J]. 电子设计工程, 2018, 21(13):47-49</a:t>
            </a:r>
            <a:endParaRPr lang="zh-CN" altLang="en-US" sz="1600" dirty="0"/>
          </a:p>
          <a:p>
            <a:r>
              <a:rPr lang="zh-CN" altLang="en-US" sz="1600" dirty="0"/>
              <a:t>[14] 肖英. 解决java/Servlet开发中的中文乱码问题[J]. 科技传播, 2017, (1)11-25</a:t>
            </a:r>
            <a:endParaRPr lang="zh-CN" altLang="en-US" sz="1600" dirty="0"/>
          </a:p>
          <a:p>
            <a:r>
              <a:rPr lang="zh-CN" altLang="en-US" sz="1600" dirty="0"/>
              <a:t>[15] Hsiao I H, Sosnovsky S, Brusilovsky P. Guiding students to the right questions: adaptive navigation support in an e-learning system for Java programming[J]. Journal of Computer Assisted Learning, 2019, 26(4):270-283.</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4213</Words>
  <Application>WPS 演示</Application>
  <PresentationFormat>全屏显示(4:3)</PresentationFormat>
  <Paragraphs>99</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370</cp:revision>
  <dcterms:created xsi:type="dcterms:W3CDTF">2013-10-30T09:04:00Z</dcterms:created>
  <dcterms:modified xsi:type="dcterms:W3CDTF">2021-04-08T08:47:39Z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ECA5155B0FCD49FB9B19A74770BC9D13</vt:lpwstr>
  </property>
</Properties>
</file>