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8" r:id="rId4"/>
    <p:sldId id="277" r:id="rId5"/>
    <p:sldId id="266" r:id="rId6"/>
    <p:sldId id="280" r:id="rId7"/>
    <p:sldId id="276" r:id="rId8"/>
    <p:sldId id="287" r:id="rId9"/>
    <p:sldId id="273" r:id="rId10"/>
    <p:sldId id="289" r:id="rId11"/>
    <p:sldId id="291" r:id="rId12"/>
    <p:sldId id="290" r:id="rId13"/>
    <p:sldId id="267" r:id="rId14"/>
    <p:sldId id="268"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564" y="-96"/>
      </p:cViewPr>
      <p:guideLst>
        <p:guide orient="horz" pos="2160"/>
        <p:guide pos="288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4"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6"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7"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8"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9"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2"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3"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0"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457200" y="685800"/>
            <a:ext cx="7924800" cy="1470025"/>
          </a:xfrm>
        </p:spPr>
        <p:txBody>
          <a:bodyPr vert="horz" wrap="square" lIns="91440" tIns="45720" rIns="91440" bIns="45720" anchor="ctr"/>
          <a:lstStyle/>
          <a:p>
            <a:pPr eaLnBrk="1" hangingPunct="1">
              <a:buClrTx/>
              <a:buSzTx/>
              <a:buFontTx/>
            </a:pPr>
            <a:r>
              <a:rPr lang="zh-CN" altLang="en-US" b="1" dirty="0">
                <a:latin typeface="+mj-lt"/>
                <a:ea typeface="+mj-ea"/>
                <a:cs typeface="+mj-cs"/>
              </a:rPr>
              <a:t>超市进销存系统</a:t>
            </a:r>
          </a:p>
        </p:txBody>
      </p:sp>
      <p:sp>
        <p:nvSpPr>
          <p:cNvPr id="3075" name="Rectangle 3"/>
          <p:cNvSpPr>
            <a:spLocks noGrp="1" noRot="1"/>
          </p:cNvSpPr>
          <p:nvPr>
            <p:ph type="subTitle" idx="1"/>
          </p:nvPr>
        </p:nvSpPr>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smtClean="0"/>
              <a:t>商品信息管理界面图</a:t>
            </a:r>
            <a:endParaRPr lang="zh-CN" altLang="en-US" dirty="0"/>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7" name="图片 6"/>
          <p:cNvPicPr/>
          <p:nvPr/>
        </p:nvPicPr>
        <p:blipFill>
          <a:blip r:embed="rId2" cstate="print"/>
          <a:stretch>
            <a:fillRect/>
          </a:stretch>
        </p:blipFill>
        <p:spPr>
          <a:xfrm>
            <a:off x="1936115" y="2320290"/>
            <a:ext cx="5271770" cy="22174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smtClean="0"/>
              <a:t>采购信息管理界面图</a:t>
            </a:r>
            <a:endParaRPr lang="zh-CN" altLang="en-US" dirty="0"/>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6" name="图片 5"/>
          <p:cNvPicPr/>
          <p:nvPr/>
        </p:nvPicPr>
        <p:blipFill>
          <a:blip r:embed="rId2" cstate="print"/>
          <a:stretch>
            <a:fillRect/>
          </a:stretch>
        </p:blipFill>
        <p:spPr>
          <a:xfrm>
            <a:off x="1939607" y="2287905"/>
            <a:ext cx="5264785" cy="22821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smtClean="0"/>
              <a:t>员工功能界面图</a:t>
            </a:r>
            <a:endParaRPr lang="zh-CN" altLang="en-US" dirty="0"/>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6" name="图片 5"/>
          <p:cNvPicPr/>
          <p:nvPr/>
        </p:nvPicPr>
        <p:blipFill>
          <a:blip r:embed="rId2" cstate="print"/>
          <a:stretch>
            <a:fillRect/>
          </a:stretch>
        </p:blipFill>
        <p:spPr>
          <a:xfrm>
            <a:off x="1935797" y="2289492"/>
            <a:ext cx="5272405" cy="22790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员工功能界面图</a:t>
            </a:r>
          </a:p>
        </p:txBody>
      </p:sp>
      <p:sp>
        <p:nvSpPr>
          <p:cNvPr id="11267"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13" name="图片 13"/>
          <p:cNvPicPr>
            <a:picLocks noChangeAspect="1"/>
          </p:cNvPicPr>
          <p:nvPr/>
        </p:nvPicPr>
        <p:blipFill>
          <a:blip r:embed="rId2" cstate="print"/>
          <a:stretch>
            <a:fillRect/>
          </a:stretch>
        </p:blipFill>
        <p:spPr>
          <a:xfrm>
            <a:off x="1935798" y="2289493"/>
            <a:ext cx="5272405" cy="2279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 总结</a:t>
            </a:r>
          </a:p>
        </p:txBody>
      </p:sp>
      <p:sp>
        <p:nvSpPr>
          <p:cNvPr id="100" name="文本框 99"/>
          <p:cNvSpPr txBox="1"/>
          <p:nvPr/>
        </p:nvSpPr>
        <p:spPr>
          <a:xfrm>
            <a:off x="771525" y="1371600"/>
            <a:ext cx="7835265" cy="4708981"/>
          </a:xfrm>
          <a:prstGeom prst="rect">
            <a:avLst/>
          </a:prstGeom>
          <a:noFill/>
          <a:ln w="9525">
            <a:noFill/>
          </a:ln>
        </p:spPr>
        <p:txBody>
          <a:bodyPr wrap="square">
            <a:spAutoFit/>
          </a:bodyPr>
          <a:lstStyle/>
          <a:p>
            <a:r>
              <a:rPr lang="zh-CN" altLang="en-US" sz="2000" dirty="0" smtClean="0"/>
              <a:t>在这次毕业设计中，我使用了</a:t>
            </a:r>
            <a:r>
              <a:rPr lang="en-US" sz="2000" dirty="0" err="1" smtClean="0"/>
              <a:t>springboot</a:t>
            </a:r>
            <a:r>
              <a:rPr lang="zh-CN" altLang="en-US" sz="2000" dirty="0" smtClean="0"/>
              <a:t>框架，选择</a:t>
            </a:r>
            <a:r>
              <a:rPr lang="en-US" sz="2000" dirty="0" err="1" smtClean="0"/>
              <a:t>MySQL</a:t>
            </a:r>
            <a:r>
              <a:rPr lang="zh-CN" altLang="en-US" sz="2000" dirty="0" smtClean="0"/>
              <a:t>作为后台数据库进行访问及修改。在设计开始之初，我也在苦恼于系统的逻辑功能的具体实现，因为我对于超市进销存管理的概念还较为模糊，其间我也查询了大量的网上资料，清楚了解实际生活中超市进销存管理主要面对的对象和管理需要完成的基本功能。</a:t>
            </a:r>
          </a:p>
          <a:p>
            <a:r>
              <a:rPr lang="en-US" sz="2000" dirty="0" smtClean="0"/>
              <a:t>	</a:t>
            </a:r>
            <a:r>
              <a:rPr lang="zh-CN" altLang="en-US" sz="2000" dirty="0" smtClean="0"/>
              <a:t>虽然在这过程中也遇到了许多的困难，主要有系统逻辑功能不合适和系统设计中出错，当在自己查阅资料无法解决之时，我也会与同学和老师进行请教和讨论，所以在这个过程之中，也让我清楚的认识到自己的不足以及团队的力量才是最大，以后不论是在学习还是工作中，都要融入到集体之中，那样自己才会成长的更快。</a:t>
            </a:r>
          </a:p>
          <a:p>
            <a:r>
              <a:rPr lang="en-US" sz="2000" dirty="0" smtClean="0"/>
              <a:t>	</a:t>
            </a:r>
            <a:r>
              <a:rPr lang="zh-CN" altLang="en-US" sz="2000" dirty="0" smtClean="0"/>
              <a:t>当然，在此次设计中，仍然存在着很多的不足，本来之前我想让其系统可以更为完美的实现角色与权限之间的控制，让系统中每一次的权限操作都进行控制，但是也因为时间的不足以及本人的能力有限，并未完成，我希望自己在以后的学习中继续完善，使这个系统更贴近实际的操作。</a:t>
            </a:r>
            <a:endParaRPr lang="zh-CN" sz="20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研究背景</a:t>
            </a:r>
          </a:p>
        </p:txBody>
      </p:sp>
      <p:sp>
        <p:nvSpPr>
          <p:cNvPr id="100" name="文本框 99"/>
          <p:cNvSpPr txBox="1"/>
          <p:nvPr/>
        </p:nvSpPr>
        <p:spPr>
          <a:xfrm>
            <a:off x="955675" y="1128395"/>
            <a:ext cx="7559675" cy="4523105"/>
          </a:xfrm>
          <a:prstGeom prst="rect">
            <a:avLst/>
          </a:prstGeom>
          <a:noFill/>
          <a:ln w="9525">
            <a:noFill/>
          </a:ln>
        </p:spPr>
        <p:txBody>
          <a:bodyPr wrap="square">
            <a:spAutoFit/>
          </a:bodyPr>
          <a:lstStyle/>
          <a:p>
            <a:pPr indent="304800"/>
            <a:r>
              <a:rPr lang="zh-CN" sz="1800">
                <a:ea typeface="宋体" panose="02010600030101010101" pitchFamily="2" charset="-122"/>
              </a:rPr>
              <a:t>科学技术日新月异的如今，计算机在生活各个领域都占有重要的作用，尤其在信息管理方面，在这样的大背景下，学习计算机知识不仅仅是为了掌握一种技能，更重要的是能够让它真正地使用到实践中去，以创新的视角去不断方便人们的生活，推动对新知识的学习，培养自学能力，锻炼动手实践的本领。现代的超市进销存系统，也应该摆脱人工管理的模式，使用计算机技术来进行信息管理工作。所以本次系统设计的超市进销存管理结合了文字、图像，并能实现超市进销存管理的功能，这也是一般超市进销存系统的重要的要素。超市进销存系统经过几年的实践和总结正在往更深入的方向发展。由此，人们要改善系统功能迫在眉睫。随着科学技术的飞速发展，超市进销存系统也要不断完善其工作流程的繁杂性、多样化、管理复杂、收缴费用与设备维护繁琐等存在的问题。所以要通过计算机胜任超市进销存管理的工作，使超市进销存系统更加准确、方便及快捷。</a:t>
            </a:r>
          </a:p>
          <a:p>
            <a:pPr indent="304800"/>
            <a:r>
              <a:rPr lang="zh-CN" sz="1800">
                <a:ea typeface="宋体" panose="02010600030101010101" pitchFamily="2" charset="-122"/>
              </a:rPr>
              <a:t>因此，开发出一套高效率、低差错的超市进销存信息管理系统是十分必要。本系统主要目的是全面实现超市进销存系统数字化，管理员对于员工的所有信息能够全部掌握，而员工能够对自己的超市进销存信息能够有一个直观的了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smtClean="0"/>
              <a:t>系统研究现状</a:t>
            </a:r>
            <a:endParaRPr lang="zh-CN" altLang="en-US" dirty="0"/>
          </a:p>
        </p:txBody>
      </p:sp>
      <p:sp>
        <p:nvSpPr>
          <p:cNvPr id="100" name="文本框 99"/>
          <p:cNvSpPr txBox="1"/>
          <p:nvPr/>
        </p:nvSpPr>
        <p:spPr>
          <a:xfrm>
            <a:off x="857224" y="2214554"/>
            <a:ext cx="7559675" cy="3139321"/>
          </a:xfrm>
          <a:prstGeom prst="rect">
            <a:avLst/>
          </a:prstGeom>
          <a:noFill/>
          <a:ln w="9525">
            <a:noFill/>
          </a:ln>
        </p:spPr>
        <p:txBody>
          <a:bodyPr wrap="square">
            <a:spAutoFit/>
          </a:bodyPr>
          <a:lstStyle/>
          <a:p>
            <a:pPr indent="304800"/>
            <a:r>
              <a:rPr lang="zh-CN" altLang="en-US" dirty="0" smtClean="0"/>
              <a:t>现如今，超市进销存的服务并不全面普及，就是尽管实行了超市进销存管理，但系统进行的管理力量远远不够，所以有很多超市进销存管理工作只停留在传统的服务状态。同时，因资金有限再加上也缺少专业水平的工作人员，所以超市进销存的管理手段较为落后，也就很难提高超市进销存的管理效率，同时也就不能很好的为市场的用户提供更为完善的服务。现在市场管理都是通过手动来进行管理记录及操作，不但麻烦琐碎，还经常出现错误，给广大用户带来很不便，同时也需要大量的人力、物力和财力，极大的浪费了超市进销存的资源。超市进销存管理系统是超市进销存行业的一个重要组成部分，随着超市进销存行业的快速发展，人们慢慢地来希望超市进销存系统能够提供更为合理及完善的超市进销存服务。现在，好的超市进销存管理也成为广大用户们选择超市进销存系统的关键。</a:t>
            </a:r>
            <a:endParaRPr lang="zh-CN" sz="18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en-US" dirty="0"/>
              <a:t>系统实现的功能</a:t>
            </a:r>
          </a:p>
        </p:txBody>
      </p:sp>
      <p:sp>
        <p:nvSpPr>
          <p:cNvPr id="100" name="文本框 99"/>
          <p:cNvSpPr txBox="1"/>
          <p:nvPr/>
        </p:nvSpPr>
        <p:spPr>
          <a:xfrm>
            <a:off x="785786" y="1785926"/>
            <a:ext cx="7531100" cy="3785652"/>
          </a:xfrm>
          <a:prstGeom prst="rect">
            <a:avLst/>
          </a:prstGeom>
          <a:noFill/>
          <a:ln w="9525">
            <a:noFill/>
          </a:ln>
        </p:spPr>
        <p:txBody>
          <a:bodyPr wrap="square">
            <a:spAutoFit/>
          </a:bodyPr>
          <a:lstStyle/>
          <a:p>
            <a:pPr hangingPunct="0"/>
            <a:r>
              <a:rPr lang="zh-CN" altLang="en-US" sz="2000" dirty="0" smtClean="0"/>
              <a:t>本次设计任务是要设计一个超市进销存系统，通过这个系统能够满足超市进销存系统的管理及员工的超市进销存管理功能。系统的主要功能包括：首页、个人中心、员工管理、客户管理、供应商管理、承运商管理、仓库信息管理、商品类别管理、 商品信息管理、采购信息管理、入库信息管理、出库信息管理、销售订单管理、部门管理、岗位管理等功能。</a:t>
            </a:r>
          </a:p>
          <a:p>
            <a:pPr hangingPunct="0"/>
            <a:r>
              <a:rPr lang="zh-CN" altLang="en-US" sz="2000" dirty="0" smtClean="0"/>
              <a:t>管理员可以根据系统给定的账号进行登录，登录后可以进入超市进销存系统对超市进销存所有模块进行管理。包括查看和修改自己的个人信息以及登录密码。</a:t>
            </a:r>
          </a:p>
          <a:p>
            <a:r>
              <a:rPr lang="zh-CN" altLang="en-US" sz="2000" dirty="0" smtClean="0"/>
              <a:t>该系统为每一个用户都分配了一个用户账号，员工通过账号的登录可以在系统中查看超市进销存信息及对个人信息进行修改等功能。</a:t>
            </a:r>
            <a:endParaRPr lang="zh-CN"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smtClean="0"/>
              <a:t>本文的组织结构</a:t>
            </a:r>
            <a:endParaRPr lang="zh-CN" altLang="en-US" dirty="0"/>
          </a:p>
        </p:txBody>
      </p:sp>
      <p:sp>
        <p:nvSpPr>
          <p:cNvPr id="100" name="文本框 99"/>
          <p:cNvSpPr txBox="1"/>
          <p:nvPr/>
        </p:nvSpPr>
        <p:spPr>
          <a:xfrm>
            <a:off x="571472" y="1785926"/>
            <a:ext cx="7701915" cy="4247317"/>
          </a:xfrm>
          <a:prstGeom prst="rect">
            <a:avLst/>
          </a:prstGeom>
          <a:noFill/>
          <a:ln w="9525">
            <a:noFill/>
          </a:ln>
        </p:spPr>
        <p:txBody>
          <a:bodyPr wrap="square">
            <a:spAutoFit/>
          </a:bodyPr>
          <a:lstStyle/>
          <a:p>
            <a:pPr hangingPunct="0"/>
            <a:r>
              <a:rPr lang="zh-CN" altLang="en-US" dirty="0" smtClean="0"/>
              <a:t>本文的组织结构如下：</a:t>
            </a:r>
          </a:p>
          <a:p>
            <a:pPr hangingPunct="0"/>
            <a:r>
              <a:rPr lang="en-US" dirty="0" smtClean="0"/>
              <a:t>1</a:t>
            </a:r>
            <a:r>
              <a:rPr lang="zh-CN" altLang="en-US" dirty="0" smtClean="0"/>
              <a:t>、绪论。综述了本文的研究背景，分析了超市进销存系统的结构；更好的从用户的角度出发，发现当今超市进销存系统中的不足，同时要指出本次系统中的特色。</a:t>
            </a:r>
          </a:p>
          <a:p>
            <a:pPr hangingPunct="0"/>
            <a:r>
              <a:rPr lang="en-US" dirty="0" smtClean="0"/>
              <a:t> 2</a:t>
            </a:r>
            <a:r>
              <a:rPr lang="zh-CN" altLang="en-US" dirty="0" smtClean="0"/>
              <a:t>、对系统主要的使用技术，开发环境、环境配置的介绍。介绍了本次开发所用的系统开发环境</a:t>
            </a:r>
            <a:r>
              <a:rPr lang="en-US" dirty="0" err="1" smtClean="0"/>
              <a:t>MyEclipse</a:t>
            </a:r>
            <a:r>
              <a:rPr lang="zh-CN" altLang="en-US" dirty="0" smtClean="0"/>
              <a:t>，还介绍了</a:t>
            </a:r>
            <a:r>
              <a:rPr lang="en-US" dirty="0" smtClean="0"/>
              <a:t>Tomcat</a:t>
            </a:r>
            <a:r>
              <a:rPr lang="zh-CN" altLang="en-US" dirty="0" smtClean="0"/>
              <a:t>环境配置、</a:t>
            </a:r>
            <a:r>
              <a:rPr lang="en-US" dirty="0" err="1" smtClean="0"/>
              <a:t>springboot</a:t>
            </a:r>
            <a:r>
              <a:rPr lang="zh-CN" altLang="en-US" dirty="0" smtClean="0"/>
              <a:t>框架和</a:t>
            </a:r>
            <a:r>
              <a:rPr lang="en-US" dirty="0" err="1" smtClean="0"/>
              <a:t>MySql</a:t>
            </a:r>
            <a:r>
              <a:rPr lang="zh-CN" altLang="en-US" dirty="0" smtClean="0"/>
              <a:t>环境配置。</a:t>
            </a:r>
          </a:p>
          <a:p>
            <a:pPr hangingPunct="0"/>
            <a:r>
              <a:rPr lang="en-US" dirty="0" smtClean="0"/>
              <a:t>3</a:t>
            </a:r>
            <a:r>
              <a:rPr lang="zh-CN" altLang="en-US" dirty="0" smtClean="0"/>
              <a:t>、系统的设计与实现。介绍了开发超市进销存管理信息系统的思路并进行了需求分析，在需求分析的基础上进行了总体设计、详细设计以及数据库等相关方面介绍；该部分是全文的主旨。</a:t>
            </a:r>
          </a:p>
          <a:p>
            <a:pPr hangingPunct="0"/>
            <a:r>
              <a:rPr lang="en-US" dirty="0" smtClean="0"/>
              <a:t>4</a:t>
            </a:r>
            <a:r>
              <a:rPr lang="zh-CN" altLang="en-US" dirty="0" smtClean="0"/>
              <a:t>、系统功能模块具体实现。对开发中一些主要具体功能的实现进行描述。涉及到数据库、页面参数传递等相关知识。</a:t>
            </a:r>
          </a:p>
          <a:p>
            <a:pPr hangingPunct="0"/>
            <a:r>
              <a:rPr lang="en-US" dirty="0" smtClean="0"/>
              <a:t>5</a:t>
            </a:r>
            <a:r>
              <a:rPr lang="zh-CN" altLang="en-US" dirty="0" smtClean="0"/>
              <a:t>、对系统进行测试；</a:t>
            </a:r>
          </a:p>
          <a:p>
            <a:r>
              <a:rPr lang="en-US" dirty="0" smtClean="0"/>
              <a:t>6</a:t>
            </a:r>
            <a:r>
              <a:rPr lang="zh-CN" altLang="en-US" dirty="0" smtClean="0"/>
              <a:t>、总结与展望。对整个论文及设计过程进行总结，指出系统设计过程的心得以及设计中存在的不足；后期还有待完善的地方等</a:t>
            </a:r>
            <a:r>
              <a:rPr lang="en-US" dirty="0" smtClean="0"/>
              <a:t>;</a:t>
            </a:r>
            <a:r>
              <a:rPr lang="zh-CN" altLang="en-US" dirty="0" smtClean="0"/>
              <a:t>包括致谢。</a:t>
            </a:r>
            <a:endParaRPr lang="zh-CN" sz="18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357166"/>
            <a:ext cx="7772400" cy="1143000"/>
          </a:xfrm>
        </p:spPr>
        <p:txBody>
          <a:bodyPr/>
          <a:lstStyle/>
          <a:p>
            <a:r>
              <a:rPr lang="zh-CN" altLang="en-US" dirty="0" smtClean="0"/>
              <a:t>系统总体结构图</a:t>
            </a:r>
            <a:endParaRPr lang="zh-CN" altLang="en-US"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625" name="Object 1"/>
          <p:cNvGraphicFramePr>
            <a:graphicFrameLocks/>
          </p:cNvGraphicFramePr>
          <p:nvPr/>
        </p:nvGraphicFramePr>
        <p:xfrm>
          <a:off x="1785918" y="1571612"/>
          <a:ext cx="4867275" cy="4486275"/>
        </p:xfrm>
        <a:graphic>
          <a:graphicData uri="http://schemas.openxmlformats.org/presentationml/2006/ole">
            <p:oleObj spid="_x0000_s26625" name="Visio" r:id="rId3" imgW="4861631" imgH="4480466" progId="Visio.Drawing.15">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管理员登录界面图</a:t>
            </a:r>
          </a:p>
        </p:txBody>
      </p:sp>
      <p:pic>
        <p:nvPicPr>
          <p:cNvPr id="3" name="图片 1"/>
          <p:cNvPicPr>
            <a:picLocks noChangeAspect="1"/>
          </p:cNvPicPr>
          <p:nvPr/>
        </p:nvPicPr>
        <p:blipFill>
          <a:blip r:embed="rId2" cstate="print"/>
          <a:stretch>
            <a:fillRect/>
          </a:stretch>
        </p:blipFill>
        <p:spPr>
          <a:xfrm>
            <a:off x="1938655" y="2267268"/>
            <a:ext cx="5266690" cy="23234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员工注册界面图</a:t>
            </a:r>
          </a:p>
        </p:txBody>
      </p:sp>
      <p:pic>
        <p:nvPicPr>
          <p:cNvPr id="12" name="图片 12"/>
          <p:cNvPicPr>
            <a:picLocks noChangeAspect="1"/>
          </p:cNvPicPr>
          <p:nvPr/>
        </p:nvPicPr>
        <p:blipFill>
          <a:blip r:embed="rId2" cstate="print"/>
          <a:stretch>
            <a:fillRect/>
          </a:stretch>
        </p:blipFill>
        <p:spPr>
          <a:xfrm>
            <a:off x="1940560" y="2304098"/>
            <a:ext cx="5262880" cy="22498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2" name="图片 2"/>
          <p:cNvPicPr>
            <a:picLocks noChangeAspect="1"/>
          </p:cNvPicPr>
          <p:nvPr/>
        </p:nvPicPr>
        <p:blipFill>
          <a:blip r:embed="rId2" cstate="print"/>
          <a:stretch>
            <a:fillRect/>
          </a:stretch>
        </p:blipFill>
        <p:spPr>
          <a:xfrm>
            <a:off x="1936115" y="2317115"/>
            <a:ext cx="5271770" cy="2223770"/>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7</TotalTime>
  <Words>1068</Words>
  <Application>WPS 演示</Application>
  <PresentationFormat>全屏显示(4:3)</PresentationFormat>
  <Paragraphs>34</Paragraphs>
  <Slides>14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吉祥如意</vt:lpstr>
      <vt:lpstr>Microsoft Visio 绘图</vt:lpstr>
      <vt:lpstr>超市进销存系统</vt:lpstr>
      <vt:lpstr>研究背景</vt:lpstr>
      <vt:lpstr>系统研究现状</vt:lpstr>
      <vt:lpstr>系统实现的功能</vt:lpstr>
      <vt:lpstr>本文的组织结构</vt:lpstr>
      <vt:lpstr>系统总体结构图</vt:lpstr>
      <vt:lpstr>管理员登录界面图</vt:lpstr>
      <vt:lpstr>员工注册界面图</vt:lpstr>
      <vt:lpstr>管理员功能界面图</vt:lpstr>
      <vt:lpstr>商品信息管理界面图</vt:lpstr>
      <vt:lpstr>采购信息管理界面图</vt:lpstr>
      <vt:lpstr>员工功能界面图</vt:lpstr>
      <vt:lpstr>员工功能界面图</vt:lpstr>
      <vt:lpstr>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75</cp:revision>
  <dcterms:created xsi:type="dcterms:W3CDTF">2022-03-16T01:15:00Z</dcterms:created>
  <dcterms:modified xsi:type="dcterms:W3CDTF">2022-04-15T13:56:08Z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2052-11.1.0.9021</vt:lpwstr>
  </property>
</Properties>
</file>