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80" r:id="rId8"/>
    <p:sldId id="275" r:id="rId9"/>
    <p:sldId id="276" r:id="rId10"/>
    <p:sldId id="277"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大学学术交流论坛</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60000"/>
          </a:bodyPr>
          <a:lstStyle/>
          <a:p>
            <a:r>
              <a:rPr lang="zh-CN" altLang="zh-CN" dirty="0"/>
              <a:t>随着科学技术的飞速发展，各行各业都在努力与现代先进技术接轨，通过科技手段提高自身的优势；对于大学学术交流论坛当然也不能排除在外，随着网络技术的不断成熟，带动了大学学术交流论坛的发展，它彻底改变了过去传统的管理方式，不仅使服务管理难度变低了，还提升了管理的灵活性。这种个性化的平台特别注重交互协调与管理的相互配合，激发了管理人员的创造性与主动性，对大学学术交流论坛而言非常有利。</a:t>
            </a:r>
            <a:endParaRPr lang="zh-CN" altLang="zh-CN" dirty="0"/>
          </a:p>
          <a:p>
            <a:r>
              <a:rPr lang="zh-CN" altLang="zh-CN" dirty="0"/>
              <a:t>本系统采用的数据库是Mysql，使用JSP技术开发，运行环境使用Tomcat服务器，Eclipse是本系统的开发平台。在设计过程中，充分保证了系统代码的良好可读性、实用性、易扩展性、通用性、便于后期维护、操作方便以及页面简洁等特点。</a:t>
            </a:r>
            <a:endParaRPr lang="zh-CN" altLang="zh-CN" dirty="0"/>
          </a:p>
          <a:p>
            <a:endParaRPr lang="zh-CN" altLang="zh-CN" dirty="0"/>
          </a:p>
          <a:p>
            <a:r>
              <a:rPr lang="zh-CN" altLang="zh-CN" dirty="0"/>
              <a:t>关键词：大学学术交流论坛，JAVA，Mysql </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系统管理也都将通过计算机进行整体智能化操作，对于大学学术交流论坛所牵扯的管理及数据保存都是非常多的，例如人中心、、用户管理、系统公告管理、跳蚤市场管理、申请板主管理、热门帖管理、版主推荐帖管理、主板块管理、留言板管理、我的收藏管理、订单管理等，这给管理者的工作带来了巨大的挑战，面对大量的信息，传统的管理系统，都是通过笔记的方式进行详细信息的统计，后来出现电脑，通过电脑输入软件将纸质的信息统计到电脑上，这种方式比较传统，而且想要统计数据信息比较麻烦，还受时间和空间的影响，所以为此开发了大学学术交流论坛；为用户提供了一个大学学术交流论坛平台，方便管理员查看及维护，并且可以通过需求进行设备信息内容的编辑及维护等；且还能节省用户很多时间，所以开发大学学术交流论坛给管理者带来了很大的方便，同时也方便管理员对用户信息进行处理。</a:t>
            </a:r>
            <a:endParaRPr lang="zh-CN" altLang="zh-CN" sz="1600" dirty="0"/>
          </a:p>
          <a:p>
            <a:r>
              <a:rPr lang="zh-CN" altLang="zh-CN" sz="1600" dirty="0"/>
              <a:t>本论文大学学术交流论坛主要牵扯到的程序，数据库与计算机技术等。覆盖知识面大，可以大大的提高系统人员工作效率。</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50000"/>
          </a:bodyPr>
          <a:lstStyle/>
          <a:p>
            <a:r>
              <a:rPr altLang="zh-CN" dirty="0"/>
              <a:t>目前许多人仍将传统的纸质工具作为信息管理的主要工具，而网络技术的应用只是起到辅助作用。在对网络工具的认知程度上，较为传统的office软件等仍是人们使用的主要工具，而相对全面且专业的信息管理软件仍没有得到大多数人的了解或认可。本选题则旨在通过标签分类管理等方式，实现大学学术交流论坛的各种功能，从而达到对大学学术交流论坛的管理。</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a:p>
            <a:r>
              <a:rPr altLang="zh-CN" dirty="0"/>
              <a:t>第六章、系统的整体测试，评判系统是否可以上线运行。</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项目设计目标与原则</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30000"/>
          </a:bodyPr>
          <a:lstStyle/>
          <a:p>
            <a:r>
              <a:rPr lang="zh-CN" altLang="zh-CN" dirty="0"/>
              <a:t>1、关于大学学术交流论坛的基本要求</a:t>
            </a:r>
            <a:endParaRPr lang="zh-CN" altLang="zh-CN" dirty="0"/>
          </a:p>
          <a:p>
            <a:r>
              <a:rPr lang="zh-CN" altLang="zh-CN" dirty="0"/>
              <a:t>（1）功能要求：人中心、、用户管理、系统公告管理、跳蚤市场管理、申请板主管理、热门帖管理、版主推荐帖管理、主板块管理、留言板管理、我的收藏管理、订单管理等功能模块。</a:t>
            </a:r>
            <a:endParaRPr lang="zh-CN" altLang="zh-CN" dirty="0"/>
          </a:p>
          <a:p>
            <a:r>
              <a:rPr lang="zh-CN" altLang="zh-CN" dirty="0"/>
              <a:t>（2）性能：在不同操作系统上均能无差错实现在不同类型的用户登入相应界面后能不出差错、方便地进行预期操作。</a:t>
            </a:r>
            <a:endParaRPr lang="zh-CN" altLang="zh-CN" dirty="0"/>
          </a:p>
          <a:p>
            <a:r>
              <a:rPr lang="zh-CN" altLang="zh-CN" dirty="0"/>
              <a:t>（3）安全与保密要求：用户都必须通过身份验证才能进入系统，并且用户的权限也需要根据用户的类型进行限定。</a:t>
            </a:r>
            <a:endParaRPr lang="zh-CN" altLang="zh-CN" dirty="0"/>
          </a:p>
          <a:p>
            <a:r>
              <a:rPr lang="zh-CN" altLang="zh-CN" dirty="0"/>
              <a:t>（4）环境要求：支持多种平台，可在Windows系列、Vista系统等多种操作系统下使用。</a:t>
            </a:r>
            <a:endParaRPr lang="zh-CN" altLang="zh-CN" dirty="0"/>
          </a:p>
          <a:p>
            <a:r>
              <a:rPr lang="zh-CN" altLang="zh-CN" dirty="0"/>
              <a:t>2、开发目标</a:t>
            </a:r>
            <a:endParaRPr lang="zh-CN" altLang="zh-CN" dirty="0"/>
          </a:p>
          <a:p>
            <a:r>
              <a:rPr lang="zh-CN" altLang="zh-CN" dirty="0"/>
              <a:t>大学学术交流论坛的主要开发目标如下：</a:t>
            </a:r>
            <a:endParaRPr lang="zh-CN" altLang="zh-CN" dirty="0"/>
          </a:p>
          <a:p>
            <a:r>
              <a:rPr lang="zh-CN" altLang="zh-CN" dirty="0"/>
              <a:t>（1）实现管理系统信息关系的系统化、规范化和自动化；</a:t>
            </a:r>
            <a:endParaRPr lang="zh-CN" altLang="zh-CN" dirty="0"/>
          </a:p>
          <a:p>
            <a:r>
              <a:rPr lang="zh-CN" altLang="zh-CN" dirty="0"/>
              <a:t>（2）减少维护人员的工作量以及实现用户对信息的控制和管理。</a:t>
            </a:r>
            <a:endParaRPr lang="zh-CN" altLang="zh-CN" dirty="0"/>
          </a:p>
          <a:p>
            <a:r>
              <a:rPr lang="zh-CN" altLang="zh-CN" dirty="0"/>
              <a:t>（3）方便查询信息及管理信息等；</a:t>
            </a:r>
            <a:endParaRPr lang="zh-CN" altLang="zh-CN" dirty="0"/>
          </a:p>
          <a:p>
            <a:r>
              <a:rPr lang="zh-CN" altLang="zh-CN" dirty="0"/>
              <a:t>（4）通过网络操作，改善处理问题的效率，提高人员利用率；</a:t>
            </a:r>
            <a:endParaRPr lang="zh-CN" altLang="zh-CN" dirty="0"/>
          </a:p>
          <a:p>
            <a:r>
              <a:rPr lang="zh-CN" altLang="zh-CN" dirty="0"/>
              <a:t>（5）考虑到用户多样性特点，要求界面简单，操作简便。</a:t>
            </a:r>
            <a:endParaRPr lang="zh-CN" altLang="zh-CN" dirty="0"/>
          </a:p>
          <a:p>
            <a:r>
              <a:rPr lang="zh-CN" altLang="zh-CN" dirty="0"/>
              <a:t>3、设计原则</a:t>
            </a:r>
            <a:endParaRPr lang="zh-CN" altLang="zh-CN" dirty="0"/>
          </a:p>
          <a:p>
            <a:r>
              <a:rPr lang="zh-CN" altLang="zh-CN" dirty="0"/>
              <a:t>本系统采用JAVA技术，Mysql数据库开发，充分保证了系统稳定性、完整性。</a:t>
            </a:r>
            <a:endParaRPr lang="zh-CN" altLang="zh-CN" dirty="0"/>
          </a:p>
          <a:p>
            <a:r>
              <a:rPr lang="zh-CN" altLang="zh-CN" dirty="0"/>
              <a:t>大学学术交流论坛的设计与实现的设计思想如下：</a:t>
            </a:r>
            <a:endParaRPr lang="zh-CN" altLang="zh-CN" dirty="0"/>
          </a:p>
          <a:p>
            <a:r>
              <a:rPr lang="zh-CN" altLang="zh-CN" dirty="0"/>
              <a:t>1、操作简便、界面良好：简单明了的页面布局，方便查询相关信息</a:t>
            </a:r>
            <a:endParaRPr lang="zh-CN" altLang="zh-CN" dirty="0"/>
          </a:p>
          <a:p>
            <a:r>
              <a:rPr lang="zh-CN" altLang="zh-CN" dirty="0"/>
              <a:t>2、即时可见：对系统信息的处理将立马在对应地点可以查询到，实现了“即时发布、即时见效”的功能。</a:t>
            </a:r>
            <a:endParaRPr lang="zh-CN" altLang="zh-CN" dirty="0"/>
          </a:p>
          <a:p>
            <a:r>
              <a:rPr lang="zh-CN" altLang="zh-CN" dirty="0"/>
              <a:t>3、功能的完善性：可以对用户所能用到的各个方面的功能模块的添加、修改、维护操作。</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359" name="对象 -2147482360"/>
          <p:cNvGraphicFramePr>
            <a:graphicFrameLocks noChangeAspect="1"/>
          </p:cNvGraphicFramePr>
          <p:nvPr/>
        </p:nvGraphicFramePr>
        <p:xfrm>
          <a:off x="1596708" y="2179638"/>
          <a:ext cx="5950585" cy="2498725"/>
        </p:xfrm>
        <a:graphic>
          <a:graphicData uri="http://schemas.openxmlformats.org/presentationml/2006/ole">
            <mc:AlternateContent xmlns:mc="http://schemas.openxmlformats.org/markup-compatibility/2006">
              <mc:Choice xmlns:v="urn:schemas-microsoft-com:vml" Requires="v">
                <p:oleObj spid="_x0000_s3076" name="" r:id="rId1" imgW="7708900" imgH="3302000" progId="Visio.Drawing.11">
                  <p:embed/>
                </p:oleObj>
              </mc:Choice>
              <mc:Fallback>
                <p:oleObj name="" r:id="rId1" imgW="7708900" imgH="3302000" progId="Visio.Drawing.11">
                  <p:embed/>
                  <p:pic>
                    <p:nvPicPr>
                      <p:cNvPr id="0" name="图片 3075"/>
                      <p:cNvPicPr/>
                      <p:nvPr/>
                    </p:nvPicPr>
                    <p:blipFill>
                      <a:blip r:embed="rId2"/>
                      <a:stretch>
                        <a:fillRect/>
                      </a:stretch>
                    </p:blipFill>
                    <p:spPr>
                      <a:xfrm>
                        <a:off x="1596708" y="2179638"/>
                        <a:ext cx="5950585" cy="24987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60000"/>
          </a:bodyPr>
          <a:lstStyle/>
          <a:p>
            <a:r>
              <a:rPr lang="zh-CN" altLang="zh-CN" dirty="0"/>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从系统的分析调查数据到系统的设计实现，整个过程经历了几个月，自己也努力了几个月，但是系统仍有很多不成熟的地方，在系统设计过程中有许多技术缺陷存在其中也涉及到了很多自己无法解决的问题，主要通过找专业的网站和论坛来解决这些问题，对于圆满完成我的毕业设计，他们也贡献了很大一部分力量。系统的开发环境和配置都是可以自行安装的，系统使用Java开发工具，使用比较成熟的Mysql数据库进行对系统前台及后台的数据交互，根据技术语言对数据库，结合需求进行修改维护，可以使得系统运行更具有稳定性和安全性，从而完成实现系统的开发。</a:t>
            </a:r>
            <a:endParaRPr lang="zh-CN" altLang="zh-CN" dirty="0"/>
          </a:p>
          <a:p>
            <a:r>
              <a:rPr lang="zh-CN" altLang="zh-CN" dirty="0"/>
              <a:t>回顾毕业设计的整个过程，既付出汗水也收获了很多。虽然经历了各种各样的困难，自己的不断研究探索，系统的实现仍有不足之处。</a:t>
            </a:r>
            <a:endParaRPr lang="zh-CN" altLang="zh-CN" dirty="0"/>
          </a:p>
          <a:p>
            <a:r>
              <a:rPr lang="zh-CN" altLang="zh-CN" dirty="0"/>
              <a:t>在以后的学习及工作中，我仍然继续学习计算机方面的技术，让我在后期的平台开发中可以更好更快的实现需求功能。我相信我可以让更多的好工作，做出更大的贡献。</a:t>
            </a:r>
            <a:endParaRPr lang="zh-CN"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40000"/>
          </a:bodyPr>
          <a:lstStyle/>
          <a:p>
            <a:r>
              <a:rPr altLang="zh-CN"/>
              <a:t>[1]范立峰，乔世全，程文彬 JSP程序设计 人民邮电大学出版社 2009。</a:t>
            </a:r>
            <a:endParaRPr altLang="zh-CN"/>
          </a:p>
          <a:p>
            <a:r>
              <a:rPr altLang="zh-CN"/>
              <a:t>[2]（美）Kevin Mukhar, Chris Zelenak , James L.Weaver,Jim Crume ，JavaEE 5 开发指南，机械工业出版社，2016。</a:t>
            </a:r>
            <a:endParaRPr altLang="zh-CN"/>
          </a:p>
          <a:p>
            <a:r>
              <a:rPr altLang="zh-CN"/>
              <a:t>[3]陈雄华 企业应用开发详解 电子大学出版社，2017。</a:t>
            </a:r>
            <a:endParaRPr altLang="zh-CN"/>
          </a:p>
          <a:p>
            <a:r>
              <a:rPr altLang="zh-CN"/>
              <a:t>[4]李宁Java Web开发技术大全--JSP+Servlet清华大学出版社，2009。</a:t>
            </a:r>
            <a:endParaRPr altLang="zh-CN"/>
          </a:p>
          <a:p>
            <a:r>
              <a:rPr altLang="zh-CN"/>
              <a:t>[5]聂哲 JSP动态WEB技术实例教程。</a:t>
            </a:r>
            <a:endParaRPr altLang="zh-CN"/>
          </a:p>
          <a:p>
            <a:r>
              <a:rPr altLang="zh-CN"/>
              <a:t>[6]李绪成，闫海珍 java Web开发教程—入门与提高篇(JSP+Servlet) 清华大学出版社 2009 。</a:t>
            </a:r>
            <a:endParaRPr altLang="zh-CN"/>
          </a:p>
          <a:p>
            <a:r>
              <a:rPr altLang="zh-CN"/>
              <a:t>[7]史胜辉，王春明，沈学华 JavaEE基础教程 清华大学出版社 2010 。</a:t>
            </a:r>
            <a:endParaRPr altLang="zh-CN"/>
          </a:p>
          <a:p>
            <a:r>
              <a:rPr altLang="zh-CN"/>
              <a:t>[8]霍尔等著 Mysql与JSP核心编程 北京 清华大学出版社 2010</a:t>
            </a:r>
            <a:endParaRPr altLang="zh-CN"/>
          </a:p>
          <a:p>
            <a:r>
              <a:rPr altLang="zh-CN"/>
              <a:t>[9]Joyce Farrell著 Java编程(英文影印版) 科学出版社 2011</a:t>
            </a:r>
            <a:endParaRPr altLang="zh-CN"/>
          </a:p>
          <a:p>
            <a:r>
              <a:rPr altLang="zh-CN"/>
              <a:t>[10]郭克华编  JavaEE程序设计与应用开发  北京 清华大学出版社 2011</a:t>
            </a:r>
            <a:endParaRPr altLang="zh-CN"/>
          </a:p>
          <a:p>
            <a:r>
              <a:rPr altLang="zh-CN"/>
              <a:t>[11]埃克尔著，陈昊鹏译．Java编程思想[M]．（第4版）．北京:机械工业出版社，2007：17-690．</a:t>
            </a:r>
            <a:endParaRPr altLang="zh-CN"/>
          </a:p>
          <a:p>
            <a:r>
              <a:rPr altLang="zh-CN"/>
              <a:t>[12]Robert W.Sebesta著，刘伟琴等译．Web程序设计[M]．(第4版)．北京：清华大学出版社，2008：9-450．</a:t>
            </a:r>
            <a:endParaRPr altLang="zh-CN"/>
          </a:p>
          <a:p>
            <a:r>
              <a:rPr altLang="zh-CN"/>
              <a:t>[13]赵强 编著．精通JSP编程[M]．北京：电子工业出版社,2016：34-56．</a:t>
            </a:r>
            <a:endParaRPr altLang="zh-CN"/>
          </a:p>
          <a:p>
            <a:r>
              <a:rPr altLang="zh-CN"/>
              <a:t>[14]萨师煊，王珊．数据库系统概论[M]．北京:高等教育出版社，2010：10-180．</a:t>
            </a:r>
            <a:endParaRPr altLang="zh-CN"/>
          </a:p>
          <a:p>
            <a:r>
              <a:rPr altLang="zh-CN"/>
              <a:t>[15]陈刚．MyEclipse从入门到精通[M]．北京:清华大学出版社，2017：17-380．</a:t>
            </a:r>
            <a:endParaRPr altLang="zh-CN"/>
          </a:p>
          <a:p>
            <a:r>
              <a:rPr altLang="zh-CN"/>
              <a:t>[16]	孙卫琴．精通Struts:基于MVC的Java Web设计与开发[M]．北京:电子工业出版社，2014：19-421．</a:t>
            </a:r>
            <a:endParaRPr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3076</Words>
  <Application>WPS 演示</Application>
  <PresentationFormat>全屏显示(4:3)</PresentationFormat>
  <Paragraphs>75</Paragraphs>
  <Slides>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22" baseType="lpstr">
      <vt:lpstr>Arial</vt:lpstr>
      <vt:lpstr>宋体</vt:lpstr>
      <vt:lpstr>Wingdings</vt:lpstr>
      <vt:lpstr>Wingdings 2</vt:lpstr>
      <vt:lpstr>Franklin Gothic Book</vt:lpstr>
      <vt:lpstr>Franklin Gothic Medium</vt:lpstr>
      <vt:lpstr>隶书</vt:lpstr>
      <vt:lpstr>微软雅黑</vt:lpstr>
      <vt:lpstr>Arial Unicode MS</vt:lpstr>
      <vt:lpstr>华文楷体</vt:lpstr>
      <vt:lpstr>Calibri</vt:lpstr>
      <vt:lpstr>跋涉</vt:lpstr>
      <vt:lpstr>Visio.Drawing.11</vt:lpstr>
      <vt:lpstr>ssm外卖网痁app-PPT</vt:lpstr>
      <vt:lpstr>摘要：</vt:lpstr>
      <vt:lpstr>课题目的和意义：</vt:lpstr>
      <vt:lpstr>研究的内容：</vt:lpstr>
      <vt:lpstr>项目设计目标与原则</vt:lpstr>
      <vt:lpstr>系统结构图</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85</cp:revision>
  <dcterms:created xsi:type="dcterms:W3CDTF">2016-04-04T06:35:00Z</dcterms:created>
  <dcterms:modified xsi:type="dcterms:W3CDTF">2021-04-22T02:12:52Z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8724B57343DE4DECB79F981757DEB056</vt:lpwstr>
  </property>
</Properties>
</file>