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SuperEasy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1"/>
            <a:ext cx="5411758" cy="87611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Sebastián Goenaga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Javier Vargas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David Ramírez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9419897" cy="835521"/>
          </a:xfrm>
        </p:spPr>
        <p:txBody>
          <a:bodyPr/>
          <a:lstStyle/>
          <a:p>
            <a:r>
              <a:rPr lang="es-CO" dirty="0" err="1" smtClean="0"/>
              <a:t>Auction</a:t>
            </a:r>
            <a:r>
              <a:rPr lang="es-CO" dirty="0" smtClean="0"/>
              <a:t> web </a:t>
            </a:r>
            <a:r>
              <a:rPr lang="es-CO" dirty="0" err="1" smtClean="0"/>
              <a:t>service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840" y="2217683"/>
            <a:ext cx="8616616" cy="411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3" y="1151046"/>
            <a:ext cx="10839997" cy="5060567"/>
          </a:xfrm>
        </p:spPr>
      </p:pic>
    </p:spTree>
    <p:extLst>
      <p:ext uri="{BB962C8B-B14F-4D97-AF65-F5344CB8AC3E}">
        <p14:creationId xmlns:p14="http://schemas.microsoft.com/office/powerpoint/2010/main" val="386404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SuperEasy</vt:lpstr>
      <vt:lpstr>Auction web service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Sebastián Goenaga</cp:lastModifiedBy>
  <cp:revision>14</cp:revision>
  <dcterms:created xsi:type="dcterms:W3CDTF">2018-11-30T16:08:44Z</dcterms:created>
  <dcterms:modified xsi:type="dcterms:W3CDTF">2019-02-19T04:48:22Z</dcterms:modified>
</cp:coreProperties>
</file>