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9"/>
  </p:notesMasterIdLst>
  <p:sldIdLst>
    <p:sldId id="4041" r:id="rId2"/>
    <p:sldId id="4053" r:id="rId3"/>
    <p:sldId id="4055" r:id="rId4"/>
    <p:sldId id="4077" r:id="rId5"/>
    <p:sldId id="4081" r:id="rId6"/>
    <p:sldId id="4087" r:id="rId7"/>
    <p:sldId id="4084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59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421" userDrawn="1">
          <p15:clr>
            <a:srgbClr val="A4A3A4"/>
          </p15:clr>
        </p15:guide>
        <p15:guide id="56" orient="horz" pos="6905" userDrawn="1">
          <p15:clr>
            <a:srgbClr val="A4A3A4"/>
          </p15:clr>
        </p15:guide>
        <p15:guide id="57" orient="horz" pos="328" userDrawn="1">
          <p15:clr>
            <a:srgbClr val="A4A3A4"/>
          </p15:clr>
        </p15:guide>
        <p15:guide id="58" orient="horz" pos="80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E50B3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7" autoAdjust="0"/>
    <p:restoredTop sz="50000" autoAdjust="0"/>
  </p:normalViewPr>
  <p:slideViewPr>
    <p:cSldViewPr snapToGrid="0" snapToObjects="1">
      <p:cViewPr varScale="1">
        <p:scale>
          <a:sx n="30" d="100"/>
          <a:sy n="30" d="100"/>
        </p:scale>
        <p:origin x="268" y="44"/>
      </p:cViewPr>
      <p:guideLst>
        <p:guide pos="14459"/>
        <p:guide pos="7678"/>
        <p:guide orient="horz" pos="4320"/>
        <p:guide pos="421"/>
        <p:guide orient="horz" pos="6905"/>
        <p:guide orient="horz" pos="328"/>
        <p:guide orient="horz" pos="8062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31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214848" y="-141604"/>
            <a:ext cx="6248146" cy="9261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2009" y="-141604"/>
            <a:ext cx="6022839" cy="9261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92006" y="9120004"/>
            <a:ext cx="12270987" cy="4809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7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411048" y="7602487"/>
            <a:ext cx="3089312" cy="1280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411048" y="9966769"/>
            <a:ext cx="3089312" cy="1280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99795" y="9966769"/>
            <a:ext cx="3089312" cy="1280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899795" y="7602487"/>
            <a:ext cx="3089312" cy="1280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99795" y="5238205"/>
            <a:ext cx="3089312" cy="1280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388542" y="5238205"/>
            <a:ext cx="3089312" cy="1280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3388542" y="7602487"/>
            <a:ext cx="3089312" cy="1280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88542" y="9966769"/>
            <a:ext cx="3089312" cy="1280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8877289" y="9966769"/>
            <a:ext cx="3089312" cy="1280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8877289" y="7602487"/>
            <a:ext cx="3089312" cy="1280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877289" y="5238205"/>
            <a:ext cx="3089312" cy="1280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11048" y="5238205"/>
            <a:ext cx="3089312" cy="1280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66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540801" y="10704594"/>
            <a:ext cx="11836849" cy="29968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2540800" y="7511616"/>
            <a:ext cx="5742437" cy="2996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1634011" y="7511615"/>
            <a:ext cx="2998800" cy="2996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540800" y="14525"/>
            <a:ext cx="11836849" cy="7300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0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6564378" y="10987052"/>
            <a:ext cx="8312361" cy="27289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0218583" y="6938252"/>
            <a:ext cx="4159067" cy="404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6239176" y="6938252"/>
            <a:ext cx="3979407" cy="404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2232620" y="6938252"/>
            <a:ext cx="4001413" cy="404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265916" y="6938252"/>
            <a:ext cx="3978310" cy="404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262304" y="-1"/>
            <a:ext cx="16115346" cy="6938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8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0" y="5565106"/>
            <a:ext cx="24377648" cy="81508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2234417" y="0"/>
            <a:ext cx="4054113" cy="4611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88427058-351E-1A4D-A997-648B17F25B4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6315386" y="0"/>
            <a:ext cx="4054113" cy="4611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2328A191-A4DC-AE42-B57D-567B79FB787A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0323535" y="0"/>
            <a:ext cx="4054113" cy="4611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4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6795731" y="1"/>
            <a:ext cx="7581919" cy="37884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6795732" y="3953272"/>
            <a:ext cx="7581919" cy="97627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9067799" y="8167455"/>
            <a:ext cx="7581919" cy="5548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067800" y="0"/>
            <a:ext cx="7581919" cy="79760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90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6639310" y="4336473"/>
            <a:ext cx="4017818" cy="50430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34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4451340" y="2824177"/>
            <a:ext cx="5659756" cy="118725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05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4671327" y="1534484"/>
            <a:ext cx="7872422" cy="10542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49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2188818" y="4481043"/>
            <a:ext cx="8400588" cy="52633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901176" y="4481042"/>
            <a:ext cx="8400588" cy="52633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6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447" y="-261256"/>
            <a:ext cx="9394320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3" name="Rectángulo 7">
            <a:extLst>
              <a:ext uri="{FF2B5EF4-FFF2-40B4-BE49-F238E27FC236}">
                <a16:creationId xmlns:a16="http://schemas.microsoft.com/office/drawing/2014/main" id="{7830F14E-301A-D24F-BA94-7625068792F4}"/>
              </a:ext>
            </a:extLst>
          </p:cNvPr>
          <p:cNvSpPr/>
          <p:nvPr userDrawn="1"/>
        </p:nvSpPr>
        <p:spPr>
          <a:xfrm rot="16200000">
            <a:off x="-2299064" y="2299063"/>
            <a:ext cx="13715999" cy="91178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980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-1" y="0"/>
            <a:ext cx="12234417" cy="12798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46" cy="137014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30582" y="2284538"/>
            <a:ext cx="18316483" cy="9117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5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46" cy="137014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558203" y="2969989"/>
            <a:ext cx="5105400" cy="4622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049158" y="3036605"/>
            <a:ext cx="5105400" cy="4622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38695" y="3036605"/>
            <a:ext cx="5105400" cy="4622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028197" y="3036605"/>
            <a:ext cx="5105400" cy="4622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9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6915008"/>
            <a:ext cx="24377650" cy="68009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4" y="0"/>
            <a:ext cx="12188821" cy="137014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3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47146" y="0"/>
            <a:ext cx="80615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1808" y="0"/>
            <a:ext cx="8169765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208696" y="0"/>
            <a:ext cx="8168954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8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05262" y="4579900"/>
            <a:ext cx="6674829" cy="6381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575" y="4579900"/>
            <a:ext cx="6643968" cy="6381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35951" y="4568855"/>
            <a:ext cx="6674830" cy="63817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494315" y="610541"/>
            <a:ext cx="924796" cy="49240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2" r:id="rId4"/>
    <p:sldLayoutId id="2147483980" r:id="rId5"/>
    <p:sldLayoutId id="2147483981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  <p:sldLayoutId id="2147483994" r:id="rId18"/>
    <p:sldLayoutId id="2147483995" r:id="rId19"/>
    <p:sldLayoutId id="2147483996" r:id="rId20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pixabay.com/en/people-hand-health-handshake-woman-315258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7A549573-3230-0793-EEAB-84CC4D5B307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3" r="28063"/>
          <a:stretch>
            <a:fillRect/>
          </a:stretch>
        </p:blipFill>
        <p:spPr>
          <a:xfrm>
            <a:off x="-276447" y="0"/>
            <a:ext cx="9394320" cy="13715997"/>
          </a:xfr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72D4170-B51D-0C42-BFC0-4A5DCC0D8E12}"/>
              </a:ext>
            </a:extLst>
          </p:cNvPr>
          <p:cNvSpPr/>
          <p:nvPr/>
        </p:nvSpPr>
        <p:spPr>
          <a:xfrm rot="16200000">
            <a:off x="-2437286" y="2160837"/>
            <a:ext cx="13715999" cy="9394321"/>
          </a:xfrm>
          <a:prstGeom prst="rect">
            <a:avLst/>
          </a:prstGeom>
          <a:solidFill>
            <a:schemeClr val="tx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9681709" y="4756141"/>
            <a:ext cx="14132107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0" b="1" dirty="0">
                <a:gradFill>
                  <a:gsLst>
                    <a:gs pos="100000">
                      <a:schemeClr val="accent4"/>
                    </a:gs>
                    <a:gs pos="0">
                      <a:schemeClr val="accent1">
                        <a:alpha val="80000"/>
                      </a:schemeClr>
                    </a:gs>
                  </a:gsLst>
                  <a:lin ang="13200000" scaled="0"/>
                </a:gradFill>
                <a:latin typeface="Montserrat Semi" pitchFamily="2" charset="77"/>
                <a:ea typeface="Roboto Medium" panose="02000000000000000000" pitchFamily="2" charset="0"/>
                <a:cs typeface="Lato Black" panose="020F0502020204030203" pitchFamily="34" charset="0"/>
              </a:rPr>
              <a:t>The Folk Culture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44B383-15EE-F242-BA74-0FE8DF209DB0}"/>
              </a:ext>
            </a:extLst>
          </p:cNvPr>
          <p:cNvSpPr txBox="1"/>
          <p:nvPr/>
        </p:nvSpPr>
        <p:spPr>
          <a:xfrm>
            <a:off x="17189707" y="6971875"/>
            <a:ext cx="6624109" cy="6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Poppins ExtraLight" pitchFamily="2" charset="77"/>
                <a:ea typeface="Lato Light" panose="020F0502020204030203" pitchFamily="34" charset="0"/>
                <a:cs typeface="Poppins ExtraLight" pitchFamily="2" charset="77"/>
              </a:rPr>
              <a:t>Created by Artists.. created for Artists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E0CF7-5CDC-2144-A03A-AAC2D1E4CDA0}"/>
              </a:ext>
            </a:extLst>
          </p:cNvPr>
          <p:cNvSpPr txBox="1"/>
          <p:nvPr/>
        </p:nvSpPr>
        <p:spPr>
          <a:xfrm rot="16200000">
            <a:off x="-1673313" y="4121998"/>
            <a:ext cx="4474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300" dirty="0">
                <a:solidFill>
                  <a:schemeClr val="bg1"/>
                </a:solidFill>
                <a:latin typeface="Poppins SemiBold" pitchFamily="2" charset="77"/>
                <a:ea typeface="Lato Medium" panose="020F0502020204030203" pitchFamily="34" charset="0"/>
                <a:cs typeface="Poppins SemiBold" pitchFamily="2" charset="77"/>
              </a:rPr>
              <a:t>© Copyright @ 2022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207CA50-5FE6-9247-B1DA-9B8022F77D56}"/>
              </a:ext>
            </a:extLst>
          </p:cNvPr>
          <p:cNvSpPr/>
          <p:nvPr/>
        </p:nvSpPr>
        <p:spPr>
          <a:xfrm>
            <a:off x="563834" y="546556"/>
            <a:ext cx="5198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300" dirty="0">
                <a:solidFill>
                  <a:schemeClr val="bg1"/>
                </a:solidFill>
                <a:latin typeface="Poppins ExtraLight" pitchFamily="2" charset="77"/>
                <a:ea typeface="Lato Medium" panose="020F0502020204030203" pitchFamily="34" charset="0"/>
                <a:cs typeface="Poppins ExtraLight" pitchFamily="2" charset="77"/>
              </a:rPr>
              <a:t>www.thefolkculture.com</a:t>
            </a:r>
            <a:endParaRPr lang="es-MX" sz="2800" dirty="0">
              <a:solidFill>
                <a:schemeClr val="bg1"/>
              </a:solidFill>
              <a:latin typeface="Poppins ExtraLight" pitchFamily="2" charset="77"/>
              <a:cs typeface="Poppins ExtraLigh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6D019-D968-4E63-8941-37013DF64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362" y="641341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5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>
            <a:extLst>
              <a:ext uri="{FF2B5EF4-FFF2-40B4-BE49-F238E27FC236}">
                <a16:creationId xmlns:a16="http://schemas.microsoft.com/office/drawing/2014/main" id="{78ACFAC9-198B-3D44-A0AD-75BF3D3CA25E}"/>
              </a:ext>
            </a:extLst>
          </p:cNvPr>
          <p:cNvSpPr/>
          <p:nvPr/>
        </p:nvSpPr>
        <p:spPr>
          <a:xfrm>
            <a:off x="12188825" y="2182341"/>
            <a:ext cx="12188825" cy="28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5D0A780-09A0-324A-B04A-AE68B10D455C}"/>
              </a:ext>
            </a:extLst>
          </p:cNvPr>
          <p:cNvSpPr/>
          <p:nvPr/>
        </p:nvSpPr>
        <p:spPr>
          <a:xfrm>
            <a:off x="12188825" y="4993176"/>
            <a:ext cx="12188825" cy="28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A0C8C2E6-FE1F-794A-8604-C8498DE35221}"/>
              </a:ext>
            </a:extLst>
          </p:cNvPr>
          <p:cNvSpPr/>
          <p:nvPr/>
        </p:nvSpPr>
        <p:spPr>
          <a:xfrm>
            <a:off x="12188824" y="7806188"/>
            <a:ext cx="12188825" cy="28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C50701C-55E2-EB48-874C-B96ACF02FBC5}"/>
              </a:ext>
            </a:extLst>
          </p:cNvPr>
          <p:cNvSpPr/>
          <p:nvPr/>
        </p:nvSpPr>
        <p:spPr>
          <a:xfrm rot="16200000">
            <a:off x="-2347242" y="2344539"/>
            <a:ext cx="13715999" cy="9117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9E758E4-A8DA-744A-A756-BDEEAD052918}"/>
              </a:ext>
            </a:extLst>
          </p:cNvPr>
          <p:cNvGrpSpPr/>
          <p:nvPr/>
        </p:nvGrpSpPr>
        <p:grpSpPr>
          <a:xfrm>
            <a:off x="13138099" y="3187780"/>
            <a:ext cx="787535" cy="787534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CCE4157B-4395-7746-B9D6-710C93A15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A4C14B90-A258-BA42-9E0E-347C20C6F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C1247C0-75B9-5A43-BD5C-AFE561F31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88C369C-0DD6-854F-8C7E-97785520F8EC}"/>
              </a:ext>
            </a:extLst>
          </p:cNvPr>
          <p:cNvSpPr txBox="1"/>
          <p:nvPr/>
        </p:nvSpPr>
        <p:spPr>
          <a:xfrm>
            <a:off x="14589676" y="3007083"/>
            <a:ext cx="8727524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Connecting Global Artists, Art Lovers, Event Partners, Media and Social Communities. 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11938A3-4057-A145-BACE-23F0914CE08E}"/>
              </a:ext>
            </a:extLst>
          </p:cNvPr>
          <p:cNvGrpSpPr/>
          <p:nvPr/>
        </p:nvGrpSpPr>
        <p:grpSpPr>
          <a:xfrm>
            <a:off x="13138099" y="8889366"/>
            <a:ext cx="787535" cy="735577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DDB6EB2-4F51-184B-8D52-EB8A0013F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714A8899-78C6-B949-A79E-DC804E2FC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A4BA5BE-7A01-004E-BA5A-25EB08478895}"/>
              </a:ext>
            </a:extLst>
          </p:cNvPr>
          <p:cNvSpPr txBox="1"/>
          <p:nvPr/>
        </p:nvSpPr>
        <p:spPr>
          <a:xfrm>
            <a:off x="14595269" y="8678292"/>
            <a:ext cx="8908197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Creating </a:t>
            </a:r>
            <a:r>
              <a:rPr lang="en-US" sz="32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Professional Platform 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with Artists profiles, events and audience appreciations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B0868C7-5FF8-334C-BD0C-1AEB9B2E7EAE}"/>
              </a:ext>
            </a:extLst>
          </p:cNvPr>
          <p:cNvGrpSpPr/>
          <p:nvPr/>
        </p:nvGrpSpPr>
        <p:grpSpPr>
          <a:xfrm>
            <a:off x="13189171" y="6176333"/>
            <a:ext cx="696579" cy="701417"/>
            <a:chOff x="5231890" y="4370690"/>
            <a:chExt cx="1078109" cy="1085596"/>
          </a:xfrm>
          <a:solidFill>
            <a:schemeClr val="bg1"/>
          </a:solidFill>
        </p:grpSpPr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A58A4861-7FA5-5E4A-843E-44D63F0EE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15570279-F6D1-2E4F-9BAE-F4D01ADAB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2F177E59-0546-9D43-9817-7C7A7FFAA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7FB4C950-EA50-DF49-BE86-D6E53CDFC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88ADC312-60F7-2D42-9D1B-C6C303F5D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5278EF83-6BF5-D34C-8B52-FEF72034C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188398F8-92BD-3047-8D2A-13D84A30C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F79F219D-EB44-EE4D-B435-8D0FC1415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CDA0DFD6-3286-6345-9CC3-E128C040E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CE484EA5-6002-1048-A83E-2E81E8667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74A5D7E8-01C4-0945-8E13-F334B374B68F}"/>
              </a:ext>
            </a:extLst>
          </p:cNvPr>
          <p:cNvSpPr txBox="1"/>
          <p:nvPr/>
        </p:nvSpPr>
        <p:spPr>
          <a:xfrm>
            <a:off x="14595269" y="5860383"/>
            <a:ext cx="8721931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Starting locally, bringing State, National and Global Cultures under one roof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CD4CE7-69A1-E744-B1FD-FB70609BD335}"/>
              </a:ext>
            </a:extLst>
          </p:cNvPr>
          <p:cNvGrpSpPr/>
          <p:nvPr/>
        </p:nvGrpSpPr>
        <p:grpSpPr>
          <a:xfrm>
            <a:off x="745838" y="886253"/>
            <a:ext cx="8131691" cy="10943626"/>
            <a:chOff x="13890959" y="3075473"/>
            <a:chExt cx="7721812" cy="66684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4444533-DB79-BA45-90AE-A806B4D613DE}"/>
                </a:ext>
              </a:extLst>
            </p:cNvPr>
            <p:cNvGrpSpPr/>
            <p:nvPr/>
          </p:nvGrpSpPr>
          <p:grpSpPr>
            <a:xfrm>
              <a:off x="13890959" y="3075473"/>
              <a:ext cx="6692889" cy="2762865"/>
              <a:chOff x="4306036" y="309231"/>
              <a:chExt cx="6692889" cy="276286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BAB834-84FA-3A4B-9D99-444FCB5FA429}"/>
                  </a:ext>
                </a:extLst>
              </p:cNvPr>
              <p:cNvSpPr txBox="1"/>
              <p:nvPr/>
            </p:nvSpPr>
            <p:spPr>
              <a:xfrm>
                <a:off x="4306036" y="1133104"/>
                <a:ext cx="6692889" cy="19389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tx2"/>
                    </a:solidFill>
                    <a:latin typeface="Montserrat" pitchFamily="2" charset="77"/>
                    <a:ea typeface="Roboto Medium" panose="02000000000000000000" pitchFamily="2" charset="0"/>
                    <a:cs typeface="Poppins Medium" pitchFamily="2" charset="77"/>
                  </a:rPr>
                  <a:t>Our Objectives As Company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7BC940-9566-FD44-B631-3B433F465985}"/>
                  </a:ext>
                </a:extLst>
              </p:cNvPr>
              <p:cNvSpPr txBox="1"/>
              <p:nvPr/>
            </p:nvSpPr>
            <p:spPr>
              <a:xfrm>
                <a:off x="4306036" y="309231"/>
                <a:ext cx="34644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solidFill>
                      <a:schemeClr val="tx2"/>
                    </a:solidFill>
                    <a:latin typeface="Poppins Light" pitchFamily="2" charset="77"/>
                    <a:ea typeface="Lato Medium" panose="020F0502020204030203" pitchFamily="34" charset="0"/>
                    <a:cs typeface="Poppins Light" pitchFamily="2" charset="77"/>
                  </a:rPr>
                  <a:t>THE FOLK CULTURE</a:t>
                </a: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D34B1D8-8E5F-4648-8D7D-7F229262E939}"/>
                </a:ext>
              </a:extLst>
            </p:cNvPr>
            <p:cNvSpPr txBox="1"/>
            <p:nvPr/>
          </p:nvSpPr>
          <p:spPr>
            <a:xfrm>
              <a:off x="13942647" y="5436692"/>
              <a:ext cx="7670124" cy="4307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34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The Folk Cultures (TFC) </a:t>
              </a:r>
              <a:r>
                <a:rPr lang="en-US" sz="34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celebrates the richness of Folk Art nurtured by cultures and traditions globally. </a:t>
              </a:r>
              <a:r>
                <a:rPr lang="en-US" sz="34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TFC</a:t>
              </a:r>
              <a:r>
                <a:rPr lang="en-US" sz="34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provides an </a:t>
              </a:r>
              <a:r>
                <a:rPr lang="en-US" sz="34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INNOVATIVE platform for</a:t>
              </a:r>
              <a:r>
                <a:rPr lang="en-US" sz="34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Folk Art and Artists across the world, to make them more successful, by </a:t>
              </a:r>
              <a:r>
                <a:rPr lang="en-US" sz="34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CONNECTING</a:t>
              </a:r>
              <a:r>
                <a:rPr lang="en-US" sz="34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them with each other and interested audiences; establishing global </a:t>
              </a:r>
              <a:r>
                <a:rPr lang="en-US" sz="34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ECONOMIC</a:t>
              </a:r>
              <a:r>
                <a:rPr lang="en-US" sz="34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opportunity.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394AD57C-0171-7976-7DAC-4C3A9C18422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4236" y="239653"/>
            <a:ext cx="1238460" cy="12384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AF8C383-019A-FC72-A96A-94E6596E979F}"/>
              </a:ext>
            </a:extLst>
          </p:cNvPr>
          <p:cNvSpPr/>
          <p:nvPr/>
        </p:nvSpPr>
        <p:spPr>
          <a:xfrm>
            <a:off x="0" y="12247440"/>
            <a:ext cx="24377649" cy="90128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42000">
                <a:schemeClr val="accent4">
                  <a:lumMod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19F50D-F121-E62B-D0FC-41C0F068545E}"/>
              </a:ext>
            </a:extLst>
          </p:cNvPr>
          <p:cNvSpPr txBox="1"/>
          <p:nvPr/>
        </p:nvSpPr>
        <p:spPr>
          <a:xfrm>
            <a:off x="5515723" y="12382210"/>
            <a:ext cx="18322471" cy="61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32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 the Art Forms have their roots in certain Folk Art, That’s why, we call it as – </a:t>
            </a:r>
            <a:r>
              <a:rPr lang="en-US" sz="34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Folk Culture</a:t>
            </a:r>
            <a:r>
              <a:rPr lang="en-US" sz="32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9954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E69A5E3E-3152-1C46-A896-7F06B26F99B6}"/>
              </a:ext>
            </a:extLst>
          </p:cNvPr>
          <p:cNvGrpSpPr/>
          <p:nvPr/>
        </p:nvGrpSpPr>
        <p:grpSpPr>
          <a:xfrm>
            <a:off x="-5813843" y="378976"/>
            <a:ext cx="18944779" cy="18944772"/>
            <a:chOff x="-7135051" y="981888"/>
            <a:chExt cx="18944779" cy="18944772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509E38F-92CF-1046-A949-366F1F8D2870}"/>
                </a:ext>
              </a:extLst>
            </p:cNvPr>
            <p:cNvSpPr/>
            <p:nvPr/>
          </p:nvSpPr>
          <p:spPr>
            <a:xfrm>
              <a:off x="-7135051" y="981888"/>
              <a:ext cx="18944779" cy="1894477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46F9E97-AAF9-2D4F-B6EA-A736A7CEB55A}"/>
                </a:ext>
              </a:extLst>
            </p:cNvPr>
            <p:cNvGrpSpPr/>
            <p:nvPr/>
          </p:nvGrpSpPr>
          <p:grpSpPr>
            <a:xfrm>
              <a:off x="-6214423" y="1012604"/>
              <a:ext cx="17831482" cy="17009442"/>
              <a:chOff x="10280257" y="6279398"/>
              <a:chExt cx="4067104" cy="3879610"/>
            </a:xfrm>
            <a:solidFill>
              <a:schemeClr val="tx1">
                <a:alpha val="24000"/>
              </a:schemeClr>
            </a:solidFill>
          </p:grpSpPr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348535B0-3BDE-544C-9257-5560EF1C2828}"/>
                  </a:ext>
                </a:extLst>
              </p:cNvPr>
              <p:cNvSpPr/>
              <p:nvPr/>
            </p:nvSpPr>
            <p:spPr>
              <a:xfrm>
                <a:off x="12870008" y="6404379"/>
                <a:ext cx="82492" cy="649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4" h="27">
                    <a:moveTo>
                      <a:pt x="7" y="25"/>
                    </a:moveTo>
                    <a:cubicBezTo>
                      <a:pt x="6" y="25"/>
                      <a:pt x="3" y="25"/>
                      <a:pt x="1" y="24"/>
                    </a:cubicBezTo>
                    <a:cubicBezTo>
                      <a:pt x="0" y="21"/>
                      <a:pt x="0" y="19"/>
                      <a:pt x="0" y="18"/>
                    </a:cubicBezTo>
                    <a:lnTo>
                      <a:pt x="0" y="16"/>
                    </a:lnTo>
                    <a:lnTo>
                      <a:pt x="1" y="0"/>
                    </a:lnTo>
                    <a:lnTo>
                      <a:pt x="26" y="2"/>
                    </a:lnTo>
                    <a:lnTo>
                      <a:pt x="26" y="6"/>
                    </a:lnTo>
                    <a:cubicBezTo>
                      <a:pt x="26" y="7"/>
                      <a:pt x="26" y="9"/>
                      <a:pt x="26" y="9"/>
                    </a:cubicBezTo>
                    <a:cubicBezTo>
                      <a:pt x="28" y="11"/>
                      <a:pt x="28" y="12"/>
                      <a:pt x="28" y="12"/>
                    </a:cubicBezTo>
                    <a:cubicBezTo>
                      <a:pt x="29" y="14"/>
                      <a:pt x="31" y="16"/>
                      <a:pt x="32" y="18"/>
                    </a:cubicBezTo>
                    <a:cubicBezTo>
                      <a:pt x="32" y="19"/>
                      <a:pt x="32" y="19"/>
                      <a:pt x="32" y="21"/>
                    </a:cubicBezTo>
                    <a:lnTo>
                      <a:pt x="34" y="27"/>
                    </a:lnTo>
                    <a:lnTo>
                      <a:pt x="28" y="27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2DFE9ADB-CDAA-A540-B00E-5484D0953846}"/>
                  </a:ext>
                </a:extLst>
              </p:cNvPr>
              <p:cNvSpPr/>
              <p:nvPr/>
            </p:nvSpPr>
            <p:spPr>
              <a:xfrm>
                <a:off x="12867508" y="6444375"/>
                <a:ext cx="177482" cy="17998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2" h="73">
                    <a:moveTo>
                      <a:pt x="37" y="73"/>
                    </a:moveTo>
                    <a:cubicBezTo>
                      <a:pt x="35" y="73"/>
                      <a:pt x="32" y="73"/>
                      <a:pt x="30" y="73"/>
                    </a:cubicBezTo>
                    <a:cubicBezTo>
                      <a:pt x="29" y="73"/>
                      <a:pt x="27" y="73"/>
                      <a:pt x="26" y="73"/>
                    </a:cubicBezTo>
                    <a:cubicBezTo>
                      <a:pt x="23" y="72"/>
                      <a:pt x="18" y="70"/>
                      <a:pt x="16" y="67"/>
                    </a:cubicBezTo>
                    <a:cubicBezTo>
                      <a:pt x="14" y="65"/>
                      <a:pt x="13" y="63"/>
                      <a:pt x="14" y="58"/>
                    </a:cubicBezTo>
                    <a:cubicBezTo>
                      <a:pt x="14" y="57"/>
                      <a:pt x="14" y="57"/>
                      <a:pt x="14" y="57"/>
                    </a:cubicBezTo>
                    <a:lnTo>
                      <a:pt x="11" y="57"/>
                    </a:lnTo>
                    <a:lnTo>
                      <a:pt x="5" y="55"/>
                    </a:lnTo>
                    <a:lnTo>
                      <a:pt x="7" y="49"/>
                    </a:lnTo>
                    <a:lnTo>
                      <a:pt x="4" y="48"/>
                    </a:lnTo>
                    <a:lnTo>
                      <a:pt x="0" y="48"/>
                    </a:lnTo>
                    <a:lnTo>
                      <a:pt x="0" y="32"/>
                    </a:lnTo>
                    <a:lnTo>
                      <a:pt x="0" y="30"/>
                    </a:lnTo>
                    <a:cubicBezTo>
                      <a:pt x="0" y="28"/>
                      <a:pt x="0" y="27"/>
                      <a:pt x="1" y="24"/>
                    </a:cubicBezTo>
                    <a:cubicBezTo>
                      <a:pt x="4" y="23"/>
                      <a:pt x="7" y="23"/>
                      <a:pt x="7" y="23"/>
                    </a:cubicBezTo>
                    <a:lnTo>
                      <a:pt x="14" y="23"/>
                    </a:lnTo>
                    <a:cubicBezTo>
                      <a:pt x="14" y="23"/>
                      <a:pt x="16" y="23"/>
                      <a:pt x="16" y="20"/>
                    </a:cubicBezTo>
                    <a:lnTo>
                      <a:pt x="16" y="15"/>
                    </a:lnTo>
                    <a:lnTo>
                      <a:pt x="21" y="15"/>
                    </a:lnTo>
                    <a:lnTo>
                      <a:pt x="23" y="15"/>
                    </a:lnTo>
                    <a:cubicBezTo>
                      <a:pt x="25" y="15"/>
                      <a:pt x="26" y="16"/>
                      <a:pt x="26" y="16"/>
                    </a:cubicBezTo>
                    <a:cubicBezTo>
                      <a:pt x="29" y="16"/>
                      <a:pt x="29" y="15"/>
                      <a:pt x="29" y="15"/>
                    </a:cubicBezTo>
                    <a:cubicBezTo>
                      <a:pt x="30" y="14"/>
                      <a:pt x="30" y="12"/>
                      <a:pt x="30" y="11"/>
                    </a:cubicBezTo>
                    <a:lnTo>
                      <a:pt x="30" y="9"/>
                    </a:lnTo>
                    <a:cubicBezTo>
                      <a:pt x="30" y="8"/>
                      <a:pt x="32" y="7"/>
                      <a:pt x="32" y="7"/>
                    </a:cubicBezTo>
                    <a:cubicBezTo>
                      <a:pt x="32" y="3"/>
                      <a:pt x="35" y="0"/>
                      <a:pt x="38" y="0"/>
                    </a:cubicBezTo>
                    <a:cubicBezTo>
                      <a:pt x="39" y="0"/>
                      <a:pt x="39" y="0"/>
                      <a:pt x="41" y="0"/>
                    </a:cubicBezTo>
                    <a:cubicBezTo>
                      <a:pt x="42" y="0"/>
                      <a:pt x="42" y="0"/>
                      <a:pt x="44" y="0"/>
                    </a:cubicBezTo>
                    <a:cubicBezTo>
                      <a:pt x="45" y="2"/>
                      <a:pt x="45" y="2"/>
                      <a:pt x="46" y="2"/>
                    </a:cubicBezTo>
                    <a:cubicBezTo>
                      <a:pt x="51" y="2"/>
                      <a:pt x="57" y="2"/>
                      <a:pt x="62" y="7"/>
                    </a:cubicBezTo>
                    <a:cubicBezTo>
                      <a:pt x="63" y="8"/>
                      <a:pt x="65" y="9"/>
                      <a:pt x="65" y="9"/>
                    </a:cubicBezTo>
                    <a:cubicBezTo>
                      <a:pt x="66" y="9"/>
                      <a:pt x="66" y="9"/>
                      <a:pt x="67" y="9"/>
                    </a:cubicBezTo>
                    <a:lnTo>
                      <a:pt x="72" y="9"/>
                    </a:lnTo>
                    <a:lnTo>
                      <a:pt x="72" y="15"/>
                    </a:lnTo>
                    <a:lnTo>
                      <a:pt x="72" y="21"/>
                    </a:lnTo>
                    <a:cubicBezTo>
                      <a:pt x="72" y="26"/>
                      <a:pt x="67" y="27"/>
                      <a:pt x="66" y="28"/>
                    </a:cubicBezTo>
                    <a:cubicBezTo>
                      <a:pt x="65" y="28"/>
                      <a:pt x="65" y="28"/>
                      <a:pt x="65" y="30"/>
                    </a:cubicBezTo>
                    <a:cubicBezTo>
                      <a:pt x="65" y="32"/>
                      <a:pt x="66" y="35"/>
                      <a:pt x="67" y="37"/>
                    </a:cubicBezTo>
                    <a:cubicBezTo>
                      <a:pt x="67" y="39"/>
                      <a:pt x="69" y="40"/>
                      <a:pt x="69" y="42"/>
                    </a:cubicBezTo>
                    <a:cubicBezTo>
                      <a:pt x="72" y="52"/>
                      <a:pt x="69" y="60"/>
                      <a:pt x="62" y="64"/>
                    </a:cubicBezTo>
                    <a:cubicBezTo>
                      <a:pt x="60" y="65"/>
                      <a:pt x="57" y="65"/>
                      <a:pt x="55" y="65"/>
                    </a:cubicBezTo>
                    <a:lnTo>
                      <a:pt x="54" y="67"/>
                    </a:lnTo>
                    <a:cubicBezTo>
                      <a:pt x="53" y="67"/>
                      <a:pt x="53" y="67"/>
                      <a:pt x="51" y="69"/>
                    </a:cubicBezTo>
                    <a:lnTo>
                      <a:pt x="50" y="70"/>
                    </a:lnTo>
                    <a:cubicBezTo>
                      <a:pt x="45" y="73"/>
                      <a:pt x="39" y="73"/>
                      <a:pt x="37" y="7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F5A5F760-D641-CF4C-B643-6EC22149C107}"/>
                  </a:ext>
                </a:extLst>
              </p:cNvPr>
              <p:cNvSpPr/>
              <p:nvPr/>
            </p:nvSpPr>
            <p:spPr>
              <a:xfrm>
                <a:off x="13039991" y="6489370"/>
                <a:ext cx="119988" cy="10249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42">
                    <a:moveTo>
                      <a:pt x="22" y="42"/>
                    </a:moveTo>
                    <a:lnTo>
                      <a:pt x="22" y="37"/>
                    </a:lnTo>
                    <a:cubicBezTo>
                      <a:pt x="22" y="34"/>
                      <a:pt x="22" y="33"/>
                      <a:pt x="22" y="33"/>
                    </a:cubicBezTo>
                    <a:lnTo>
                      <a:pt x="21" y="33"/>
                    </a:lnTo>
                    <a:lnTo>
                      <a:pt x="16" y="34"/>
                    </a:lnTo>
                    <a:lnTo>
                      <a:pt x="14" y="30"/>
                    </a:lnTo>
                    <a:cubicBezTo>
                      <a:pt x="14" y="26"/>
                      <a:pt x="13" y="22"/>
                      <a:pt x="9" y="21"/>
                    </a:cubicBezTo>
                    <a:cubicBezTo>
                      <a:pt x="7" y="19"/>
                      <a:pt x="6" y="18"/>
                      <a:pt x="5" y="18"/>
                    </a:cubicBezTo>
                    <a:cubicBezTo>
                      <a:pt x="1" y="17"/>
                      <a:pt x="1" y="15"/>
                      <a:pt x="0" y="14"/>
                    </a:cubicBezTo>
                    <a:cubicBezTo>
                      <a:pt x="0" y="10"/>
                      <a:pt x="1" y="8"/>
                      <a:pt x="3" y="5"/>
                    </a:cubicBezTo>
                    <a:cubicBezTo>
                      <a:pt x="9" y="1"/>
                      <a:pt x="16" y="-2"/>
                      <a:pt x="21" y="1"/>
                    </a:cubicBezTo>
                    <a:cubicBezTo>
                      <a:pt x="25" y="1"/>
                      <a:pt x="28" y="1"/>
                      <a:pt x="31" y="1"/>
                    </a:cubicBezTo>
                    <a:cubicBezTo>
                      <a:pt x="33" y="1"/>
                      <a:pt x="35" y="1"/>
                      <a:pt x="37" y="2"/>
                    </a:cubicBezTo>
                    <a:lnTo>
                      <a:pt x="43" y="2"/>
                    </a:lnTo>
                    <a:lnTo>
                      <a:pt x="41" y="8"/>
                    </a:lnTo>
                    <a:cubicBezTo>
                      <a:pt x="41" y="8"/>
                      <a:pt x="43" y="9"/>
                      <a:pt x="45" y="9"/>
                    </a:cubicBezTo>
                    <a:lnTo>
                      <a:pt x="49" y="9"/>
                    </a:lnTo>
                    <a:lnTo>
                      <a:pt x="49" y="14"/>
                    </a:lnTo>
                    <a:cubicBezTo>
                      <a:pt x="49" y="15"/>
                      <a:pt x="49" y="17"/>
                      <a:pt x="49" y="18"/>
                    </a:cubicBezTo>
                    <a:cubicBezTo>
                      <a:pt x="49" y="24"/>
                      <a:pt x="49" y="30"/>
                      <a:pt x="46" y="34"/>
                    </a:cubicBezTo>
                    <a:cubicBezTo>
                      <a:pt x="41" y="42"/>
                      <a:pt x="34" y="42"/>
                      <a:pt x="31" y="4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F44CC05A-2A81-8947-BEED-AAF5AFD73AF4}"/>
                  </a:ext>
                </a:extLst>
              </p:cNvPr>
              <p:cNvSpPr/>
              <p:nvPr/>
            </p:nvSpPr>
            <p:spPr>
              <a:xfrm>
                <a:off x="13034991" y="6586867"/>
                <a:ext cx="119988" cy="824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34">
                    <a:moveTo>
                      <a:pt x="43" y="34"/>
                    </a:moveTo>
                    <a:cubicBezTo>
                      <a:pt x="42" y="34"/>
                      <a:pt x="42" y="34"/>
                      <a:pt x="40" y="34"/>
                    </a:cubicBezTo>
                    <a:lnTo>
                      <a:pt x="15" y="32"/>
                    </a:lnTo>
                    <a:lnTo>
                      <a:pt x="15" y="25"/>
                    </a:lnTo>
                    <a:lnTo>
                      <a:pt x="0" y="25"/>
                    </a:lnTo>
                    <a:lnTo>
                      <a:pt x="0" y="8"/>
                    </a:ln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3"/>
                      <a:pt x="2" y="1"/>
                    </a:cubicBezTo>
                    <a:cubicBezTo>
                      <a:pt x="5" y="0"/>
                      <a:pt x="8" y="0"/>
                      <a:pt x="8" y="0"/>
                    </a:cubicBezTo>
                    <a:lnTo>
                      <a:pt x="35" y="0"/>
                    </a:lnTo>
                    <a:lnTo>
                      <a:pt x="35" y="4"/>
                    </a:lnTo>
                    <a:cubicBezTo>
                      <a:pt x="35" y="6"/>
                      <a:pt x="35" y="7"/>
                      <a:pt x="35" y="8"/>
                    </a:cubicBezTo>
                    <a:cubicBezTo>
                      <a:pt x="36" y="8"/>
                      <a:pt x="36" y="8"/>
                      <a:pt x="36" y="8"/>
                    </a:cubicBezTo>
                    <a:lnTo>
                      <a:pt x="37" y="8"/>
                    </a:lnTo>
                    <a:cubicBezTo>
                      <a:pt x="37" y="7"/>
                      <a:pt x="39" y="8"/>
                      <a:pt x="39" y="8"/>
                    </a:cubicBezTo>
                    <a:cubicBezTo>
                      <a:pt x="45" y="8"/>
                      <a:pt x="48" y="12"/>
                      <a:pt x="49" y="17"/>
                    </a:cubicBezTo>
                    <a:cubicBezTo>
                      <a:pt x="49" y="20"/>
                      <a:pt x="49" y="23"/>
                      <a:pt x="49" y="25"/>
                    </a:cubicBezTo>
                    <a:lnTo>
                      <a:pt x="49" y="27"/>
                    </a:lnTo>
                    <a:cubicBezTo>
                      <a:pt x="49" y="28"/>
                      <a:pt x="49" y="31"/>
                      <a:pt x="48" y="32"/>
                    </a:cubicBezTo>
                    <a:cubicBezTo>
                      <a:pt x="47" y="34"/>
                      <a:pt x="45" y="34"/>
                      <a:pt x="43" y="3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D43B656A-E130-4E4B-93F0-D36BDFA8746B}"/>
                  </a:ext>
                </a:extLst>
              </p:cNvPr>
              <p:cNvSpPr/>
              <p:nvPr/>
            </p:nvSpPr>
            <p:spPr>
              <a:xfrm>
                <a:off x="11945092" y="6279398"/>
                <a:ext cx="454955" cy="27747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3" h="112">
                    <a:moveTo>
                      <a:pt x="59" y="112"/>
                    </a:moveTo>
                    <a:cubicBezTo>
                      <a:pt x="57" y="112"/>
                      <a:pt x="56" y="111"/>
                      <a:pt x="54" y="111"/>
                    </a:cubicBezTo>
                    <a:cubicBezTo>
                      <a:pt x="54" y="111"/>
                      <a:pt x="53" y="111"/>
                      <a:pt x="52" y="111"/>
                    </a:cubicBezTo>
                    <a:lnTo>
                      <a:pt x="25" y="109"/>
                    </a:lnTo>
                    <a:lnTo>
                      <a:pt x="24" y="107"/>
                    </a:lnTo>
                    <a:cubicBezTo>
                      <a:pt x="19" y="103"/>
                      <a:pt x="13" y="97"/>
                      <a:pt x="8" y="91"/>
                    </a:cubicBezTo>
                    <a:cubicBezTo>
                      <a:pt x="7" y="90"/>
                      <a:pt x="4" y="88"/>
                      <a:pt x="3" y="86"/>
                    </a:cubicBezTo>
                    <a:cubicBezTo>
                      <a:pt x="0" y="82"/>
                      <a:pt x="0" y="81"/>
                      <a:pt x="0" y="78"/>
                    </a:cubicBezTo>
                    <a:lnTo>
                      <a:pt x="0" y="76"/>
                    </a:lnTo>
                    <a:lnTo>
                      <a:pt x="1" y="62"/>
                    </a:lnTo>
                    <a:lnTo>
                      <a:pt x="5" y="60"/>
                    </a:lnTo>
                    <a:cubicBezTo>
                      <a:pt x="8" y="60"/>
                      <a:pt x="12" y="57"/>
                      <a:pt x="14" y="54"/>
                    </a:cubicBezTo>
                    <a:cubicBezTo>
                      <a:pt x="14" y="53"/>
                      <a:pt x="16" y="51"/>
                      <a:pt x="16" y="50"/>
                    </a:cubicBezTo>
                    <a:cubicBezTo>
                      <a:pt x="19" y="47"/>
                      <a:pt x="20" y="45"/>
                      <a:pt x="21" y="45"/>
                    </a:cubicBezTo>
                    <a:cubicBezTo>
                      <a:pt x="24" y="45"/>
                      <a:pt x="24" y="45"/>
                      <a:pt x="25" y="45"/>
                    </a:cubicBezTo>
                    <a:cubicBezTo>
                      <a:pt x="25" y="42"/>
                      <a:pt x="25" y="38"/>
                      <a:pt x="25" y="33"/>
                    </a:cubicBezTo>
                    <a:cubicBezTo>
                      <a:pt x="25" y="32"/>
                      <a:pt x="25" y="29"/>
                      <a:pt x="25" y="27"/>
                    </a:cubicBezTo>
                    <a:cubicBezTo>
                      <a:pt x="25" y="20"/>
                      <a:pt x="25" y="17"/>
                      <a:pt x="21" y="14"/>
                    </a:cubicBezTo>
                    <a:cubicBezTo>
                      <a:pt x="20" y="13"/>
                      <a:pt x="17" y="11"/>
                      <a:pt x="16" y="10"/>
                    </a:cubicBezTo>
                    <a:lnTo>
                      <a:pt x="14" y="10"/>
                    </a:lnTo>
                    <a:cubicBezTo>
                      <a:pt x="13" y="8"/>
                      <a:pt x="12" y="8"/>
                      <a:pt x="12" y="6"/>
                    </a:cubicBezTo>
                    <a:cubicBezTo>
                      <a:pt x="56" y="1"/>
                      <a:pt x="102" y="-1"/>
                      <a:pt x="147" y="1"/>
                    </a:cubicBezTo>
                    <a:cubicBezTo>
                      <a:pt x="159" y="1"/>
                      <a:pt x="171" y="2"/>
                      <a:pt x="183" y="2"/>
                    </a:cubicBezTo>
                    <a:cubicBezTo>
                      <a:pt x="183" y="4"/>
                      <a:pt x="183" y="4"/>
                      <a:pt x="183" y="4"/>
                    </a:cubicBezTo>
                    <a:cubicBezTo>
                      <a:pt x="183" y="6"/>
                      <a:pt x="183" y="14"/>
                      <a:pt x="178" y="16"/>
                    </a:cubicBezTo>
                    <a:cubicBezTo>
                      <a:pt x="176" y="16"/>
                      <a:pt x="174" y="17"/>
                      <a:pt x="173" y="17"/>
                    </a:cubicBezTo>
                    <a:cubicBezTo>
                      <a:pt x="170" y="20"/>
                      <a:pt x="168" y="23"/>
                      <a:pt x="167" y="26"/>
                    </a:cubicBezTo>
                    <a:cubicBezTo>
                      <a:pt x="166" y="27"/>
                      <a:pt x="166" y="33"/>
                      <a:pt x="166" y="35"/>
                    </a:cubicBezTo>
                    <a:cubicBezTo>
                      <a:pt x="167" y="37"/>
                      <a:pt x="167" y="37"/>
                      <a:pt x="167" y="38"/>
                    </a:cubicBezTo>
                    <a:cubicBezTo>
                      <a:pt x="168" y="39"/>
                      <a:pt x="170" y="41"/>
                      <a:pt x="170" y="42"/>
                    </a:cubicBezTo>
                    <a:cubicBezTo>
                      <a:pt x="171" y="44"/>
                      <a:pt x="170" y="47"/>
                      <a:pt x="168" y="50"/>
                    </a:cubicBezTo>
                    <a:cubicBezTo>
                      <a:pt x="166" y="53"/>
                      <a:pt x="159" y="53"/>
                      <a:pt x="159" y="53"/>
                    </a:cubicBezTo>
                    <a:lnTo>
                      <a:pt x="158" y="53"/>
                    </a:lnTo>
                    <a:lnTo>
                      <a:pt x="158" y="54"/>
                    </a:lnTo>
                    <a:cubicBezTo>
                      <a:pt x="157" y="60"/>
                      <a:pt x="154" y="60"/>
                      <a:pt x="151" y="60"/>
                    </a:cubicBezTo>
                    <a:cubicBezTo>
                      <a:pt x="151" y="60"/>
                      <a:pt x="149" y="60"/>
                      <a:pt x="147" y="60"/>
                    </a:cubicBezTo>
                    <a:lnTo>
                      <a:pt x="140" y="60"/>
                    </a:lnTo>
                    <a:cubicBezTo>
                      <a:pt x="138" y="60"/>
                      <a:pt x="136" y="60"/>
                      <a:pt x="134" y="60"/>
                    </a:cubicBezTo>
                    <a:cubicBezTo>
                      <a:pt x="131" y="62"/>
                      <a:pt x="130" y="66"/>
                      <a:pt x="127" y="70"/>
                    </a:cubicBezTo>
                    <a:cubicBezTo>
                      <a:pt x="126" y="74"/>
                      <a:pt x="122" y="75"/>
                      <a:pt x="118" y="75"/>
                    </a:cubicBezTo>
                    <a:lnTo>
                      <a:pt x="117" y="75"/>
                    </a:lnTo>
                    <a:cubicBezTo>
                      <a:pt x="115" y="75"/>
                      <a:pt x="114" y="75"/>
                      <a:pt x="110" y="75"/>
                    </a:cubicBezTo>
                    <a:cubicBezTo>
                      <a:pt x="110" y="81"/>
                      <a:pt x="106" y="82"/>
                      <a:pt x="103" y="82"/>
                    </a:cubicBezTo>
                    <a:lnTo>
                      <a:pt x="91" y="81"/>
                    </a:lnTo>
                    <a:cubicBezTo>
                      <a:pt x="90" y="81"/>
                      <a:pt x="89" y="81"/>
                      <a:pt x="87" y="81"/>
                    </a:cubicBezTo>
                    <a:cubicBezTo>
                      <a:pt x="85" y="81"/>
                      <a:pt x="84" y="81"/>
                      <a:pt x="82" y="81"/>
                    </a:cubicBezTo>
                    <a:cubicBezTo>
                      <a:pt x="81" y="81"/>
                      <a:pt x="80" y="81"/>
                      <a:pt x="80" y="81"/>
                    </a:cubicBezTo>
                    <a:cubicBezTo>
                      <a:pt x="80" y="81"/>
                      <a:pt x="80" y="82"/>
                      <a:pt x="80" y="83"/>
                    </a:cubicBezTo>
                    <a:cubicBezTo>
                      <a:pt x="80" y="87"/>
                      <a:pt x="77" y="88"/>
                      <a:pt x="74" y="88"/>
                    </a:cubicBezTo>
                    <a:lnTo>
                      <a:pt x="74" y="90"/>
                    </a:lnTo>
                    <a:cubicBezTo>
                      <a:pt x="72" y="91"/>
                      <a:pt x="72" y="94"/>
                      <a:pt x="72" y="97"/>
                    </a:cubicBezTo>
                    <a:cubicBezTo>
                      <a:pt x="70" y="99"/>
                      <a:pt x="70" y="102"/>
                      <a:pt x="70" y="103"/>
                    </a:cubicBezTo>
                    <a:cubicBezTo>
                      <a:pt x="69" y="107"/>
                      <a:pt x="66" y="112"/>
                      <a:pt x="59" y="11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5066580-17CE-6544-B6B7-6793B2C1334A}"/>
                  </a:ext>
                </a:extLst>
              </p:cNvPr>
              <p:cNvSpPr/>
              <p:nvPr/>
            </p:nvSpPr>
            <p:spPr>
              <a:xfrm>
                <a:off x="12670027" y="6496869"/>
                <a:ext cx="1677334" cy="32371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72" h="1296">
                    <a:moveTo>
                      <a:pt x="290" y="191"/>
                    </a:moveTo>
                    <a:cubicBezTo>
                      <a:pt x="290" y="191"/>
                      <a:pt x="292" y="191"/>
                      <a:pt x="296" y="193"/>
                    </a:cubicBezTo>
                    <a:cubicBezTo>
                      <a:pt x="296" y="191"/>
                      <a:pt x="295" y="191"/>
                      <a:pt x="295" y="190"/>
                    </a:cubicBezTo>
                    <a:lnTo>
                      <a:pt x="295" y="189"/>
                    </a:lnTo>
                    <a:cubicBezTo>
                      <a:pt x="293" y="186"/>
                      <a:pt x="293" y="184"/>
                      <a:pt x="292" y="182"/>
                    </a:cubicBezTo>
                    <a:cubicBezTo>
                      <a:pt x="290" y="181"/>
                      <a:pt x="288" y="179"/>
                      <a:pt x="286" y="179"/>
                    </a:cubicBezTo>
                    <a:cubicBezTo>
                      <a:pt x="284" y="178"/>
                      <a:pt x="281" y="177"/>
                      <a:pt x="280" y="177"/>
                    </a:cubicBezTo>
                    <a:cubicBezTo>
                      <a:pt x="278" y="175"/>
                      <a:pt x="277" y="173"/>
                      <a:pt x="275" y="173"/>
                    </a:cubicBezTo>
                    <a:cubicBezTo>
                      <a:pt x="274" y="170"/>
                      <a:pt x="272" y="170"/>
                      <a:pt x="271" y="170"/>
                    </a:cubicBezTo>
                    <a:lnTo>
                      <a:pt x="263" y="169"/>
                    </a:lnTo>
                    <a:lnTo>
                      <a:pt x="265" y="163"/>
                    </a:lnTo>
                    <a:cubicBezTo>
                      <a:pt x="265" y="163"/>
                      <a:pt x="263" y="161"/>
                      <a:pt x="260" y="161"/>
                    </a:cubicBezTo>
                    <a:lnTo>
                      <a:pt x="259" y="161"/>
                    </a:lnTo>
                    <a:lnTo>
                      <a:pt x="260" y="163"/>
                    </a:lnTo>
                    <a:cubicBezTo>
                      <a:pt x="263" y="170"/>
                      <a:pt x="267" y="173"/>
                      <a:pt x="271" y="175"/>
                    </a:cubicBezTo>
                    <a:lnTo>
                      <a:pt x="275" y="177"/>
                    </a:lnTo>
                    <a:lnTo>
                      <a:pt x="275" y="181"/>
                    </a:lnTo>
                    <a:cubicBezTo>
                      <a:pt x="274" y="182"/>
                      <a:pt x="274" y="182"/>
                      <a:pt x="274" y="182"/>
                    </a:cubicBezTo>
                    <a:cubicBezTo>
                      <a:pt x="275" y="182"/>
                      <a:pt x="275" y="184"/>
                      <a:pt x="280" y="184"/>
                    </a:cubicBezTo>
                    <a:cubicBezTo>
                      <a:pt x="281" y="184"/>
                      <a:pt x="281" y="184"/>
                      <a:pt x="283" y="184"/>
                    </a:cubicBezTo>
                    <a:cubicBezTo>
                      <a:pt x="284" y="184"/>
                      <a:pt x="284" y="184"/>
                      <a:pt x="286" y="184"/>
                    </a:cubicBezTo>
                    <a:lnTo>
                      <a:pt x="292" y="184"/>
                    </a:lnTo>
                    <a:lnTo>
                      <a:pt x="290" y="190"/>
                    </a:lnTo>
                    <a:close/>
                    <a:moveTo>
                      <a:pt x="340" y="1296"/>
                    </a:moveTo>
                    <a:cubicBezTo>
                      <a:pt x="339" y="1296"/>
                      <a:pt x="337" y="1296"/>
                      <a:pt x="336" y="1293"/>
                    </a:cubicBezTo>
                    <a:cubicBezTo>
                      <a:pt x="332" y="1290"/>
                      <a:pt x="332" y="1286"/>
                      <a:pt x="332" y="1281"/>
                    </a:cubicBezTo>
                    <a:cubicBezTo>
                      <a:pt x="332" y="1280"/>
                      <a:pt x="332" y="1280"/>
                      <a:pt x="330" y="1278"/>
                    </a:cubicBezTo>
                    <a:cubicBezTo>
                      <a:pt x="330" y="1274"/>
                      <a:pt x="328" y="1267"/>
                      <a:pt x="335" y="1263"/>
                    </a:cubicBezTo>
                    <a:cubicBezTo>
                      <a:pt x="336" y="1262"/>
                      <a:pt x="337" y="1260"/>
                      <a:pt x="340" y="1260"/>
                    </a:cubicBezTo>
                    <a:cubicBezTo>
                      <a:pt x="342" y="1259"/>
                      <a:pt x="345" y="1259"/>
                      <a:pt x="346" y="1258"/>
                    </a:cubicBezTo>
                    <a:cubicBezTo>
                      <a:pt x="349" y="1258"/>
                      <a:pt x="351" y="1256"/>
                      <a:pt x="353" y="1255"/>
                    </a:cubicBezTo>
                    <a:cubicBezTo>
                      <a:pt x="357" y="1253"/>
                      <a:pt x="360" y="1251"/>
                      <a:pt x="361" y="1248"/>
                    </a:cubicBezTo>
                    <a:cubicBezTo>
                      <a:pt x="363" y="1246"/>
                      <a:pt x="363" y="1239"/>
                      <a:pt x="361" y="1235"/>
                    </a:cubicBezTo>
                    <a:cubicBezTo>
                      <a:pt x="360" y="1230"/>
                      <a:pt x="358" y="1226"/>
                      <a:pt x="356" y="1223"/>
                    </a:cubicBezTo>
                    <a:cubicBezTo>
                      <a:pt x="353" y="1222"/>
                      <a:pt x="352" y="1220"/>
                      <a:pt x="351" y="1219"/>
                    </a:cubicBezTo>
                    <a:lnTo>
                      <a:pt x="348" y="1218"/>
                    </a:lnTo>
                    <a:lnTo>
                      <a:pt x="351" y="1146"/>
                    </a:lnTo>
                    <a:lnTo>
                      <a:pt x="357" y="1148"/>
                    </a:lnTo>
                    <a:cubicBezTo>
                      <a:pt x="357" y="1148"/>
                      <a:pt x="357" y="1149"/>
                      <a:pt x="358" y="1149"/>
                    </a:cubicBezTo>
                    <a:cubicBezTo>
                      <a:pt x="358" y="1148"/>
                      <a:pt x="360" y="1143"/>
                      <a:pt x="360" y="1134"/>
                    </a:cubicBezTo>
                    <a:cubicBezTo>
                      <a:pt x="360" y="1133"/>
                      <a:pt x="360" y="1132"/>
                      <a:pt x="360" y="1130"/>
                    </a:cubicBezTo>
                    <a:lnTo>
                      <a:pt x="360" y="1129"/>
                    </a:lnTo>
                    <a:lnTo>
                      <a:pt x="358" y="1129"/>
                    </a:lnTo>
                    <a:lnTo>
                      <a:pt x="357" y="1129"/>
                    </a:lnTo>
                    <a:cubicBezTo>
                      <a:pt x="353" y="1127"/>
                      <a:pt x="352" y="1125"/>
                      <a:pt x="352" y="1121"/>
                    </a:cubicBezTo>
                    <a:lnTo>
                      <a:pt x="352" y="1117"/>
                    </a:lnTo>
                    <a:cubicBezTo>
                      <a:pt x="352" y="1116"/>
                      <a:pt x="352" y="1116"/>
                      <a:pt x="352" y="1114"/>
                    </a:cubicBezTo>
                    <a:lnTo>
                      <a:pt x="352" y="1112"/>
                    </a:lnTo>
                    <a:cubicBezTo>
                      <a:pt x="351" y="1112"/>
                      <a:pt x="349" y="1112"/>
                      <a:pt x="349" y="1112"/>
                    </a:cubicBezTo>
                    <a:lnTo>
                      <a:pt x="345" y="1111"/>
                    </a:lnTo>
                    <a:lnTo>
                      <a:pt x="346" y="1039"/>
                    </a:lnTo>
                    <a:lnTo>
                      <a:pt x="353" y="1041"/>
                    </a:lnTo>
                    <a:cubicBezTo>
                      <a:pt x="353" y="1040"/>
                      <a:pt x="353" y="1040"/>
                      <a:pt x="353" y="1039"/>
                    </a:cubicBezTo>
                    <a:cubicBezTo>
                      <a:pt x="356" y="1036"/>
                      <a:pt x="356" y="1035"/>
                      <a:pt x="357" y="1034"/>
                    </a:cubicBezTo>
                    <a:cubicBezTo>
                      <a:pt x="358" y="1031"/>
                      <a:pt x="360" y="1029"/>
                      <a:pt x="360" y="1028"/>
                    </a:cubicBezTo>
                    <a:cubicBezTo>
                      <a:pt x="363" y="1027"/>
                      <a:pt x="363" y="1025"/>
                      <a:pt x="363" y="1023"/>
                    </a:cubicBezTo>
                    <a:lnTo>
                      <a:pt x="363" y="1016"/>
                    </a:lnTo>
                    <a:lnTo>
                      <a:pt x="370" y="1018"/>
                    </a:lnTo>
                    <a:cubicBezTo>
                      <a:pt x="370" y="1018"/>
                      <a:pt x="372" y="1018"/>
                      <a:pt x="372" y="1015"/>
                    </a:cubicBezTo>
                    <a:lnTo>
                      <a:pt x="372" y="986"/>
                    </a:lnTo>
                    <a:lnTo>
                      <a:pt x="379" y="988"/>
                    </a:lnTo>
                    <a:cubicBezTo>
                      <a:pt x="379" y="988"/>
                      <a:pt x="381" y="985"/>
                      <a:pt x="381" y="983"/>
                    </a:cubicBezTo>
                    <a:cubicBezTo>
                      <a:pt x="382" y="982"/>
                      <a:pt x="382" y="979"/>
                      <a:pt x="384" y="976"/>
                    </a:cubicBezTo>
                    <a:cubicBezTo>
                      <a:pt x="386" y="975"/>
                      <a:pt x="388" y="973"/>
                      <a:pt x="389" y="970"/>
                    </a:cubicBezTo>
                    <a:cubicBezTo>
                      <a:pt x="392" y="969"/>
                      <a:pt x="395" y="966"/>
                      <a:pt x="395" y="963"/>
                    </a:cubicBezTo>
                    <a:cubicBezTo>
                      <a:pt x="397" y="961"/>
                      <a:pt x="397" y="958"/>
                      <a:pt x="401" y="958"/>
                    </a:cubicBezTo>
                    <a:cubicBezTo>
                      <a:pt x="401" y="957"/>
                      <a:pt x="400" y="957"/>
                      <a:pt x="398" y="955"/>
                    </a:cubicBezTo>
                    <a:cubicBezTo>
                      <a:pt x="397" y="954"/>
                      <a:pt x="395" y="953"/>
                      <a:pt x="392" y="953"/>
                    </a:cubicBezTo>
                    <a:lnTo>
                      <a:pt x="389" y="951"/>
                    </a:lnTo>
                    <a:lnTo>
                      <a:pt x="389" y="926"/>
                    </a:lnTo>
                    <a:lnTo>
                      <a:pt x="397" y="927"/>
                    </a:lnTo>
                    <a:cubicBezTo>
                      <a:pt x="398" y="926"/>
                      <a:pt x="398" y="917"/>
                      <a:pt x="398" y="914"/>
                    </a:cubicBezTo>
                    <a:cubicBezTo>
                      <a:pt x="398" y="913"/>
                      <a:pt x="398" y="913"/>
                      <a:pt x="398" y="911"/>
                    </a:cubicBezTo>
                    <a:lnTo>
                      <a:pt x="398" y="893"/>
                    </a:lnTo>
                    <a:lnTo>
                      <a:pt x="400" y="892"/>
                    </a:lnTo>
                    <a:lnTo>
                      <a:pt x="398" y="892"/>
                    </a:lnTo>
                    <a:cubicBezTo>
                      <a:pt x="398" y="890"/>
                      <a:pt x="397" y="890"/>
                      <a:pt x="395" y="890"/>
                    </a:cubicBezTo>
                    <a:lnTo>
                      <a:pt x="391" y="890"/>
                    </a:lnTo>
                    <a:lnTo>
                      <a:pt x="392" y="881"/>
                    </a:lnTo>
                    <a:cubicBezTo>
                      <a:pt x="392" y="878"/>
                      <a:pt x="392" y="877"/>
                      <a:pt x="392" y="876"/>
                    </a:cubicBezTo>
                    <a:lnTo>
                      <a:pt x="392" y="872"/>
                    </a:lnTo>
                    <a:cubicBezTo>
                      <a:pt x="394" y="871"/>
                      <a:pt x="394" y="869"/>
                      <a:pt x="392" y="868"/>
                    </a:cubicBezTo>
                    <a:cubicBezTo>
                      <a:pt x="392" y="866"/>
                      <a:pt x="389" y="865"/>
                      <a:pt x="388" y="864"/>
                    </a:cubicBezTo>
                    <a:cubicBezTo>
                      <a:pt x="386" y="862"/>
                      <a:pt x="385" y="861"/>
                      <a:pt x="384" y="861"/>
                    </a:cubicBezTo>
                    <a:cubicBezTo>
                      <a:pt x="381" y="857"/>
                      <a:pt x="379" y="855"/>
                      <a:pt x="377" y="852"/>
                    </a:cubicBezTo>
                    <a:cubicBezTo>
                      <a:pt x="377" y="849"/>
                      <a:pt x="377" y="848"/>
                      <a:pt x="377" y="844"/>
                    </a:cubicBezTo>
                    <a:cubicBezTo>
                      <a:pt x="377" y="843"/>
                      <a:pt x="379" y="841"/>
                      <a:pt x="377" y="840"/>
                    </a:cubicBezTo>
                    <a:cubicBezTo>
                      <a:pt x="376" y="837"/>
                      <a:pt x="374" y="832"/>
                      <a:pt x="373" y="828"/>
                    </a:cubicBezTo>
                    <a:cubicBezTo>
                      <a:pt x="372" y="825"/>
                      <a:pt x="372" y="824"/>
                      <a:pt x="370" y="820"/>
                    </a:cubicBezTo>
                    <a:cubicBezTo>
                      <a:pt x="369" y="817"/>
                      <a:pt x="367" y="816"/>
                      <a:pt x="365" y="815"/>
                    </a:cubicBezTo>
                    <a:cubicBezTo>
                      <a:pt x="364" y="813"/>
                      <a:pt x="363" y="813"/>
                      <a:pt x="363" y="813"/>
                    </a:cubicBezTo>
                    <a:cubicBezTo>
                      <a:pt x="357" y="812"/>
                      <a:pt x="356" y="808"/>
                      <a:pt x="357" y="804"/>
                    </a:cubicBezTo>
                    <a:lnTo>
                      <a:pt x="357" y="803"/>
                    </a:lnTo>
                    <a:cubicBezTo>
                      <a:pt x="357" y="803"/>
                      <a:pt x="357" y="801"/>
                      <a:pt x="357" y="800"/>
                    </a:cubicBezTo>
                    <a:cubicBezTo>
                      <a:pt x="357" y="800"/>
                      <a:pt x="357" y="799"/>
                      <a:pt x="357" y="797"/>
                    </a:cubicBezTo>
                    <a:cubicBezTo>
                      <a:pt x="356" y="797"/>
                      <a:pt x="356" y="797"/>
                      <a:pt x="353" y="797"/>
                    </a:cubicBezTo>
                    <a:lnTo>
                      <a:pt x="349" y="795"/>
                    </a:lnTo>
                    <a:lnTo>
                      <a:pt x="349" y="791"/>
                    </a:lnTo>
                    <a:lnTo>
                      <a:pt x="349" y="778"/>
                    </a:lnTo>
                    <a:lnTo>
                      <a:pt x="356" y="779"/>
                    </a:lnTo>
                    <a:cubicBezTo>
                      <a:pt x="357" y="779"/>
                      <a:pt x="357" y="779"/>
                      <a:pt x="357" y="779"/>
                    </a:cubicBezTo>
                    <a:cubicBezTo>
                      <a:pt x="357" y="779"/>
                      <a:pt x="357" y="776"/>
                      <a:pt x="358" y="775"/>
                    </a:cubicBezTo>
                    <a:cubicBezTo>
                      <a:pt x="358" y="773"/>
                      <a:pt x="358" y="770"/>
                      <a:pt x="360" y="768"/>
                    </a:cubicBezTo>
                    <a:lnTo>
                      <a:pt x="363" y="764"/>
                    </a:lnTo>
                    <a:cubicBezTo>
                      <a:pt x="364" y="762"/>
                      <a:pt x="365" y="757"/>
                      <a:pt x="367" y="754"/>
                    </a:cubicBezTo>
                    <a:cubicBezTo>
                      <a:pt x="367" y="745"/>
                      <a:pt x="363" y="739"/>
                      <a:pt x="360" y="735"/>
                    </a:cubicBezTo>
                    <a:cubicBezTo>
                      <a:pt x="357" y="734"/>
                      <a:pt x="353" y="730"/>
                      <a:pt x="352" y="729"/>
                    </a:cubicBezTo>
                    <a:cubicBezTo>
                      <a:pt x="348" y="727"/>
                      <a:pt x="346" y="727"/>
                      <a:pt x="340" y="727"/>
                    </a:cubicBezTo>
                    <a:lnTo>
                      <a:pt x="335" y="726"/>
                    </a:lnTo>
                    <a:lnTo>
                      <a:pt x="336" y="720"/>
                    </a:lnTo>
                    <a:cubicBezTo>
                      <a:pt x="336" y="720"/>
                      <a:pt x="335" y="718"/>
                      <a:pt x="328" y="718"/>
                    </a:cubicBezTo>
                    <a:cubicBezTo>
                      <a:pt x="327" y="718"/>
                      <a:pt x="324" y="718"/>
                      <a:pt x="323" y="718"/>
                    </a:cubicBezTo>
                    <a:cubicBezTo>
                      <a:pt x="321" y="718"/>
                      <a:pt x="320" y="718"/>
                      <a:pt x="318" y="718"/>
                    </a:cubicBezTo>
                    <a:lnTo>
                      <a:pt x="312" y="718"/>
                    </a:lnTo>
                    <a:lnTo>
                      <a:pt x="314" y="713"/>
                    </a:lnTo>
                    <a:cubicBezTo>
                      <a:pt x="314" y="711"/>
                      <a:pt x="314" y="711"/>
                      <a:pt x="314" y="711"/>
                    </a:cubicBezTo>
                    <a:cubicBezTo>
                      <a:pt x="312" y="711"/>
                      <a:pt x="311" y="710"/>
                      <a:pt x="308" y="710"/>
                    </a:cubicBezTo>
                    <a:lnTo>
                      <a:pt x="305" y="710"/>
                    </a:lnTo>
                    <a:cubicBezTo>
                      <a:pt x="300" y="710"/>
                      <a:pt x="299" y="706"/>
                      <a:pt x="297" y="703"/>
                    </a:cubicBezTo>
                    <a:cubicBezTo>
                      <a:pt x="296" y="699"/>
                      <a:pt x="290" y="694"/>
                      <a:pt x="284" y="693"/>
                    </a:cubicBezTo>
                    <a:lnTo>
                      <a:pt x="268" y="693"/>
                    </a:lnTo>
                    <a:cubicBezTo>
                      <a:pt x="267" y="693"/>
                      <a:pt x="265" y="693"/>
                      <a:pt x="265" y="693"/>
                    </a:cubicBezTo>
                    <a:cubicBezTo>
                      <a:pt x="263" y="693"/>
                      <a:pt x="263" y="693"/>
                      <a:pt x="262" y="693"/>
                    </a:cubicBezTo>
                    <a:cubicBezTo>
                      <a:pt x="259" y="693"/>
                      <a:pt x="256" y="693"/>
                      <a:pt x="255" y="693"/>
                    </a:cubicBezTo>
                    <a:cubicBezTo>
                      <a:pt x="253" y="694"/>
                      <a:pt x="251" y="698"/>
                      <a:pt x="249" y="701"/>
                    </a:cubicBezTo>
                    <a:cubicBezTo>
                      <a:pt x="247" y="703"/>
                      <a:pt x="247" y="705"/>
                      <a:pt x="247" y="711"/>
                    </a:cubicBezTo>
                    <a:lnTo>
                      <a:pt x="247" y="717"/>
                    </a:lnTo>
                    <a:lnTo>
                      <a:pt x="239" y="715"/>
                    </a:lnTo>
                    <a:lnTo>
                      <a:pt x="238" y="717"/>
                    </a:lnTo>
                    <a:cubicBezTo>
                      <a:pt x="238" y="720"/>
                      <a:pt x="237" y="723"/>
                      <a:pt x="230" y="723"/>
                    </a:cubicBezTo>
                    <a:cubicBezTo>
                      <a:pt x="228" y="723"/>
                      <a:pt x="226" y="723"/>
                      <a:pt x="225" y="723"/>
                    </a:cubicBezTo>
                    <a:cubicBezTo>
                      <a:pt x="222" y="722"/>
                      <a:pt x="221" y="722"/>
                      <a:pt x="219" y="722"/>
                    </a:cubicBezTo>
                    <a:lnTo>
                      <a:pt x="218" y="722"/>
                    </a:lnTo>
                    <a:cubicBezTo>
                      <a:pt x="213" y="722"/>
                      <a:pt x="209" y="722"/>
                      <a:pt x="204" y="718"/>
                    </a:cubicBezTo>
                    <a:cubicBezTo>
                      <a:pt x="203" y="717"/>
                      <a:pt x="200" y="715"/>
                      <a:pt x="200" y="714"/>
                    </a:cubicBezTo>
                    <a:cubicBezTo>
                      <a:pt x="198" y="714"/>
                      <a:pt x="198" y="714"/>
                      <a:pt x="197" y="714"/>
                    </a:cubicBezTo>
                    <a:lnTo>
                      <a:pt x="195" y="714"/>
                    </a:lnTo>
                    <a:lnTo>
                      <a:pt x="189" y="714"/>
                    </a:lnTo>
                    <a:cubicBezTo>
                      <a:pt x="185" y="713"/>
                      <a:pt x="183" y="710"/>
                      <a:pt x="183" y="708"/>
                    </a:cubicBezTo>
                    <a:cubicBezTo>
                      <a:pt x="182" y="708"/>
                      <a:pt x="182" y="708"/>
                      <a:pt x="182" y="708"/>
                    </a:cubicBezTo>
                    <a:cubicBezTo>
                      <a:pt x="181" y="706"/>
                      <a:pt x="178" y="705"/>
                      <a:pt x="176" y="705"/>
                    </a:cubicBezTo>
                    <a:cubicBezTo>
                      <a:pt x="173" y="705"/>
                      <a:pt x="172" y="705"/>
                      <a:pt x="170" y="706"/>
                    </a:cubicBezTo>
                    <a:lnTo>
                      <a:pt x="170" y="708"/>
                    </a:lnTo>
                    <a:lnTo>
                      <a:pt x="170" y="713"/>
                    </a:lnTo>
                    <a:lnTo>
                      <a:pt x="162" y="713"/>
                    </a:lnTo>
                    <a:cubicBezTo>
                      <a:pt x="160" y="713"/>
                      <a:pt x="158" y="713"/>
                      <a:pt x="155" y="711"/>
                    </a:cubicBezTo>
                    <a:cubicBezTo>
                      <a:pt x="155" y="711"/>
                      <a:pt x="154" y="713"/>
                      <a:pt x="154" y="715"/>
                    </a:cubicBezTo>
                    <a:lnTo>
                      <a:pt x="154" y="720"/>
                    </a:lnTo>
                    <a:lnTo>
                      <a:pt x="144" y="720"/>
                    </a:lnTo>
                    <a:cubicBezTo>
                      <a:pt x="142" y="718"/>
                      <a:pt x="137" y="718"/>
                      <a:pt x="136" y="714"/>
                    </a:cubicBezTo>
                    <a:lnTo>
                      <a:pt x="136" y="713"/>
                    </a:lnTo>
                    <a:cubicBezTo>
                      <a:pt x="136" y="711"/>
                      <a:pt x="134" y="710"/>
                      <a:pt x="133" y="710"/>
                    </a:cubicBezTo>
                    <a:cubicBezTo>
                      <a:pt x="132" y="706"/>
                      <a:pt x="127" y="703"/>
                      <a:pt x="124" y="702"/>
                    </a:cubicBezTo>
                    <a:cubicBezTo>
                      <a:pt x="118" y="701"/>
                      <a:pt x="114" y="696"/>
                      <a:pt x="111" y="690"/>
                    </a:cubicBezTo>
                    <a:lnTo>
                      <a:pt x="109" y="690"/>
                    </a:lnTo>
                    <a:cubicBezTo>
                      <a:pt x="108" y="687"/>
                      <a:pt x="106" y="685"/>
                      <a:pt x="106" y="680"/>
                    </a:cubicBezTo>
                    <a:cubicBezTo>
                      <a:pt x="106" y="680"/>
                      <a:pt x="105" y="680"/>
                      <a:pt x="104" y="680"/>
                    </a:cubicBezTo>
                    <a:cubicBezTo>
                      <a:pt x="102" y="680"/>
                      <a:pt x="100" y="680"/>
                      <a:pt x="100" y="680"/>
                    </a:cubicBezTo>
                    <a:cubicBezTo>
                      <a:pt x="93" y="678"/>
                      <a:pt x="92" y="675"/>
                      <a:pt x="92" y="674"/>
                    </a:cubicBezTo>
                    <a:cubicBezTo>
                      <a:pt x="92" y="674"/>
                      <a:pt x="90" y="671"/>
                      <a:pt x="79" y="671"/>
                    </a:cubicBezTo>
                    <a:lnTo>
                      <a:pt x="74" y="671"/>
                    </a:lnTo>
                    <a:lnTo>
                      <a:pt x="68" y="670"/>
                    </a:lnTo>
                    <a:lnTo>
                      <a:pt x="69" y="664"/>
                    </a:lnTo>
                    <a:cubicBezTo>
                      <a:pt x="68" y="664"/>
                      <a:pt x="67" y="662"/>
                      <a:pt x="65" y="662"/>
                    </a:cubicBezTo>
                    <a:cubicBezTo>
                      <a:pt x="65" y="662"/>
                      <a:pt x="64" y="662"/>
                      <a:pt x="62" y="662"/>
                    </a:cubicBezTo>
                    <a:cubicBezTo>
                      <a:pt x="52" y="659"/>
                      <a:pt x="53" y="647"/>
                      <a:pt x="55" y="641"/>
                    </a:cubicBezTo>
                    <a:lnTo>
                      <a:pt x="55" y="640"/>
                    </a:lnTo>
                    <a:cubicBezTo>
                      <a:pt x="56" y="628"/>
                      <a:pt x="53" y="619"/>
                      <a:pt x="46" y="613"/>
                    </a:cubicBezTo>
                    <a:cubicBezTo>
                      <a:pt x="43" y="610"/>
                      <a:pt x="40" y="608"/>
                      <a:pt x="35" y="604"/>
                    </a:cubicBezTo>
                    <a:lnTo>
                      <a:pt x="34" y="603"/>
                    </a:lnTo>
                    <a:cubicBezTo>
                      <a:pt x="32" y="601"/>
                      <a:pt x="31" y="600"/>
                      <a:pt x="28" y="598"/>
                    </a:cubicBezTo>
                    <a:cubicBezTo>
                      <a:pt x="25" y="597"/>
                      <a:pt x="25" y="594"/>
                      <a:pt x="23" y="589"/>
                    </a:cubicBezTo>
                    <a:lnTo>
                      <a:pt x="22" y="588"/>
                    </a:lnTo>
                    <a:cubicBezTo>
                      <a:pt x="20" y="584"/>
                      <a:pt x="19" y="582"/>
                      <a:pt x="18" y="579"/>
                    </a:cubicBezTo>
                    <a:cubicBezTo>
                      <a:pt x="16" y="577"/>
                      <a:pt x="15" y="576"/>
                      <a:pt x="13" y="575"/>
                    </a:cubicBezTo>
                    <a:cubicBezTo>
                      <a:pt x="10" y="572"/>
                      <a:pt x="11" y="569"/>
                      <a:pt x="11" y="567"/>
                    </a:cubicBezTo>
                    <a:cubicBezTo>
                      <a:pt x="11" y="566"/>
                      <a:pt x="11" y="564"/>
                      <a:pt x="11" y="564"/>
                    </a:cubicBezTo>
                    <a:cubicBezTo>
                      <a:pt x="11" y="563"/>
                      <a:pt x="11" y="561"/>
                      <a:pt x="11" y="561"/>
                    </a:cubicBezTo>
                    <a:cubicBezTo>
                      <a:pt x="11" y="560"/>
                      <a:pt x="10" y="560"/>
                      <a:pt x="9" y="560"/>
                    </a:cubicBezTo>
                    <a:lnTo>
                      <a:pt x="2" y="559"/>
                    </a:lnTo>
                    <a:lnTo>
                      <a:pt x="4" y="552"/>
                    </a:lnTo>
                    <a:cubicBezTo>
                      <a:pt x="7" y="548"/>
                      <a:pt x="10" y="545"/>
                      <a:pt x="11" y="542"/>
                    </a:cubicBezTo>
                    <a:cubicBezTo>
                      <a:pt x="13" y="540"/>
                      <a:pt x="15" y="538"/>
                      <a:pt x="16" y="536"/>
                    </a:cubicBezTo>
                    <a:cubicBezTo>
                      <a:pt x="20" y="532"/>
                      <a:pt x="22" y="526"/>
                      <a:pt x="22" y="520"/>
                    </a:cubicBezTo>
                    <a:cubicBezTo>
                      <a:pt x="22" y="519"/>
                      <a:pt x="22" y="517"/>
                      <a:pt x="22" y="515"/>
                    </a:cubicBezTo>
                    <a:cubicBezTo>
                      <a:pt x="22" y="512"/>
                      <a:pt x="20" y="510"/>
                      <a:pt x="22" y="507"/>
                    </a:cubicBezTo>
                    <a:cubicBezTo>
                      <a:pt x="20" y="507"/>
                      <a:pt x="20" y="507"/>
                      <a:pt x="20" y="507"/>
                    </a:cubicBezTo>
                    <a:cubicBezTo>
                      <a:pt x="15" y="507"/>
                      <a:pt x="13" y="502"/>
                      <a:pt x="13" y="499"/>
                    </a:cubicBezTo>
                    <a:cubicBezTo>
                      <a:pt x="13" y="498"/>
                      <a:pt x="15" y="498"/>
                      <a:pt x="15" y="496"/>
                    </a:cubicBezTo>
                    <a:cubicBezTo>
                      <a:pt x="15" y="495"/>
                      <a:pt x="15" y="494"/>
                      <a:pt x="15" y="492"/>
                    </a:cubicBezTo>
                    <a:lnTo>
                      <a:pt x="13" y="492"/>
                    </a:lnTo>
                    <a:cubicBezTo>
                      <a:pt x="9" y="490"/>
                      <a:pt x="7" y="489"/>
                      <a:pt x="7" y="484"/>
                    </a:cubicBezTo>
                    <a:lnTo>
                      <a:pt x="6" y="483"/>
                    </a:lnTo>
                    <a:cubicBezTo>
                      <a:pt x="6" y="482"/>
                      <a:pt x="4" y="480"/>
                      <a:pt x="4" y="480"/>
                    </a:cubicBezTo>
                    <a:cubicBezTo>
                      <a:pt x="2" y="477"/>
                      <a:pt x="0" y="473"/>
                      <a:pt x="0" y="468"/>
                    </a:cubicBezTo>
                    <a:lnTo>
                      <a:pt x="0" y="450"/>
                    </a:lnTo>
                    <a:lnTo>
                      <a:pt x="4" y="450"/>
                    </a:lnTo>
                    <a:cubicBezTo>
                      <a:pt x="6" y="449"/>
                      <a:pt x="7" y="449"/>
                      <a:pt x="9" y="447"/>
                    </a:cubicBezTo>
                    <a:cubicBezTo>
                      <a:pt x="11" y="446"/>
                      <a:pt x="15" y="443"/>
                      <a:pt x="15" y="440"/>
                    </a:cubicBezTo>
                    <a:cubicBezTo>
                      <a:pt x="16" y="438"/>
                      <a:pt x="16" y="435"/>
                      <a:pt x="16" y="433"/>
                    </a:cubicBezTo>
                    <a:lnTo>
                      <a:pt x="16" y="428"/>
                    </a:lnTo>
                    <a:lnTo>
                      <a:pt x="20" y="426"/>
                    </a:lnTo>
                    <a:cubicBezTo>
                      <a:pt x="22" y="426"/>
                      <a:pt x="25" y="426"/>
                      <a:pt x="27" y="425"/>
                    </a:cubicBezTo>
                    <a:cubicBezTo>
                      <a:pt x="30" y="422"/>
                      <a:pt x="32" y="418"/>
                      <a:pt x="32" y="414"/>
                    </a:cubicBezTo>
                    <a:lnTo>
                      <a:pt x="32" y="397"/>
                    </a:lnTo>
                    <a:lnTo>
                      <a:pt x="39" y="397"/>
                    </a:lnTo>
                    <a:cubicBezTo>
                      <a:pt x="40" y="396"/>
                      <a:pt x="40" y="394"/>
                      <a:pt x="40" y="391"/>
                    </a:cubicBezTo>
                    <a:cubicBezTo>
                      <a:pt x="40" y="389"/>
                      <a:pt x="41" y="388"/>
                      <a:pt x="41" y="387"/>
                    </a:cubicBezTo>
                    <a:cubicBezTo>
                      <a:pt x="41" y="380"/>
                      <a:pt x="44" y="372"/>
                      <a:pt x="47" y="366"/>
                    </a:cubicBezTo>
                    <a:cubicBezTo>
                      <a:pt x="48" y="364"/>
                      <a:pt x="48" y="363"/>
                      <a:pt x="51" y="363"/>
                    </a:cubicBezTo>
                    <a:cubicBezTo>
                      <a:pt x="52" y="360"/>
                      <a:pt x="55" y="359"/>
                      <a:pt x="56" y="360"/>
                    </a:cubicBezTo>
                    <a:lnTo>
                      <a:pt x="58" y="360"/>
                    </a:lnTo>
                    <a:lnTo>
                      <a:pt x="59" y="360"/>
                    </a:lnTo>
                    <a:cubicBezTo>
                      <a:pt x="60" y="360"/>
                      <a:pt x="62" y="360"/>
                      <a:pt x="64" y="359"/>
                    </a:cubicBezTo>
                    <a:cubicBezTo>
                      <a:pt x="65" y="359"/>
                      <a:pt x="65" y="357"/>
                      <a:pt x="65" y="357"/>
                    </a:cubicBezTo>
                    <a:cubicBezTo>
                      <a:pt x="67" y="356"/>
                      <a:pt x="68" y="353"/>
                      <a:pt x="72" y="353"/>
                    </a:cubicBezTo>
                    <a:cubicBezTo>
                      <a:pt x="74" y="353"/>
                      <a:pt x="75" y="353"/>
                      <a:pt x="77" y="353"/>
                    </a:cubicBezTo>
                    <a:cubicBezTo>
                      <a:pt x="77" y="354"/>
                      <a:pt x="77" y="354"/>
                      <a:pt x="79" y="354"/>
                    </a:cubicBezTo>
                    <a:cubicBezTo>
                      <a:pt x="79" y="354"/>
                      <a:pt x="80" y="354"/>
                      <a:pt x="81" y="354"/>
                    </a:cubicBezTo>
                    <a:cubicBezTo>
                      <a:pt x="83" y="354"/>
                      <a:pt x="86" y="354"/>
                      <a:pt x="87" y="353"/>
                    </a:cubicBezTo>
                    <a:cubicBezTo>
                      <a:pt x="90" y="351"/>
                      <a:pt x="92" y="345"/>
                      <a:pt x="90" y="336"/>
                    </a:cubicBezTo>
                    <a:lnTo>
                      <a:pt x="89" y="331"/>
                    </a:lnTo>
                    <a:lnTo>
                      <a:pt x="95" y="331"/>
                    </a:lnTo>
                    <a:cubicBezTo>
                      <a:pt x="96" y="331"/>
                      <a:pt x="96" y="326"/>
                      <a:pt x="97" y="320"/>
                    </a:cubicBezTo>
                    <a:lnTo>
                      <a:pt x="97" y="319"/>
                    </a:lnTo>
                    <a:cubicBezTo>
                      <a:pt x="97" y="312"/>
                      <a:pt x="97" y="303"/>
                      <a:pt x="106" y="299"/>
                    </a:cubicBezTo>
                    <a:cubicBezTo>
                      <a:pt x="106" y="299"/>
                      <a:pt x="108" y="299"/>
                      <a:pt x="109" y="299"/>
                    </a:cubicBezTo>
                    <a:cubicBezTo>
                      <a:pt x="109" y="299"/>
                      <a:pt x="111" y="299"/>
                      <a:pt x="112" y="299"/>
                    </a:cubicBezTo>
                    <a:cubicBezTo>
                      <a:pt x="112" y="299"/>
                      <a:pt x="112" y="300"/>
                      <a:pt x="114" y="300"/>
                    </a:cubicBezTo>
                    <a:cubicBezTo>
                      <a:pt x="114" y="299"/>
                      <a:pt x="114" y="299"/>
                      <a:pt x="114" y="299"/>
                    </a:cubicBezTo>
                    <a:cubicBezTo>
                      <a:pt x="114" y="295"/>
                      <a:pt x="117" y="292"/>
                      <a:pt x="121" y="292"/>
                    </a:cubicBezTo>
                    <a:cubicBezTo>
                      <a:pt x="129" y="293"/>
                      <a:pt x="132" y="291"/>
                      <a:pt x="136" y="284"/>
                    </a:cubicBezTo>
                    <a:cubicBezTo>
                      <a:pt x="137" y="283"/>
                      <a:pt x="137" y="282"/>
                      <a:pt x="137" y="282"/>
                    </a:cubicBezTo>
                    <a:cubicBezTo>
                      <a:pt x="137" y="280"/>
                      <a:pt x="139" y="277"/>
                      <a:pt x="139" y="275"/>
                    </a:cubicBezTo>
                    <a:cubicBezTo>
                      <a:pt x="142" y="270"/>
                      <a:pt x="146" y="270"/>
                      <a:pt x="148" y="271"/>
                    </a:cubicBezTo>
                    <a:lnTo>
                      <a:pt x="149" y="275"/>
                    </a:lnTo>
                    <a:lnTo>
                      <a:pt x="149" y="271"/>
                    </a:lnTo>
                    <a:cubicBezTo>
                      <a:pt x="153" y="270"/>
                      <a:pt x="154" y="270"/>
                      <a:pt x="157" y="270"/>
                    </a:cubicBezTo>
                    <a:cubicBezTo>
                      <a:pt x="160" y="270"/>
                      <a:pt x="162" y="270"/>
                      <a:pt x="166" y="271"/>
                    </a:cubicBezTo>
                    <a:lnTo>
                      <a:pt x="170" y="271"/>
                    </a:lnTo>
                    <a:cubicBezTo>
                      <a:pt x="172" y="272"/>
                      <a:pt x="174" y="272"/>
                      <a:pt x="178" y="272"/>
                    </a:cubicBezTo>
                    <a:cubicBezTo>
                      <a:pt x="182" y="272"/>
                      <a:pt x="183" y="272"/>
                      <a:pt x="183" y="271"/>
                    </a:cubicBezTo>
                    <a:cubicBezTo>
                      <a:pt x="185" y="271"/>
                      <a:pt x="185" y="270"/>
                      <a:pt x="185" y="270"/>
                    </a:cubicBezTo>
                    <a:lnTo>
                      <a:pt x="183" y="264"/>
                    </a:lnTo>
                    <a:lnTo>
                      <a:pt x="189" y="264"/>
                    </a:lnTo>
                    <a:cubicBezTo>
                      <a:pt x="191" y="264"/>
                      <a:pt x="191" y="264"/>
                      <a:pt x="193" y="264"/>
                    </a:cubicBezTo>
                    <a:cubicBezTo>
                      <a:pt x="193" y="265"/>
                      <a:pt x="194" y="265"/>
                      <a:pt x="194" y="265"/>
                    </a:cubicBezTo>
                    <a:cubicBezTo>
                      <a:pt x="198" y="265"/>
                      <a:pt x="200" y="264"/>
                      <a:pt x="200" y="264"/>
                    </a:cubicBezTo>
                    <a:lnTo>
                      <a:pt x="198" y="256"/>
                    </a:lnTo>
                    <a:lnTo>
                      <a:pt x="206" y="258"/>
                    </a:lnTo>
                    <a:cubicBezTo>
                      <a:pt x="207" y="258"/>
                      <a:pt x="210" y="258"/>
                      <a:pt x="213" y="258"/>
                    </a:cubicBezTo>
                    <a:cubicBezTo>
                      <a:pt x="216" y="258"/>
                      <a:pt x="219" y="258"/>
                      <a:pt x="221" y="258"/>
                    </a:cubicBezTo>
                    <a:cubicBezTo>
                      <a:pt x="226" y="258"/>
                      <a:pt x="232" y="258"/>
                      <a:pt x="239" y="261"/>
                    </a:cubicBezTo>
                    <a:cubicBezTo>
                      <a:pt x="243" y="261"/>
                      <a:pt x="246" y="262"/>
                      <a:pt x="249" y="264"/>
                    </a:cubicBezTo>
                    <a:cubicBezTo>
                      <a:pt x="251" y="267"/>
                      <a:pt x="255" y="268"/>
                      <a:pt x="258" y="268"/>
                    </a:cubicBezTo>
                    <a:lnTo>
                      <a:pt x="259" y="268"/>
                    </a:lnTo>
                    <a:cubicBezTo>
                      <a:pt x="262" y="268"/>
                      <a:pt x="263" y="265"/>
                      <a:pt x="267" y="262"/>
                    </a:cubicBezTo>
                    <a:cubicBezTo>
                      <a:pt x="270" y="258"/>
                      <a:pt x="274" y="252"/>
                      <a:pt x="283" y="252"/>
                    </a:cubicBezTo>
                    <a:lnTo>
                      <a:pt x="288" y="254"/>
                    </a:lnTo>
                    <a:lnTo>
                      <a:pt x="287" y="259"/>
                    </a:lnTo>
                    <a:cubicBezTo>
                      <a:pt x="287" y="261"/>
                      <a:pt x="290" y="261"/>
                      <a:pt x="292" y="261"/>
                    </a:cubicBezTo>
                    <a:cubicBezTo>
                      <a:pt x="295" y="261"/>
                      <a:pt x="299" y="262"/>
                      <a:pt x="302" y="267"/>
                    </a:cubicBezTo>
                    <a:cubicBezTo>
                      <a:pt x="303" y="270"/>
                      <a:pt x="302" y="272"/>
                      <a:pt x="302" y="274"/>
                    </a:cubicBezTo>
                    <a:cubicBezTo>
                      <a:pt x="302" y="275"/>
                      <a:pt x="302" y="275"/>
                      <a:pt x="302" y="275"/>
                    </a:cubicBezTo>
                    <a:cubicBezTo>
                      <a:pt x="303" y="275"/>
                      <a:pt x="303" y="277"/>
                      <a:pt x="305" y="277"/>
                    </a:cubicBezTo>
                    <a:lnTo>
                      <a:pt x="309" y="277"/>
                    </a:lnTo>
                    <a:lnTo>
                      <a:pt x="309" y="287"/>
                    </a:lnTo>
                    <a:cubicBezTo>
                      <a:pt x="309" y="289"/>
                      <a:pt x="309" y="289"/>
                      <a:pt x="309" y="291"/>
                    </a:cubicBezTo>
                    <a:lnTo>
                      <a:pt x="309" y="292"/>
                    </a:lnTo>
                    <a:cubicBezTo>
                      <a:pt x="309" y="292"/>
                      <a:pt x="311" y="292"/>
                      <a:pt x="312" y="292"/>
                    </a:cubicBezTo>
                    <a:lnTo>
                      <a:pt x="318" y="293"/>
                    </a:lnTo>
                    <a:lnTo>
                      <a:pt x="316" y="299"/>
                    </a:lnTo>
                    <a:cubicBezTo>
                      <a:pt x="315" y="303"/>
                      <a:pt x="315" y="305"/>
                      <a:pt x="315" y="307"/>
                    </a:cubicBezTo>
                    <a:cubicBezTo>
                      <a:pt x="316" y="308"/>
                      <a:pt x="318" y="308"/>
                      <a:pt x="320" y="308"/>
                    </a:cubicBezTo>
                    <a:cubicBezTo>
                      <a:pt x="320" y="308"/>
                      <a:pt x="321" y="308"/>
                      <a:pt x="323" y="308"/>
                    </a:cubicBezTo>
                    <a:cubicBezTo>
                      <a:pt x="324" y="308"/>
                      <a:pt x="327" y="308"/>
                      <a:pt x="328" y="308"/>
                    </a:cubicBezTo>
                    <a:cubicBezTo>
                      <a:pt x="332" y="308"/>
                      <a:pt x="335" y="308"/>
                      <a:pt x="337" y="308"/>
                    </a:cubicBezTo>
                    <a:cubicBezTo>
                      <a:pt x="339" y="308"/>
                      <a:pt x="340" y="308"/>
                      <a:pt x="342" y="308"/>
                    </a:cubicBezTo>
                    <a:lnTo>
                      <a:pt x="348" y="310"/>
                    </a:lnTo>
                    <a:lnTo>
                      <a:pt x="346" y="316"/>
                    </a:lnTo>
                    <a:cubicBezTo>
                      <a:pt x="346" y="316"/>
                      <a:pt x="348" y="317"/>
                      <a:pt x="353" y="317"/>
                    </a:cubicBezTo>
                    <a:cubicBezTo>
                      <a:pt x="357" y="317"/>
                      <a:pt x="358" y="317"/>
                      <a:pt x="360" y="317"/>
                    </a:cubicBezTo>
                    <a:cubicBezTo>
                      <a:pt x="363" y="317"/>
                      <a:pt x="364" y="317"/>
                      <a:pt x="364" y="317"/>
                    </a:cubicBezTo>
                    <a:lnTo>
                      <a:pt x="372" y="317"/>
                    </a:lnTo>
                    <a:lnTo>
                      <a:pt x="369" y="323"/>
                    </a:lnTo>
                    <a:cubicBezTo>
                      <a:pt x="369" y="324"/>
                      <a:pt x="369" y="324"/>
                      <a:pt x="369" y="324"/>
                    </a:cubicBezTo>
                    <a:cubicBezTo>
                      <a:pt x="369" y="324"/>
                      <a:pt x="370" y="324"/>
                      <a:pt x="373" y="326"/>
                    </a:cubicBezTo>
                    <a:lnTo>
                      <a:pt x="377" y="326"/>
                    </a:lnTo>
                    <a:lnTo>
                      <a:pt x="376" y="332"/>
                    </a:lnTo>
                    <a:lnTo>
                      <a:pt x="376" y="333"/>
                    </a:lnTo>
                    <a:cubicBezTo>
                      <a:pt x="376" y="333"/>
                      <a:pt x="377" y="333"/>
                      <a:pt x="382" y="333"/>
                    </a:cubicBezTo>
                    <a:cubicBezTo>
                      <a:pt x="384" y="333"/>
                      <a:pt x="384" y="333"/>
                      <a:pt x="385" y="333"/>
                    </a:cubicBezTo>
                    <a:lnTo>
                      <a:pt x="386" y="333"/>
                    </a:lnTo>
                    <a:lnTo>
                      <a:pt x="392" y="333"/>
                    </a:lnTo>
                    <a:lnTo>
                      <a:pt x="392" y="339"/>
                    </a:lnTo>
                    <a:cubicBezTo>
                      <a:pt x="392" y="339"/>
                      <a:pt x="397" y="341"/>
                      <a:pt x="398" y="341"/>
                    </a:cubicBezTo>
                    <a:lnTo>
                      <a:pt x="400" y="341"/>
                    </a:lnTo>
                    <a:lnTo>
                      <a:pt x="402" y="342"/>
                    </a:lnTo>
                    <a:cubicBezTo>
                      <a:pt x="404" y="342"/>
                      <a:pt x="405" y="342"/>
                      <a:pt x="407" y="342"/>
                    </a:cubicBezTo>
                    <a:cubicBezTo>
                      <a:pt x="409" y="342"/>
                      <a:pt x="410" y="342"/>
                      <a:pt x="410" y="341"/>
                    </a:cubicBezTo>
                    <a:cubicBezTo>
                      <a:pt x="413" y="338"/>
                      <a:pt x="413" y="332"/>
                      <a:pt x="413" y="328"/>
                    </a:cubicBezTo>
                    <a:lnTo>
                      <a:pt x="413" y="317"/>
                    </a:lnTo>
                    <a:lnTo>
                      <a:pt x="419" y="320"/>
                    </a:lnTo>
                    <a:cubicBezTo>
                      <a:pt x="423" y="320"/>
                      <a:pt x="426" y="323"/>
                      <a:pt x="428" y="324"/>
                    </a:cubicBezTo>
                    <a:cubicBezTo>
                      <a:pt x="430" y="326"/>
                      <a:pt x="433" y="328"/>
                      <a:pt x="434" y="328"/>
                    </a:cubicBezTo>
                    <a:lnTo>
                      <a:pt x="440" y="328"/>
                    </a:lnTo>
                    <a:lnTo>
                      <a:pt x="438" y="333"/>
                    </a:lnTo>
                    <a:cubicBezTo>
                      <a:pt x="438" y="335"/>
                      <a:pt x="438" y="335"/>
                      <a:pt x="438" y="335"/>
                    </a:cubicBezTo>
                    <a:cubicBezTo>
                      <a:pt x="438" y="335"/>
                      <a:pt x="442" y="336"/>
                      <a:pt x="444" y="336"/>
                    </a:cubicBezTo>
                    <a:cubicBezTo>
                      <a:pt x="446" y="336"/>
                      <a:pt x="446" y="336"/>
                      <a:pt x="447" y="336"/>
                    </a:cubicBezTo>
                    <a:cubicBezTo>
                      <a:pt x="449" y="336"/>
                      <a:pt x="450" y="336"/>
                      <a:pt x="451" y="336"/>
                    </a:cubicBezTo>
                    <a:cubicBezTo>
                      <a:pt x="454" y="336"/>
                      <a:pt x="461" y="336"/>
                      <a:pt x="461" y="341"/>
                    </a:cubicBezTo>
                    <a:cubicBezTo>
                      <a:pt x="462" y="341"/>
                      <a:pt x="462" y="342"/>
                      <a:pt x="462" y="342"/>
                    </a:cubicBezTo>
                    <a:cubicBezTo>
                      <a:pt x="463" y="344"/>
                      <a:pt x="466" y="344"/>
                      <a:pt x="470" y="344"/>
                    </a:cubicBezTo>
                    <a:cubicBezTo>
                      <a:pt x="470" y="344"/>
                      <a:pt x="474" y="344"/>
                      <a:pt x="474" y="342"/>
                    </a:cubicBezTo>
                    <a:lnTo>
                      <a:pt x="474" y="336"/>
                    </a:lnTo>
                    <a:lnTo>
                      <a:pt x="479" y="338"/>
                    </a:lnTo>
                    <a:cubicBezTo>
                      <a:pt x="481" y="338"/>
                      <a:pt x="483" y="338"/>
                      <a:pt x="483" y="338"/>
                    </a:cubicBezTo>
                    <a:cubicBezTo>
                      <a:pt x="486" y="338"/>
                      <a:pt x="487" y="338"/>
                      <a:pt x="489" y="333"/>
                    </a:cubicBezTo>
                    <a:lnTo>
                      <a:pt x="489" y="332"/>
                    </a:lnTo>
                    <a:cubicBezTo>
                      <a:pt x="490" y="331"/>
                      <a:pt x="490" y="328"/>
                      <a:pt x="490" y="324"/>
                    </a:cubicBezTo>
                    <a:cubicBezTo>
                      <a:pt x="490" y="324"/>
                      <a:pt x="489" y="324"/>
                      <a:pt x="487" y="324"/>
                    </a:cubicBezTo>
                    <a:lnTo>
                      <a:pt x="483" y="324"/>
                    </a:lnTo>
                    <a:lnTo>
                      <a:pt x="483" y="319"/>
                    </a:lnTo>
                    <a:cubicBezTo>
                      <a:pt x="483" y="319"/>
                      <a:pt x="483" y="317"/>
                      <a:pt x="483" y="316"/>
                    </a:cubicBezTo>
                    <a:cubicBezTo>
                      <a:pt x="483" y="314"/>
                      <a:pt x="484" y="311"/>
                      <a:pt x="483" y="310"/>
                    </a:cubicBezTo>
                    <a:lnTo>
                      <a:pt x="481" y="310"/>
                    </a:lnTo>
                    <a:cubicBezTo>
                      <a:pt x="475" y="308"/>
                      <a:pt x="475" y="304"/>
                      <a:pt x="475" y="300"/>
                    </a:cubicBezTo>
                    <a:lnTo>
                      <a:pt x="475" y="299"/>
                    </a:lnTo>
                    <a:lnTo>
                      <a:pt x="475" y="291"/>
                    </a:lnTo>
                    <a:cubicBezTo>
                      <a:pt x="477" y="289"/>
                      <a:pt x="477" y="289"/>
                      <a:pt x="477" y="287"/>
                    </a:cubicBezTo>
                    <a:lnTo>
                      <a:pt x="477" y="286"/>
                    </a:lnTo>
                    <a:cubicBezTo>
                      <a:pt x="475" y="286"/>
                      <a:pt x="474" y="286"/>
                      <a:pt x="474" y="286"/>
                    </a:cubicBezTo>
                    <a:lnTo>
                      <a:pt x="468" y="284"/>
                    </a:lnTo>
                    <a:lnTo>
                      <a:pt x="470" y="279"/>
                    </a:lnTo>
                    <a:cubicBezTo>
                      <a:pt x="470" y="279"/>
                      <a:pt x="468" y="277"/>
                      <a:pt x="466" y="277"/>
                    </a:cubicBezTo>
                    <a:lnTo>
                      <a:pt x="465" y="277"/>
                    </a:lnTo>
                    <a:cubicBezTo>
                      <a:pt x="465" y="277"/>
                      <a:pt x="463" y="279"/>
                      <a:pt x="463" y="280"/>
                    </a:cubicBezTo>
                    <a:lnTo>
                      <a:pt x="463" y="284"/>
                    </a:lnTo>
                    <a:lnTo>
                      <a:pt x="459" y="284"/>
                    </a:lnTo>
                    <a:cubicBezTo>
                      <a:pt x="458" y="284"/>
                      <a:pt x="456" y="284"/>
                      <a:pt x="454" y="284"/>
                    </a:cubicBezTo>
                    <a:cubicBezTo>
                      <a:pt x="450" y="284"/>
                      <a:pt x="447" y="283"/>
                      <a:pt x="442" y="280"/>
                    </a:cubicBezTo>
                    <a:cubicBezTo>
                      <a:pt x="440" y="277"/>
                      <a:pt x="438" y="277"/>
                      <a:pt x="435" y="275"/>
                    </a:cubicBezTo>
                    <a:lnTo>
                      <a:pt x="429" y="275"/>
                    </a:lnTo>
                    <a:lnTo>
                      <a:pt x="430" y="270"/>
                    </a:lnTo>
                    <a:cubicBezTo>
                      <a:pt x="429" y="268"/>
                      <a:pt x="428" y="268"/>
                      <a:pt x="426" y="268"/>
                    </a:cubicBezTo>
                    <a:lnTo>
                      <a:pt x="425" y="268"/>
                    </a:lnTo>
                    <a:cubicBezTo>
                      <a:pt x="416" y="267"/>
                      <a:pt x="416" y="258"/>
                      <a:pt x="416" y="255"/>
                    </a:cubicBezTo>
                    <a:lnTo>
                      <a:pt x="416" y="254"/>
                    </a:lnTo>
                    <a:lnTo>
                      <a:pt x="414" y="252"/>
                    </a:lnTo>
                    <a:cubicBezTo>
                      <a:pt x="410" y="252"/>
                      <a:pt x="409" y="249"/>
                      <a:pt x="407" y="246"/>
                    </a:cubicBezTo>
                    <a:lnTo>
                      <a:pt x="407" y="244"/>
                    </a:lnTo>
                    <a:cubicBezTo>
                      <a:pt x="402" y="239"/>
                      <a:pt x="401" y="231"/>
                      <a:pt x="401" y="223"/>
                    </a:cubicBezTo>
                    <a:lnTo>
                      <a:pt x="402" y="218"/>
                    </a:lnTo>
                    <a:lnTo>
                      <a:pt x="409" y="219"/>
                    </a:lnTo>
                    <a:lnTo>
                      <a:pt x="409" y="218"/>
                    </a:lnTo>
                    <a:lnTo>
                      <a:pt x="410" y="218"/>
                    </a:lnTo>
                    <a:cubicBezTo>
                      <a:pt x="410" y="214"/>
                      <a:pt x="413" y="212"/>
                      <a:pt x="417" y="212"/>
                    </a:cubicBezTo>
                    <a:lnTo>
                      <a:pt x="434" y="212"/>
                    </a:lnTo>
                    <a:cubicBezTo>
                      <a:pt x="433" y="210"/>
                      <a:pt x="430" y="207"/>
                      <a:pt x="430" y="206"/>
                    </a:cubicBezTo>
                    <a:cubicBezTo>
                      <a:pt x="429" y="205"/>
                      <a:pt x="429" y="205"/>
                      <a:pt x="429" y="203"/>
                    </a:cubicBezTo>
                    <a:cubicBezTo>
                      <a:pt x="426" y="198"/>
                      <a:pt x="423" y="196"/>
                      <a:pt x="419" y="193"/>
                    </a:cubicBezTo>
                    <a:cubicBezTo>
                      <a:pt x="417" y="193"/>
                      <a:pt x="416" y="191"/>
                      <a:pt x="414" y="191"/>
                    </a:cubicBezTo>
                    <a:cubicBezTo>
                      <a:pt x="410" y="190"/>
                      <a:pt x="410" y="185"/>
                      <a:pt x="412" y="184"/>
                    </a:cubicBezTo>
                    <a:cubicBezTo>
                      <a:pt x="410" y="184"/>
                      <a:pt x="410" y="184"/>
                      <a:pt x="410" y="184"/>
                    </a:cubicBezTo>
                    <a:cubicBezTo>
                      <a:pt x="409" y="182"/>
                      <a:pt x="405" y="182"/>
                      <a:pt x="404" y="181"/>
                    </a:cubicBezTo>
                    <a:lnTo>
                      <a:pt x="400" y="178"/>
                    </a:lnTo>
                    <a:cubicBezTo>
                      <a:pt x="397" y="175"/>
                      <a:pt x="394" y="173"/>
                      <a:pt x="391" y="170"/>
                    </a:cubicBezTo>
                    <a:cubicBezTo>
                      <a:pt x="386" y="168"/>
                      <a:pt x="381" y="165"/>
                      <a:pt x="376" y="165"/>
                    </a:cubicBezTo>
                    <a:cubicBezTo>
                      <a:pt x="374" y="165"/>
                      <a:pt x="373" y="165"/>
                      <a:pt x="372" y="166"/>
                    </a:cubicBezTo>
                    <a:cubicBezTo>
                      <a:pt x="370" y="166"/>
                      <a:pt x="369" y="168"/>
                      <a:pt x="369" y="169"/>
                    </a:cubicBezTo>
                    <a:cubicBezTo>
                      <a:pt x="367" y="170"/>
                      <a:pt x="367" y="172"/>
                      <a:pt x="367" y="173"/>
                    </a:cubicBezTo>
                    <a:cubicBezTo>
                      <a:pt x="367" y="175"/>
                      <a:pt x="367" y="175"/>
                      <a:pt x="367" y="175"/>
                    </a:cubicBezTo>
                    <a:cubicBezTo>
                      <a:pt x="369" y="178"/>
                      <a:pt x="372" y="181"/>
                      <a:pt x="373" y="184"/>
                    </a:cubicBezTo>
                    <a:lnTo>
                      <a:pt x="374" y="185"/>
                    </a:lnTo>
                    <a:cubicBezTo>
                      <a:pt x="381" y="196"/>
                      <a:pt x="388" y="206"/>
                      <a:pt x="388" y="219"/>
                    </a:cubicBezTo>
                    <a:cubicBezTo>
                      <a:pt x="389" y="227"/>
                      <a:pt x="386" y="233"/>
                      <a:pt x="382" y="239"/>
                    </a:cubicBezTo>
                    <a:cubicBezTo>
                      <a:pt x="381" y="239"/>
                      <a:pt x="381" y="240"/>
                      <a:pt x="381" y="240"/>
                    </a:cubicBezTo>
                    <a:cubicBezTo>
                      <a:pt x="381" y="242"/>
                      <a:pt x="381" y="244"/>
                      <a:pt x="379" y="246"/>
                    </a:cubicBezTo>
                    <a:cubicBezTo>
                      <a:pt x="376" y="249"/>
                      <a:pt x="372" y="250"/>
                      <a:pt x="370" y="250"/>
                    </a:cubicBezTo>
                    <a:cubicBezTo>
                      <a:pt x="369" y="250"/>
                      <a:pt x="369" y="250"/>
                      <a:pt x="369" y="250"/>
                    </a:cubicBezTo>
                    <a:cubicBezTo>
                      <a:pt x="364" y="250"/>
                      <a:pt x="363" y="247"/>
                      <a:pt x="361" y="246"/>
                    </a:cubicBezTo>
                    <a:lnTo>
                      <a:pt x="361" y="244"/>
                    </a:lnTo>
                    <a:cubicBezTo>
                      <a:pt x="361" y="244"/>
                      <a:pt x="361" y="243"/>
                      <a:pt x="360" y="242"/>
                    </a:cubicBezTo>
                    <a:cubicBezTo>
                      <a:pt x="358" y="240"/>
                      <a:pt x="358" y="239"/>
                      <a:pt x="357" y="237"/>
                    </a:cubicBezTo>
                    <a:cubicBezTo>
                      <a:pt x="356" y="235"/>
                      <a:pt x="353" y="235"/>
                      <a:pt x="351" y="234"/>
                    </a:cubicBezTo>
                    <a:lnTo>
                      <a:pt x="348" y="234"/>
                    </a:lnTo>
                    <a:lnTo>
                      <a:pt x="348" y="231"/>
                    </a:lnTo>
                    <a:cubicBezTo>
                      <a:pt x="348" y="230"/>
                      <a:pt x="346" y="228"/>
                      <a:pt x="345" y="227"/>
                    </a:cubicBezTo>
                    <a:cubicBezTo>
                      <a:pt x="344" y="223"/>
                      <a:pt x="342" y="221"/>
                      <a:pt x="340" y="218"/>
                    </a:cubicBezTo>
                    <a:cubicBezTo>
                      <a:pt x="340" y="216"/>
                      <a:pt x="340" y="214"/>
                      <a:pt x="340" y="214"/>
                    </a:cubicBezTo>
                    <a:cubicBezTo>
                      <a:pt x="340" y="212"/>
                      <a:pt x="340" y="212"/>
                      <a:pt x="340" y="212"/>
                    </a:cubicBezTo>
                    <a:cubicBezTo>
                      <a:pt x="340" y="212"/>
                      <a:pt x="339" y="210"/>
                      <a:pt x="336" y="210"/>
                    </a:cubicBezTo>
                    <a:cubicBezTo>
                      <a:pt x="335" y="210"/>
                      <a:pt x="335" y="210"/>
                      <a:pt x="333" y="210"/>
                    </a:cubicBezTo>
                    <a:cubicBezTo>
                      <a:pt x="332" y="210"/>
                      <a:pt x="332" y="210"/>
                      <a:pt x="330" y="210"/>
                    </a:cubicBezTo>
                    <a:lnTo>
                      <a:pt x="324" y="210"/>
                    </a:lnTo>
                    <a:lnTo>
                      <a:pt x="325" y="205"/>
                    </a:lnTo>
                    <a:cubicBezTo>
                      <a:pt x="325" y="203"/>
                      <a:pt x="325" y="203"/>
                      <a:pt x="325" y="203"/>
                    </a:cubicBezTo>
                    <a:cubicBezTo>
                      <a:pt x="325" y="203"/>
                      <a:pt x="324" y="203"/>
                      <a:pt x="320" y="203"/>
                    </a:cubicBezTo>
                    <a:cubicBezTo>
                      <a:pt x="320" y="203"/>
                      <a:pt x="318" y="203"/>
                      <a:pt x="316" y="203"/>
                    </a:cubicBezTo>
                    <a:lnTo>
                      <a:pt x="315" y="203"/>
                    </a:lnTo>
                    <a:cubicBezTo>
                      <a:pt x="318" y="207"/>
                      <a:pt x="323" y="210"/>
                      <a:pt x="327" y="214"/>
                    </a:cubicBezTo>
                    <a:cubicBezTo>
                      <a:pt x="327" y="215"/>
                      <a:pt x="328" y="215"/>
                      <a:pt x="328" y="215"/>
                    </a:cubicBezTo>
                    <a:cubicBezTo>
                      <a:pt x="330" y="215"/>
                      <a:pt x="335" y="218"/>
                      <a:pt x="335" y="222"/>
                    </a:cubicBezTo>
                    <a:lnTo>
                      <a:pt x="333" y="252"/>
                    </a:lnTo>
                    <a:lnTo>
                      <a:pt x="333" y="254"/>
                    </a:lnTo>
                    <a:cubicBezTo>
                      <a:pt x="333" y="256"/>
                      <a:pt x="330" y="259"/>
                      <a:pt x="328" y="261"/>
                    </a:cubicBezTo>
                    <a:cubicBezTo>
                      <a:pt x="327" y="262"/>
                      <a:pt x="327" y="262"/>
                      <a:pt x="327" y="264"/>
                    </a:cubicBezTo>
                    <a:cubicBezTo>
                      <a:pt x="325" y="265"/>
                      <a:pt x="325" y="265"/>
                      <a:pt x="325" y="267"/>
                    </a:cubicBezTo>
                    <a:lnTo>
                      <a:pt x="325" y="272"/>
                    </a:lnTo>
                    <a:lnTo>
                      <a:pt x="307" y="271"/>
                    </a:lnTo>
                    <a:lnTo>
                      <a:pt x="308" y="265"/>
                    </a:lnTo>
                    <a:lnTo>
                      <a:pt x="308" y="264"/>
                    </a:lnTo>
                    <a:cubicBezTo>
                      <a:pt x="308" y="264"/>
                      <a:pt x="307" y="264"/>
                      <a:pt x="305" y="264"/>
                    </a:cubicBezTo>
                    <a:lnTo>
                      <a:pt x="300" y="262"/>
                    </a:lnTo>
                    <a:lnTo>
                      <a:pt x="300" y="237"/>
                    </a:lnTo>
                    <a:cubicBezTo>
                      <a:pt x="300" y="235"/>
                      <a:pt x="299" y="231"/>
                      <a:pt x="296" y="228"/>
                    </a:cubicBezTo>
                    <a:cubicBezTo>
                      <a:pt x="293" y="226"/>
                      <a:pt x="290" y="223"/>
                      <a:pt x="286" y="223"/>
                    </a:cubicBezTo>
                    <a:lnTo>
                      <a:pt x="277" y="223"/>
                    </a:lnTo>
                    <a:lnTo>
                      <a:pt x="278" y="218"/>
                    </a:lnTo>
                    <a:lnTo>
                      <a:pt x="278" y="216"/>
                    </a:lnTo>
                    <a:cubicBezTo>
                      <a:pt x="278" y="216"/>
                      <a:pt x="274" y="216"/>
                      <a:pt x="272" y="216"/>
                    </a:cubicBezTo>
                    <a:lnTo>
                      <a:pt x="271" y="216"/>
                    </a:lnTo>
                    <a:cubicBezTo>
                      <a:pt x="267" y="216"/>
                      <a:pt x="265" y="214"/>
                      <a:pt x="263" y="210"/>
                    </a:cubicBezTo>
                    <a:cubicBezTo>
                      <a:pt x="262" y="209"/>
                      <a:pt x="262" y="209"/>
                      <a:pt x="262" y="207"/>
                    </a:cubicBezTo>
                    <a:cubicBezTo>
                      <a:pt x="260" y="205"/>
                      <a:pt x="259" y="203"/>
                      <a:pt x="258" y="202"/>
                    </a:cubicBezTo>
                    <a:cubicBezTo>
                      <a:pt x="255" y="200"/>
                      <a:pt x="253" y="200"/>
                      <a:pt x="250" y="200"/>
                    </a:cubicBezTo>
                    <a:cubicBezTo>
                      <a:pt x="249" y="200"/>
                      <a:pt x="249" y="200"/>
                      <a:pt x="249" y="200"/>
                    </a:cubicBezTo>
                    <a:lnTo>
                      <a:pt x="247" y="200"/>
                    </a:lnTo>
                    <a:cubicBezTo>
                      <a:pt x="244" y="200"/>
                      <a:pt x="243" y="198"/>
                      <a:pt x="242" y="194"/>
                    </a:cubicBezTo>
                    <a:cubicBezTo>
                      <a:pt x="239" y="193"/>
                      <a:pt x="237" y="191"/>
                      <a:pt x="234" y="191"/>
                    </a:cubicBezTo>
                    <a:lnTo>
                      <a:pt x="232" y="191"/>
                    </a:lnTo>
                    <a:cubicBezTo>
                      <a:pt x="231" y="191"/>
                      <a:pt x="228" y="193"/>
                      <a:pt x="228" y="194"/>
                    </a:cubicBezTo>
                    <a:cubicBezTo>
                      <a:pt x="226" y="198"/>
                      <a:pt x="223" y="198"/>
                      <a:pt x="222" y="198"/>
                    </a:cubicBezTo>
                    <a:cubicBezTo>
                      <a:pt x="221" y="198"/>
                      <a:pt x="221" y="198"/>
                      <a:pt x="221" y="198"/>
                    </a:cubicBezTo>
                    <a:cubicBezTo>
                      <a:pt x="219" y="198"/>
                      <a:pt x="219" y="198"/>
                      <a:pt x="219" y="198"/>
                    </a:cubicBezTo>
                    <a:lnTo>
                      <a:pt x="200" y="198"/>
                    </a:lnTo>
                    <a:lnTo>
                      <a:pt x="198" y="197"/>
                    </a:lnTo>
                    <a:cubicBezTo>
                      <a:pt x="197" y="198"/>
                      <a:pt x="197" y="200"/>
                      <a:pt x="197" y="203"/>
                    </a:cubicBezTo>
                    <a:cubicBezTo>
                      <a:pt x="197" y="212"/>
                      <a:pt x="193" y="218"/>
                      <a:pt x="185" y="221"/>
                    </a:cubicBezTo>
                    <a:lnTo>
                      <a:pt x="179" y="222"/>
                    </a:lnTo>
                    <a:lnTo>
                      <a:pt x="179" y="216"/>
                    </a:lnTo>
                    <a:cubicBezTo>
                      <a:pt x="178" y="198"/>
                      <a:pt x="170" y="182"/>
                      <a:pt x="157" y="166"/>
                    </a:cubicBezTo>
                    <a:cubicBezTo>
                      <a:pt x="153" y="163"/>
                      <a:pt x="149" y="160"/>
                      <a:pt x="146" y="156"/>
                    </a:cubicBezTo>
                    <a:cubicBezTo>
                      <a:pt x="137" y="147"/>
                      <a:pt x="127" y="137"/>
                      <a:pt x="121" y="123"/>
                    </a:cubicBezTo>
                    <a:lnTo>
                      <a:pt x="118" y="119"/>
                    </a:lnTo>
                    <a:lnTo>
                      <a:pt x="124" y="116"/>
                    </a:lnTo>
                    <a:cubicBezTo>
                      <a:pt x="127" y="114"/>
                      <a:pt x="132" y="113"/>
                      <a:pt x="133" y="109"/>
                    </a:cubicBezTo>
                    <a:cubicBezTo>
                      <a:pt x="134" y="109"/>
                      <a:pt x="136" y="107"/>
                      <a:pt x="136" y="105"/>
                    </a:cubicBezTo>
                    <a:cubicBezTo>
                      <a:pt x="137" y="104"/>
                      <a:pt x="137" y="102"/>
                      <a:pt x="139" y="101"/>
                    </a:cubicBezTo>
                    <a:cubicBezTo>
                      <a:pt x="141" y="98"/>
                      <a:pt x="144" y="93"/>
                      <a:pt x="146" y="91"/>
                    </a:cubicBezTo>
                    <a:cubicBezTo>
                      <a:pt x="153" y="86"/>
                      <a:pt x="157" y="86"/>
                      <a:pt x="161" y="86"/>
                    </a:cubicBezTo>
                    <a:lnTo>
                      <a:pt x="162" y="86"/>
                    </a:lnTo>
                    <a:cubicBezTo>
                      <a:pt x="164" y="86"/>
                      <a:pt x="166" y="86"/>
                      <a:pt x="167" y="84"/>
                    </a:cubicBezTo>
                    <a:cubicBezTo>
                      <a:pt x="169" y="83"/>
                      <a:pt x="170" y="79"/>
                      <a:pt x="176" y="79"/>
                    </a:cubicBezTo>
                    <a:lnTo>
                      <a:pt x="183" y="79"/>
                    </a:lnTo>
                    <a:cubicBezTo>
                      <a:pt x="183" y="80"/>
                      <a:pt x="185" y="80"/>
                      <a:pt x="186" y="80"/>
                    </a:cubicBezTo>
                    <a:cubicBezTo>
                      <a:pt x="188" y="80"/>
                      <a:pt x="188" y="80"/>
                      <a:pt x="189" y="80"/>
                    </a:cubicBezTo>
                    <a:cubicBezTo>
                      <a:pt x="191" y="80"/>
                      <a:pt x="191" y="80"/>
                      <a:pt x="191" y="80"/>
                    </a:cubicBezTo>
                    <a:cubicBezTo>
                      <a:pt x="191" y="80"/>
                      <a:pt x="191" y="79"/>
                      <a:pt x="191" y="77"/>
                    </a:cubicBezTo>
                    <a:cubicBezTo>
                      <a:pt x="193" y="76"/>
                      <a:pt x="194" y="71"/>
                      <a:pt x="200" y="72"/>
                    </a:cubicBezTo>
                    <a:lnTo>
                      <a:pt x="201" y="72"/>
                    </a:lnTo>
                    <a:cubicBezTo>
                      <a:pt x="203" y="72"/>
                      <a:pt x="203" y="72"/>
                      <a:pt x="203" y="72"/>
                    </a:cubicBezTo>
                    <a:lnTo>
                      <a:pt x="223" y="72"/>
                    </a:lnTo>
                    <a:lnTo>
                      <a:pt x="225" y="77"/>
                    </a:lnTo>
                    <a:cubicBezTo>
                      <a:pt x="226" y="76"/>
                      <a:pt x="228" y="76"/>
                      <a:pt x="230" y="74"/>
                    </a:cubicBezTo>
                    <a:lnTo>
                      <a:pt x="231" y="74"/>
                    </a:lnTo>
                    <a:lnTo>
                      <a:pt x="231" y="72"/>
                    </a:lnTo>
                    <a:cubicBezTo>
                      <a:pt x="231" y="71"/>
                      <a:pt x="230" y="70"/>
                      <a:pt x="228" y="68"/>
                    </a:cubicBezTo>
                    <a:cubicBezTo>
                      <a:pt x="223" y="67"/>
                      <a:pt x="222" y="63"/>
                      <a:pt x="221" y="61"/>
                    </a:cubicBezTo>
                    <a:cubicBezTo>
                      <a:pt x="221" y="59"/>
                      <a:pt x="221" y="58"/>
                      <a:pt x="219" y="58"/>
                    </a:cubicBezTo>
                    <a:cubicBezTo>
                      <a:pt x="218" y="55"/>
                      <a:pt x="216" y="53"/>
                      <a:pt x="213" y="52"/>
                    </a:cubicBezTo>
                    <a:cubicBezTo>
                      <a:pt x="207" y="51"/>
                      <a:pt x="209" y="43"/>
                      <a:pt x="209" y="40"/>
                    </a:cubicBezTo>
                    <a:lnTo>
                      <a:pt x="209" y="39"/>
                    </a:lnTo>
                    <a:lnTo>
                      <a:pt x="209" y="25"/>
                    </a:lnTo>
                    <a:lnTo>
                      <a:pt x="214" y="27"/>
                    </a:lnTo>
                    <a:cubicBezTo>
                      <a:pt x="216" y="27"/>
                      <a:pt x="216" y="27"/>
                      <a:pt x="216" y="27"/>
                    </a:cubicBezTo>
                    <a:cubicBezTo>
                      <a:pt x="216" y="27"/>
                      <a:pt x="216" y="25"/>
                      <a:pt x="218" y="24"/>
                    </a:cubicBezTo>
                    <a:cubicBezTo>
                      <a:pt x="216" y="23"/>
                      <a:pt x="218" y="23"/>
                      <a:pt x="218" y="21"/>
                    </a:cubicBezTo>
                    <a:cubicBezTo>
                      <a:pt x="218" y="19"/>
                      <a:pt x="218" y="15"/>
                      <a:pt x="218" y="14"/>
                    </a:cubicBezTo>
                    <a:cubicBezTo>
                      <a:pt x="216" y="14"/>
                      <a:pt x="216" y="14"/>
                      <a:pt x="214" y="14"/>
                    </a:cubicBezTo>
                    <a:cubicBezTo>
                      <a:pt x="213" y="14"/>
                      <a:pt x="211" y="12"/>
                      <a:pt x="210" y="12"/>
                    </a:cubicBezTo>
                    <a:cubicBezTo>
                      <a:pt x="209" y="9"/>
                      <a:pt x="210" y="6"/>
                      <a:pt x="210" y="5"/>
                    </a:cubicBezTo>
                    <a:cubicBezTo>
                      <a:pt x="210" y="3"/>
                      <a:pt x="210" y="3"/>
                      <a:pt x="210" y="2"/>
                    </a:cubicBezTo>
                    <a:lnTo>
                      <a:pt x="210" y="0"/>
                    </a:lnTo>
                    <a:cubicBezTo>
                      <a:pt x="409" y="100"/>
                      <a:pt x="563" y="274"/>
                      <a:pt x="637" y="484"/>
                    </a:cubicBezTo>
                    <a:cubicBezTo>
                      <a:pt x="637" y="494"/>
                      <a:pt x="637" y="502"/>
                      <a:pt x="638" y="514"/>
                    </a:cubicBezTo>
                    <a:cubicBezTo>
                      <a:pt x="641" y="538"/>
                      <a:pt x="647" y="561"/>
                      <a:pt x="652" y="577"/>
                    </a:cubicBezTo>
                    <a:lnTo>
                      <a:pt x="654" y="589"/>
                    </a:lnTo>
                    <a:lnTo>
                      <a:pt x="644" y="584"/>
                    </a:lnTo>
                    <a:cubicBezTo>
                      <a:pt x="640" y="581"/>
                      <a:pt x="633" y="577"/>
                      <a:pt x="631" y="573"/>
                    </a:cubicBezTo>
                    <a:cubicBezTo>
                      <a:pt x="628" y="569"/>
                      <a:pt x="626" y="566"/>
                      <a:pt x="628" y="561"/>
                    </a:cubicBezTo>
                    <a:lnTo>
                      <a:pt x="626" y="561"/>
                    </a:lnTo>
                    <a:cubicBezTo>
                      <a:pt x="620" y="560"/>
                      <a:pt x="620" y="557"/>
                      <a:pt x="620" y="554"/>
                    </a:cubicBezTo>
                    <a:lnTo>
                      <a:pt x="620" y="542"/>
                    </a:lnTo>
                    <a:cubicBezTo>
                      <a:pt x="620" y="540"/>
                      <a:pt x="620" y="539"/>
                      <a:pt x="620" y="538"/>
                    </a:cubicBezTo>
                    <a:lnTo>
                      <a:pt x="619" y="538"/>
                    </a:lnTo>
                    <a:cubicBezTo>
                      <a:pt x="612" y="536"/>
                      <a:pt x="613" y="529"/>
                      <a:pt x="613" y="526"/>
                    </a:cubicBezTo>
                    <a:lnTo>
                      <a:pt x="613" y="523"/>
                    </a:lnTo>
                    <a:cubicBezTo>
                      <a:pt x="612" y="522"/>
                      <a:pt x="607" y="522"/>
                      <a:pt x="605" y="517"/>
                    </a:cubicBezTo>
                    <a:cubicBezTo>
                      <a:pt x="605" y="515"/>
                      <a:pt x="604" y="514"/>
                      <a:pt x="604" y="512"/>
                    </a:cubicBezTo>
                    <a:cubicBezTo>
                      <a:pt x="601" y="511"/>
                      <a:pt x="600" y="508"/>
                      <a:pt x="600" y="505"/>
                    </a:cubicBezTo>
                    <a:cubicBezTo>
                      <a:pt x="598" y="502"/>
                      <a:pt x="598" y="501"/>
                      <a:pt x="600" y="499"/>
                    </a:cubicBezTo>
                    <a:lnTo>
                      <a:pt x="598" y="498"/>
                    </a:lnTo>
                    <a:lnTo>
                      <a:pt x="597" y="498"/>
                    </a:lnTo>
                    <a:cubicBezTo>
                      <a:pt x="593" y="498"/>
                      <a:pt x="591" y="495"/>
                      <a:pt x="592" y="490"/>
                    </a:cubicBezTo>
                    <a:lnTo>
                      <a:pt x="592" y="487"/>
                    </a:lnTo>
                    <a:cubicBezTo>
                      <a:pt x="592" y="486"/>
                      <a:pt x="592" y="483"/>
                      <a:pt x="592" y="483"/>
                    </a:cubicBezTo>
                    <a:cubicBezTo>
                      <a:pt x="591" y="483"/>
                      <a:pt x="591" y="483"/>
                      <a:pt x="589" y="483"/>
                    </a:cubicBezTo>
                    <a:cubicBezTo>
                      <a:pt x="583" y="482"/>
                      <a:pt x="585" y="474"/>
                      <a:pt x="585" y="471"/>
                    </a:cubicBezTo>
                    <a:cubicBezTo>
                      <a:pt x="585" y="470"/>
                      <a:pt x="585" y="468"/>
                      <a:pt x="585" y="467"/>
                    </a:cubicBezTo>
                    <a:cubicBezTo>
                      <a:pt x="579" y="467"/>
                      <a:pt x="577" y="462"/>
                      <a:pt x="577" y="459"/>
                    </a:cubicBezTo>
                    <a:cubicBezTo>
                      <a:pt x="577" y="456"/>
                      <a:pt x="577" y="455"/>
                      <a:pt x="576" y="452"/>
                    </a:cubicBezTo>
                    <a:cubicBezTo>
                      <a:pt x="575" y="447"/>
                      <a:pt x="572" y="446"/>
                      <a:pt x="570" y="445"/>
                    </a:cubicBezTo>
                    <a:cubicBezTo>
                      <a:pt x="568" y="443"/>
                      <a:pt x="567" y="443"/>
                      <a:pt x="567" y="443"/>
                    </a:cubicBezTo>
                    <a:cubicBezTo>
                      <a:pt x="564" y="443"/>
                      <a:pt x="556" y="442"/>
                      <a:pt x="555" y="434"/>
                    </a:cubicBezTo>
                    <a:cubicBezTo>
                      <a:pt x="555" y="433"/>
                      <a:pt x="555" y="431"/>
                      <a:pt x="555" y="430"/>
                    </a:cubicBezTo>
                    <a:lnTo>
                      <a:pt x="555" y="428"/>
                    </a:lnTo>
                    <a:cubicBezTo>
                      <a:pt x="554" y="426"/>
                      <a:pt x="554" y="426"/>
                      <a:pt x="552" y="426"/>
                    </a:cubicBezTo>
                    <a:lnTo>
                      <a:pt x="548" y="426"/>
                    </a:lnTo>
                    <a:lnTo>
                      <a:pt x="548" y="414"/>
                    </a:lnTo>
                    <a:cubicBezTo>
                      <a:pt x="548" y="410"/>
                      <a:pt x="548" y="407"/>
                      <a:pt x="549" y="405"/>
                    </a:cubicBezTo>
                    <a:cubicBezTo>
                      <a:pt x="548" y="405"/>
                      <a:pt x="548" y="405"/>
                      <a:pt x="544" y="403"/>
                    </a:cubicBezTo>
                    <a:lnTo>
                      <a:pt x="540" y="403"/>
                    </a:lnTo>
                    <a:lnTo>
                      <a:pt x="542" y="397"/>
                    </a:lnTo>
                    <a:cubicBezTo>
                      <a:pt x="542" y="397"/>
                      <a:pt x="540" y="396"/>
                      <a:pt x="537" y="396"/>
                    </a:cubicBezTo>
                    <a:lnTo>
                      <a:pt x="535" y="396"/>
                    </a:lnTo>
                    <a:lnTo>
                      <a:pt x="535" y="393"/>
                    </a:lnTo>
                    <a:cubicBezTo>
                      <a:pt x="533" y="388"/>
                      <a:pt x="531" y="385"/>
                      <a:pt x="528" y="384"/>
                    </a:cubicBezTo>
                    <a:lnTo>
                      <a:pt x="528" y="388"/>
                    </a:lnTo>
                    <a:lnTo>
                      <a:pt x="518" y="387"/>
                    </a:lnTo>
                    <a:cubicBezTo>
                      <a:pt x="524" y="397"/>
                      <a:pt x="530" y="406"/>
                      <a:pt x="535" y="413"/>
                    </a:cubicBezTo>
                    <a:lnTo>
                      <a:pt x="539" y="421"/>
                    </a:lnTo>
                    <a:cubicBezTo>
                      <a:pt x="544" y="430"/>
                      <a:pt x="551" y="440"/>
                      <a:pt x="556" y="449"/>
                    </a:cubicBezTo>
                    <a:cubicBezTo>
                      <a:pt x="560" y="452"/>
                      <a:pt x="561" y="455"/>
                      <a:pt x="563" y="458"/>
                    </a:cubicBezTo>
                    <a:lnTo>
                      <a:pt x="564" y="459"/>
                    </a:lnTo>
                    <a:lnTo>
                      <a:pt x="564" y="462"/>
                    </a:lnTo>
                    <a:lnTo>
                      <a:pt x="564" y="463"/>
                    </a:lnTo>
                    <a:cubicBezTo>
                      <a:pt x="564" y="463"/>
                      <a:pt x="565" y="463"/>
                      <a:pt x="567" y="463"/>
                    </a:cubicBezTo>
                    <a:lnTo>
                      <a:pt x="572" y="463"/>
                    </a:lnTo>
                    <a:lnTo>
                      <a:pt x="572" y="468"/>
                    </a:lnTo>
                    <a:lnTo>
                      <a:pt x="572" y="470"/>
                    </a:lnTo>
                    <a:cubicBezTo>
                      <a:pt x="572" y="473"/>
                      <a:pt x="572" y="475"/>
                      <a:pt x="572" y="478"/>
                    </a:cubicBezTo>
                    <a:cubicBezTo>
                      <a:pt x="573" y="478"/>
                      <a:pt x="577" y="480"/>
                      <a:pt x="579" y="484"/>
                    </a:cubicBezTo>
                    <a:cubicBezTo>
                      <a:pt x="580" y="487"/>
                      <a:pt x="582" y="489"/>
                      <a:pt x="585" y="492"/>
                    </a:cubicBezTo>
                    <a:lnTo>
                      <a:pt x="585" y="494"/>
                    </a:lnTo>
                    <a:cubicBezTo>
                      <a:pt x="589" y="496"/>
                      <a:pt x="593" y="502"/>
                      <a:pt x="593" y="510"/>
                    </a:cubicBezTo>
                    <a:cubicBezTo>
                      <a:pt x="592" y="510"/>
                      <a:pt x="593" y="511"/>
                      <a:pt x="597" y="511"/>
                    </a:cubicBezTo>
                    <a:lnTo>
                      <a:pt x="603" y="511"/>
                    </a:lnTo>
                    <a:lnTo>
                      <a:pt x="601" y="517"/>
                    </a:lnTo>
                    <a:cubicBezTo>
                      <a:pt x="597" y="529"/>
                      <a:pt x="598" y="539"/>
                      <a:pt x="605" y="547"/>
                    </a:cubicBezTo>
                    <a:cubicBezTo>
                      <a:pt x="607" y="548"/>
                      <a:pt x="608" y="550"/>
                      <a:pt x="610" y="551"/>
                    </a:cubicBezTo>
                    <a:cubicBezTo>
                      <a:pt x="612" y="554"/>
                      <a:pt x="613" y="556"/>
                      <a:pt x="614" y="557"/>
                    </a:cubicBezTo>
                    <a:cubicBezTo>
                      <a:pt x="616" y="560"/>
                      <a:pt x="617" y="561"/>
                      <a:pt x="619" y="564"/>
                    </a:cubicBezTo>
                    <a:cubicBezTo>
                      <a:pt x="620" y="566"/>
                      <a:pt x="620" y="566"/>
                      <a:pt x="620" y="567"/>
                    </a:cubicBezTo>
                    <a:cubicBezTo>
                      <a:pt x="622" y="571"/>
                      <a:pt x="622" y="572"/>
                      <a:pt x="622" y="573"/>
                    </a:cubicBezTo>
                    <a:lnTo>
                      <a:pt x="624" y="573"/>
                    </a:lnTo>
                    <a:cubicBezTo>
                      <a:pt x="631" y="575"/>
                      <a:pt x="629" y="582"/>
                      <a:pt x="629" y="587"/>
                    </a:cubicBezTo>
                    <a:lnTo>
                      <a:pt x="628" y="588"/>
                    </a:lnTo>
                    <a:cubicBezTo>
                      <a:pt x="629" y="589"/>
                      <a:pt x="629" y="589"/>
                      <a:pt x="631" y="589"/>
                    </a:cubicBezTo>
                    <a:cubicBezTo>
                      <a:pt x="633" y="589"/>
                      <a:pt x="637" y="592"/>
                      <a:pt x="638" y="596"/>
                    </a:cubicBezTo>
                    <a:cubicBezTo>
                      <a:pt x="638" y="597"/>
                      <a:pt x="638" y="597"/>
                      <a:pt x="638" y="598"/>
                    </a:cubicBezTo>
                    <a:cubicBezTo>
                      <a:pt x="641" y="600"/>
                      <a:pt x="644" y="604"/>
                      <a:pt x="642" y="610"/>
                    </a:cubicBezTo>
                    <a:lnTo>
                      <a:pt x="642" y="612"/>
                    </a:lnTo>
                    <a:lnTo>
                      <a:pt x="642" y="613"/>
                    </a:lnTo>
                    <a:cubicBezTo>
                      <a:pt x="644" y="613"/>
                      <a:pt x="652" y="613"/>
                      <a:pt x="652" y="613"/>
                    </a:cubicBezTo>
                    <a:lnTo>
                      <a:pt x="650" y="636"/>
                    </a:lnTo>
                    <a:cubicBezTo>
                      <a:pt x="652" y="638"/>
                      <a:pt x="653" y="641"/>
                      <a:pt x="653" y="643"/>
                    </a:cubicBezTo>
                    <a:cubicBezTo>
                      <a:pt x="659" y="649"/>
                      <a:pt x="663" y="654"/>
                      <a:pt x="669" y="661"/>
                    </a:cubicBezTo>
                    <a:cubicBezTo>
                      <a:pt x="674" y="664"/>
                      <a:pt x="672" y="671"/>
                      <a:pt x="672" y="675"/>
                    </a:cubicBezTo>
                    <a:cubicBezTo>
                      <a:pt x="672" y="677"/>
                      <a:pt x="670" y="678"/>
                      <a:pt x="670" y="680"/>
                    </a:cubicBezTo>
                    <a:lnTo>
                      <a:pt x="669" y="715"/>
                    </a:lnTo>
                    <a:lnTo>
                      <a:pt x="666" y="715"/>
                    </a:lnTo>
                    <a:cubicBezTo>
                      <a:pt x="665" y="717"/>
                      <a:pt x="665" y="717"/>
                      <a:pt x="663" y="717"/>
                    </a:cubicBezTo>
                    <a:cubicBezTo>
                      <a:pt x="662" y="720"/>
                      <a:pt x="662" y="724"/>
                      <a:pt x="662" y="727"/>
                    </a:cubicBezTo>
                    <a:cubicBezTo>
                      <a:pt x="662" y="729"/>
                      <a:pt x="662" y="731"/>
                      <a:pt x="662" y="734"/>
                    </a:cubicBezTo>
                    <a:cubicBezTo>
                      <a:pt x="662" y="736"/>
                      <a:pt x="662" y="739"/>
                      <a:pt x="662" y="743"/>
                    </a:cubicBezTo>
                    <a:cubicBezTo>
                      <a:pt x="661" y="745"/>
                      <a:pt x="661" y="747"/>
                      <a:pt x="661" y="748"/>
                    </a:cubicBezTo>
                    <a:cubicBezTo>
                      <a:pt x="661" y="752"/>
                      <a:pt x="657" y="754"/>
                      <a:pt x="656" y="754"/>
                    </a:cubicBezTo>
                    <a:cubicBezTo>
                      <a:pt x="654" y="754"/>
                      <a:pt x="654" y="754"/>
                      <a:pt x="654" y="755"/>
                    </a:cubicBezTo>
                    <a:cubicBezTo>
                      <a:pt x="653" y="760"/>
                      <a:pt x="653" y="766"/>
                      <a:pt x="653" y="772"/>
                    </a:cubicBezTo>
                    <a:lnTo>
                      <a:pt x="653" y="775"/>
                    </a:lnTo>
                    <a:cubicBezTo>
                      <a:pt x="653" y="776"/>
                      <a:pt x="652" y="776"/>
                      <a:pt x="652" y="778"/>
                    </a:cubicBezTo>
                    <a:cubicBezTo>
                      <a:pt x="652" y="783"/>
                      <a:pt x="652" y="788"/>
                      <a:pt x="654" y="789"/>
                    </a:cubicBezTo>
                    <a:cubicBezTo>
                      <a:pt x="657" y="791"/>
                      <a:pt x="659" y="794"/>
                      <a:pt x="659" y="797"/>
                    </a:cubicBezTo>
                    <a:lnTo>
                      <a:pt x="657" y="825"/>
                    </a:lnTo>
                    <a:lnTo>
                      <a:pt x="652" y="824"/>
                    </a:lnTo>
                    <a:cubicBezTo>
                      <a:pt x="650" y="824"/>
                      <a:pt x="650" y="829"/>
                      <a:pt x="650" y="831"/>
                    </a:cubicBezTo>
                    <a:cubicBezTo>
                      <a:pt x="650" y="832"/>
                      <a:pt x="650" y="832"/>
                      <a:pt x="650" y="834"/>
                    </a:cubicBezTo>
                    <a:lnTo>
                      <a:pt x="650" y="840"/>
                    </a:lnTo>
                    <a:lnTo>
                      <a:pt x="644" y="838"/>
                    </a:lnTo>
                    <a:cubicBezTo>
                      <a:pt x="642" y="838"/>
                      <a:pt x="642" y="838"/>
                      <a:pt x="642" y="838"/>
                    </a:cubicBezTo>
                    <a:lnTo>
                      <a:pt x="642" y="841"/>
                    </a:lnTo>
                    <a:lnTo>
                      <a:pt x="642" y="843"/>
                    </a:lnTo>
                    <a:lnTo>
                      <a:pt x="641" y="844"/>
                    </a:lnTo>
                    <a:cubicBezTo>
                      <a:pt x="640" y="848"/>
                      <a:pt x="638" y="850"/>
                      <a:pt x="637" y="853"/>
                    </a:cubicBezTo>
                    <a:cubicBezTo>
                      <a:pt x="633" y="862"/>
                      <a:pt x="632" y="872"/>
                      <a:pt x="632" y="881"/>
                    </a:cubicBezTo>
                    <a:cubicBezTo>
                      <a:pt x="632" y="890"/>
                      <a:pt x="632" y="899"/>
                      <a:pt x="632" y="906"/>
                    </a:cubicBezTo>
                    <a:cubicBezTo>
                      <a:pt x="632" y="921"/>
                      <a:pt x="632" y="934"/>
                      <a:pt x="631" y="950"/>
                    </a:cubicBezTo>
                    <a:lnTo>
                      <a:pt x="629" y="954"/>
                    </a:lnTo>
                    <a:lnTo>
                      <a:pt x="624" y="953"/>
                    </a:lnTo>
                    <a:lnTo>
                      <a:pt x="624" y="954"/>
                    </a:lnTo>
                    <a:lnTo>
                      <a:pt x="622" y="954"/>
                    </a:lnTo>
                    <a:cubicBezTo>
                      <a:pt x="622" y="957"/>
                      <a:pt x="622" y="958"/>
                      <a:pt x="619" y="959"/>
                    </a:cubicBezTo>
                    <a:cubicBezTo>
                      <a:pt x="619" y="961"/>
                      <a:pt x="619" y="963"/>
                      <a:pt x="617" y="963"/>
                    </a:cubicBezTo>
                    <a:cubicBezTo>
                      <a:pt x="614" y="969"/>
                      <a:pt x="614" y="975"/>
                      <a:pt x="613" y="982"/>
                    </a:cubicBezTo>
                    <a:cubicBezTo>
                      <a:pt x="613" y="988"/>
                      <a:pt x="613" y="995"/>
                      <a:pt x="613" y="1001"/>
                    </a:cubicBezTo>
                    <a:cubicBezTo>
                      <a:pt x="613" y="1004"/>
                      <a:pt x="613" y="1006"/>
                      <a:pt x="613" y="1008"/>
                    </a:cubicBezTo>
                    <a:cubicBezTo>
                      <a:pt x="613" y="1013"/>
                      <a:pt x="613" y="1018"/>
                      <a:pt x="612" y="1022"/>
                    </a:cubicBezTo>
                    <a:cubicBezTo>
                      <a:pt x="612" y="1027"/>
                      <a:pt x="610" y="1028"/>
                      <a:pt x="607" y="1031"/>
                    </a:cubicBezTo>
                    <a:cubicBezTo>
                      <a:pt x="604" y="1031"/>
                      <a:pt x="603" y="1032"/>
                      <a:pt x="601" y="1034"/>
                    </a:cubicBezTo>
                    <a:cubicBezTo>
                      <a:pt x="593" y="1039"/>
                      <a:pt x="586" y="1044"/>
                      <a:pt x="580" y="1052"/>
                    </a:cubicBezTo>
                    <a:cubicBezTo>
                      <a:pt x="577" y="1055"/>
                      <a:pt x="575" y="1059"/>
                      <a:pt x="572" y="1064"/>
                    </a:cubicBezTo>
                    <a:cubicBezTo>
                      <a:pt x="572" y="1064"/>
                      <a:pt x="572" y="1067"/>
                      <a:pt x="572" y="1068"/>
                    </a:cubicBezTo>
                    <a:cubicBezTo>
                      <a:pt x="572" y="1069"/>
                      <a:pt x="572" y="1071"/>
                      <a:pt x="572" y="1072"/>
                    </a:cubicBezTo>
                    <a:cubicBezTo>
                      <a:pt x="572" y="1077"/>
                      <a:pt x="570" y="1081"/>
                      <a:pt x="567" y="1085"/>
                    </a:cubicBezTo>
                    <a:cubicBezTo>
                      <a:pt x="564" y="1089"/>
                      <a:pt x="561" y="1089"/>
                      <a:pt x="558" y="1090"/>
                    </a:cubicBezTo>
                    <a:cubicBezTo>
                      <a:pt x="558" y="1090"/>
                      <a:pt x="556" y="1090"/>
                      <a:pt x="555" y="1092"/>
                    </a:cubicBezTo>
                    <a:cubicBezTo>
                      <a:pt x="552" y="1093"/>
                      <a:pt x="551" y="1095"/>
                      <a:pt x="549" y="1096"/>
                    </a:cubicBezTo>
                    <a:cubicBezTo>
                      <a:pt x="548" y="1099"/>
                      <a:pt x="548" y="1102"/>
                      <a:pt x="548" y="1105"/>
                    </a:cubicBezTo>
                    <a:lnTo>
                      <a:pt x="547" y="1114"/>
                    </a:lnTo>
                    <a:lnTo>
                      <a:pt x="540" y="1111"/>
                    </a:lnTo>
                    <a:cubicBezTo>
                      <a:pt x="539" y="1112"/>
                      <a:pt x="539" y="1118"/>
                      <a:pt x="539" y="1120"/>
                    </a:cubicBezTo>
                    <a:lnTo>
                      <a:pt x="539" y="1125"/>
                    </a:lnTo>
                    <a:cubicBezTo>
                      <a:pt x="539" y="1132"/>
                      <a:pt x="539" y="1139"/>
                      <a:pt x="537" y="1146"/>
                    </a:cubicBezTo>
                    <a:cubicBezTo>
                      <a:pt x="535" y="1158"/>
                      <a:pt x="528" y="1161"/>
                      <a:pt x="524" y="1164"/>
                    </a:cubicBezTo>
                    <a:cubicBezTo>
                      <a:pt x="523" y="1164"/>
                      <a:pt x="519" y="1164"/>
                      <a:pt x="518" y="1164"/>
                    </a:cubicBezTo>
                    <a:lnTo>
                      <a:pt x="516" y="1164"/>
                    </a:lnTo>
                    <a:cubicBezTo>
                      <a:pt x="515" y="1164"/>
                      <a:pt x="515" y="1164"/>
                      <a:pt x="514" y="1164"/>
                    </a:cubicBezTo>
                    <a:cubicBezTo>
                      <a:pt x="514" y="1164"/>
                      <a:pt x="514" y="1166"/>
                      <a:pt x="514" y="1167"/>
                    </a:cubicBezTo>
                    <a:lnTo>
                      <a:pt x="514" y="1173"/>
                    </a:lnTo>
                    <a:lnTo>
                      <a:pt x="508" y="1171"/>
                    </a:lnTo>
                    <a:lnTo>
                      <a:pt x="506" y="1171"/>
                    </a:lnTo>
                    <a:cubicBezTo>
                      <a:pt x="506" y="1173"/>
                      <a:pt x="506" y="1173"/>
                      <a:pt x="506" y="1173"/>
                    </a:cubicBezTo>
                    <a:cubicBezTo>
                      <a:pt x="506" y="1176"/>
                      <a:pt x="505" y="1178"/>
                      <a:pt x="502" y="1179"/>
                    </a:cubicBezTo>
                    <a:cubicBezTo>
                      <a:pt x="500" y="1179"/>
                      <a:pt x="500" y="1181"/>
                      <a:pt x="500" y="1181"/>
                    </a:cubicBezTo>
                    <a:cubicBezTo>
                      <a:pt x="499" y="1182"/>
                      <a:pt x="498" y="1186"/>
                      <a:pt x="499" y="1189"/>
                    </a:cubicBezTo>
                    <a:cubicBezTo>
                      <a:pt x="499" y="1191"/>
                      <a:pt x="499" y="1192"/>
                      <a:pt x="500" y="1192"/>
                    </a:cubicBezTo>
                    <a:cubicBezTo>
                      <a:pt x="503" y="1192"/>
                      <a:pt x="505" y="1195"/>
                      <a:pt x="505" y="1199"/>
                    </a:cubicBezTo>
                    <a:lnTo>
                      <a:pt x="505" y="1207"/>
                    </a:lnTo>
                    <a:cubicBezTo>
                      <a:pt x="505" y="1209"/>
                      <a:pt x="505" y="1211"/>
                      <a:pt x="505" y="1213"/>
                    </a:cubicBezTo>
                    <a:cubicBezTo>
                      <a:pt x="505" y="1216"/>
                      <a:pt x="505" y="1220"/>
                      <a:pt x="505" y="1223"/>
                    </a:cubicBezTo>
                    <a:cubicBezTo>
                      <a:pt x="505" y="1226"/>
                      <a:pt x="502" y="1232"/>
                      <a:pt x="494" y="1232"/>
                    </a:cubicBezTo>
                    <a:cubicBezTo>
                      <a:pt x="491" y="1232"/>
                      <a:pt x="490" y="1234"/>
                      <a:pt x="489" y="1232"/>
                    </a:cubicBezTo>
                    <a:cubicBezTo>
                      <a:pt x="486" y="1232"/>
                      <a:pt x="483" y="1232"/>
                      <a:pt x="479" y="1232"/>
                    </a:cubicBezTo>
                    <a:cubicBezTo>
                      <a:pt x="478" y="1232"/>
                      <a:pt x="475" y="1232"/>
                      <a:pt x="474" y="1232"/>
                    </a:cubicBezTo>
                    <a:cubicBezTo>
                      <a:pt x="472" y="1232"/>
                      <a:pt x="471" y="1232"/>
                      <a:pt x="471" y="1232"/>
                    </a:cubicBezTo>
                    <a:cubicBezTo>
                      <a:pt x="463" y="1232"/>
                      <a:pt x="458" y="1234"/>
                      <a:pt x="454" y="1235"/>
                    </a:cubicBezTo>
                    <a:cubicBezTo>
                      <a:pt x="442" y="1239"/>
                      <a:pt x="441" y="1251"/>
                      <a:pt x="441" y="1265"/>
                    </a:cubicBezTo>
                    <a:lnTo>
                      <a:pt x="441" y="1268"/>
                    </a:lnTo>
                    <a:lnTo>
                      <a:pt x="438" y="1269"/>
                    </a:lnTo>
                    <a:cubicBezTo>
                      <a:pt x="433" y="1271"/>
                      <a:pt x="429" y="1274"/>
                      <a:pt x="426" y="1276"/>
                    </a:cubicBezTo>
                    <a:cubicBezTo>
                      <a:pt x="426" y="1276"/>
                      <a:pt x="425" y="1278"/>
                      <a:pt x="425" y="1280"/>
                    </a:cubicBezTo>
                    <a:cubicBezTo>
                      <a:pt x="423" y="1283"/>
                      <a:pt x="422" y="1284"/>
                      <a:pt x="419" y="1284"/>
                    </a:cubicBezTo>
                    <a:cubicBezTo>
                      <a:pt x="417" y="1284"/>
                      <a:pt x="417" y="1284"/>
                      <a:pt x="417" y="1284"/>
                    </a:cubicBezTo>
                    <a:cubicBezTo>
                      <a:pt x="416" y="1284"/>
                      <a:pt x="416" y="1284"/>
                      <a:pt x="416" y="1284"/>
                    </a:cubicBezTo>
                    <a:lnTo>
                      <a:pt x="405" y="1284"/>
                    </a:lnTo>
                    <a:cubicBezTo>
                      <a:pt x="398" y="1288"/>
                      <a:pt x="388" y="1288"/>
                      <a:pt x="381" y="1288"/>
                    </a:cubicBezTo>
                    <a:cubicBezTo>
                      <a:pt x="381" y="1288"/>
                      <a:pt x="374" y="1288"/>
                      <a:pt x="373" y="1288"/>
                    </a:cubicBezTo>
                    <a:cubicBezTo>
                      <a:pt x="365" y="1288"/>
                      <a:pt x="358" y="1288"/>
                      <a:pt x="351" y="1292"/>
                    </a:cubicBezTo>
                    <a:cubicBezTo>
                      <a:pt x="351" y="1292"/>
                      <a:pt x="349" y="1292"/>
                      <a:pt x="349" y="1293"/>
                    </a:cubicBezTo>
                    <a:cubicBezTo>
                      <a:pt x="348" y="1295"/>
                      <a:pt x="345" y="1296"/>
                      <a:pt x="340" y="129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821D700A-B972-FB40-96AA-7884477695C5}"/>
                  </a:ext>
                </a:extLst>
              </p:cNvPr>
              <p:cNvSpPr/>
              <p:nvPr/>
            </p:nvSpPr>
            <p:spPr>
              <a:xfrm>
                <a:off x="10280257" y="6394380"/>
                <a:ext cx="1779824" cy="376462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13" h="1507">
                    <a:moveTo>
                      <a:pt x="406" y="1507"/>
                    </a:moveTo>
                    <a:cubicBezTo>
                      <a:pt x="405" y="1507"/>
                      <a:pt x="402" y="1507"/>
                      <a:pt x="401" y="1506"/>
                    </a:cubicBezTo>
                    <a:cubicBezTo>
                      <a:pt x="399" y="1506"/>
                      <a:pt x="399" y="1506"/>
                      <a:pt x="399" y="1506"/>
                    </a:cubicBezTo>
                    <a:lnTo>
                      <a:pt x="393" y="1506"/>
                    </a:lnTo>
                    <a:lnTo>
                      <a:pt x="394" y="1500"/>
                    </a:lnTo>
                    <a:lnTo>
                      <a:pt x="394" y="1499"/>
                    </a:lnTo>
                    <a:cubicBezTo>
                      <a:pt x="394" y="1499"/>
                      <a:pt x="393" y="1499"/>
                      <a:pt x="389" y="1499"/>
                    </a:cubicBezTo>
                    <a:cubicBezTo>
                      <a:pt x="389" y="1499"/>
                      <a:pt x="387" y="1499"/>
                      <a:pt x="386" y="1499"/>
                    </a:cubicBezTo>
                    <a:lnTo>
                      <a:pt x="385" y="1499"/>
                    </a:lnTo>
                    <a:lnTo>
                      <a:pt x="378" y="1499"/>
                    </a:lnTo>
                    <a:lnTo>
                      <a:pt x="380" y="1492"/>
                    </a:lnTo>
                    <a:cubicBezTo>
                      <a:pt x="380" y="1491"/>
                      <a:pt x="380" y="1491"/>
                      <a:pt x="380" y="1491"/>
                    </a:cubicBezTo>
                    <a:lnTo>
                      <a:pt x="378" y="1491"/>
                    </a:lnTo>
                    <a:lnTo>
                      <a:pt x="377" y="1490"/>
                    </a:lnTo>
                    <a:cubicBezTo>
                      <a:pt x="373" y="1490"/>
                      <a:pt x="369" y="1488"/>
                      <a:pt x="365" y="1485"/>
                    </a:cubicBezTo>
                    <a:cubicBezTo>
                      <a:pt x="364" y="1483"/>
                      <a:pt x="362" y="1482"/>
                      <a:pt x="362" y="1482"/>
                    </a:cubicBezTo>
                    <a:cubicBezTo>
                      <a:pt x="357" y="1480"/>
                      <a:pt x="357" y="1478"/>
                      <a:pt x="356" y="1476"/>
                    </a:cubicBezTo>
                    <a:lnTo>
                      <a:pt x="356" y="1475"/>
                    </a:lnTo>
                    <a:cubicBezTo>
                      <a:pt x="354" y="1471"/>
                      <a:pt x="353" y="1470"/>
                      <a:pt x="350" y="1469"/>
                    </a:cubicBezTo>
                    <a:cubicBezTo>
                      <a:pt x="349" y="1467"/>
                      <a:pt x="347" y="1467"/>
                      <a:pt x="345" y="1466"/>
                    </a:cubicBezTo>
                    <a:cubicBezTo>
                      <a:pt x="341" y="1463"/>
                      <a:pt x="341" y="1458"/>
                      <a:pt x="341" y="1457"/>
                    </a:cubicBezTo>
                    <a:lnTo>
                      <a:pt x="341" y="1455"/>
                    </a:lnTo>
                    <a:cubicBezTo>
                      <a:pt x="341" y="1454"/>
                      <a:pt x="343" y="1451"/>
                      <a:pt x="343" y="1451"/>
                    </a:cubicBezTo>
                    <a:lnTo>
                      <a:pt x="343" y="1446"/>
                    </a:lnTo>
                    <a:cubicBezTo>
                      <a:pt x="341" y="1441"/>
                      <a:pt x="338" y="1438"/>
                      <a:pt x="334" y="1433"/>
                    </a:cubicBezTo>
                    <a:cubicBezTo>
                      <a:pt x="331" y="1431"/>
                      <a:pt x="329" y="1430"/>
                      <a:pt x="328" y="1429"/>
                    </a:cubicBezTo>
                    <a:cubicBezTo>
                      <a:pt x="322" y="1423"/>
                      <a:pt x="321" y="1417"/>
                      <a:pt x="321" y="1411"/>
                    </a:cubicBezTo>
                    <a:lnTo>
                      <a:pt x="319" y="1411"/>
                    </a:lnTo>
                    <a:cubicBezTo>
                      <a:pt x="317" y="1411"/>
                      <a:pt x="313" y="1410"/>
                      <a:pt x="313" y="1403"/>
                    </a:cubicBezTo>
                    <a:cubicBezTo>
                      <a:pt x="313" y="1402"/>
                      <a:pt x="312" y="1401"/>
                      <a:pt x="310" y="1399"/>
                    </a:cubicBezTo>
                    <a:cubicBezTo>
                      <a:pt x="309" y="1398"/>
                      <a:pt x="307" y="1394"/>
                      <a:pt x="305" y="1392"/>
                    </a:cubicBezTo>
                    <a:lnTo>
                      <a:pt x="305" y="1390"/>
                    </a:lnTo>
                    <a:lnTo>
                      <a:pt x="305" y="1389"/>
                    </a:lnTo>
                    <a:lnTo>
                      <a:pt x="305" y="1387"/>
                    </a:lnTo>
                    <a:lnTo>
                      <a:pt x="303" y="1387"/>
                    </a:lnTo>
                    <a:lnTo>
                      <a:pt x="298" y="1387"/>
                    </a:lnTo>
                    <a:lnTo>
                      <a:pt x="298" y="1382"/>
                    </a:lnTo>
                    <a:cubicBezTo>
                      <a:pt x="298" y="1377"/>
                      <a:pt x="294" y="1374"/>
                      <a:pt x="288" y="1369"/>
                    </a:cubicBezTo>
                    <a:cubicBezTo>
                      <a:pt x="279" y="1362"/>
                      <a:pt x="275" y="1353"/>
                      <a:pt x="276" y="1343"/>
                    </a:cubicBezTo>
                    <a:cubicBezTo>
                      <a:pt x="277" y="1341"/>
                      <a:pt x="277" y="1340"/>
                      <a:pt x="276" y="1338"/>
                    </a:cubicBezTo>
                    <a:cubicBezTo>
                      <a:pt x="276" y="1337"/>
                      <a:pt x="276" y="1334"/>
                      <a:pt x="276" y="1331"/>
                    </a:cubicBezTo>
                    <a:cubicBezTo>
                      <a:pt x="277" y="1329"/>
                      <a:pt x="277" y="1327"/>
                      <a:pt x="277" y="1325"/>
                    </a:cubicBezTo>
                    <a:cubicBezTo>
                      <a:pt x="277" y="1322"/>
                      <a:pt x="279" y="1321"/>
                      <a:pt x="279" y="1319"/>
                    </a:cubicBezTo>
                    <a:cubicBezTo>
                      <a:pt x="279" y="1312"/>
                      <a:pt x="279" y="1310"/>
                      <a:pt x="277" y="1310"/>
                    </a:cubicBezTo>
                    <a:cubicBezTo>
                      <a:pt x="277" y="1309"/>
                      <a:pt x="277" y="1309"/>
                      <a:pt x="276" y="1309"/>
                    </a:cubicBezTo>
                    <a:lnTo>
                      <a:pt x="271" y="1309"/>
                    </a:lnTo>
                    <a:lnTo>
                      <a:pt x="271" y="1304"/>
                    </a:lnTo>
                    <a:cubicBezTo>
                      <a:pt x="272" y="1301"/>
                      <a:pt x="272" y="1299"/>
                      <a:pt x="272" y="1297"/>
                    </a:cubicBezTo>
                    <a:cubicBezTo>
                      <a:pt x="272" y="1291"/>
                      <a:pt x="272" y="1285"/>
                      <a:pt x="272" y="1279"/>
                    </a:cubicBezTo>
                    <a:cubicBezTo>
                      <a:pt x="272" y="1276"/>
                      <a:pt x="272" y="1272"/>
                      <a:pt x="271" y="1271"/>
                    </a:cubicBezTo>
                    <a:lnTo>
                      <a:pt x="268" y="1271"/>
                    </a:lnTo>
                    <a:cubicBezTo>
                      <a:pt x="266" y="1268"/>
                      <a:pt x="264" y="1267"/>
                      <a:pt x="264" y="1263"/>
                    </a:cubicBezTo>
                    <a:lnTo>
                      <a:pt x="264" y="1257"/>
                    </a:lnTo>
                    <a:lnTo>
                      <a:pt x="266" y="1257"/>
                    </a:lnTo>
                    <a:cubicBezTo>
                      <a:pt x="266" y="1255"/>
                      <a:pt x="266" y="1255"/>
                      <a:pt x="266" y="1255"/>
                    </a:cubicBezTo>
                    <a:cubicBezTo>
                      <a:pt x="264" y="1255"/>
                      <a:pt x="263" y="1255"/>
                      <a:pt x="263" y="1254"/>
                    </a:cubicBezTo>
                    <a:lnTo>
                      <a:pt x="259" y="1254"/>
                    </a:lnTo>
                    <a:lnTo>
                      <a:pt x="257" y="1250"/>
                    </a:lnTo>
                    <a:lnTo>
                      <a:pt x="260" y="1190"/>
                    </a:lnTo>
                    <a:cubicBezTo>
                      <a:pt x="260" y="1187"/>
                      <a:pt x="260" y="1183"/>
                      <a:pt x="260" y="1180"/>
                    </a:cubicBezTo>
                    <a:cubicBezTo>
                      <a:pt x="260" y="1178"/>
                      <a:pt x="261" y="1175"/>
                      <a:pt x="261" y="1173"/>
                    </a:cubicBezTo>
                    <a:cubicBezTo>
                      <a:pt x="261" y="1170"/>
                      <a:pt x="261" y="1165"/>
                      <a:pt x="260" y="1164"/>
                    </a:cubicBezTo>
                    <a:cubicBezTo>
                      <a:pt x="260" y="1162"/>
                      <a:pt x="259" y="1162"/>
                      <a:pt x="259" y="1162"/>
                    </a:cubicBezTo>
                    <a:lnTo>
                      <a:pt x="254" y="1161"/>
                    </a:lnTo>
                    <a:lnTo>
                      <a:pt x="254" y="1157"/>
                    </a:lnTo>
                    <a:cubicBezTo>
                      <a:pt x="254" y="1155"/>
                      <a:pt x="254" y="1153"/>
                      <a:pt x="254" y="1152"/>
                    </a:cubicBezTo>
                    <a:cubicBezTo>
                      <a:pt x="254" y="1150"/>
                      <a:pt x="254" y="1149"/>
                      <a:pt x="254" y="1147"/>
                    </a:cubicBezTo>
                    <a:cubicBezTo>
                      <a:pt x="252" y="1147"/>
                      <a:pt x="252" y="1147"/>
                      <a:pt x="252" y="1146"/>
                    </a:cubicBezTo>
                    <a:cubicBezTo>
                      <a:pt x="250" y="1146"/>
                      <a:pt x="248" y="1145"/>
                      <a:pt x="248" y="1145"/>
                    </a:cubicBezTo>
                    <a:cubicBezTo>
                      <a:pt x="245" y="1141"/>
                      <a:pt x="247" y="1140"/>
                      <a:pt x="247" y="1138"/>
                    </a:cubicBezTo>
                    <a:lnTo>
                      <a:pt x="247" y="1137"/>
                    </a:lnTo>
                    <a:lnTo>
                      <a:pt x="247" y="1136"/>
                    </a:lnTo>
                    <a:cubicBezTo>
                      <a:pt x="247" y="1134"/>
                      <a:pt x="247" y="1133"/>
                      <a:pt x="247" y="1131"/>
                    </a:cubicBezTo>
                    <a:lnTo>
                      <a:pt x="245" y="1131"/>
                    </a:lnTo>
                    <a:cubicBezTo>
                      <a:pt x="239" y="1130"/>
                      <a:pt x="239" y="1124"/>
                      <a:pt x="239" y="1121"/>
                    </a:cubicBezTo>
                    <a:cubicBezTo>
                      <a:pt x="239" y="1119"/>
                      <a:pt x="239" y="1119"/>
                      <a:pt x="239" y="1118"/>
                    </a:cubicBezTo>
                    <a:cubicBezTo>
                      <a:pt x="239" y="1116"/>
                      <a:pt x="239" y="1113"/>
                      <a:pt x="239" y="1112"/>
                    </a:cubicBezTo>
                    <a:cubicBezTo>
                      <a:pt x="239" y="1109"/>
                      <a:pt x="239" y="1105"/>
                      <a:pt x="240" y="1100"/>
                    </a:cubicBezTo>
                    <a:cubicBezTo>
                      <a:pt x="240" y="1096"/>
                      <a:pt x="242" y="1091"/>
                      <a:pt x="242" y="1088"/>
                    </a:cubicBezTo>
                    <a:cubicBezTo>
                      <a:pt x="242" y="1087"/>
                      <a:pt x="242" y="1085"/>
                      <a:pt x="240" y="1085"/>
                    </a:cubicBezTo>
                    <a:cubicBezTo>
                      <a:pt x="240" y="1084"/>
                      <a:pt x="239" y="1084"/>
                      <a:pt x="238" y="1084"/>
                    </a:cubicBezTo>
                    <a:lnTo>
                      <a:pt x="236" y="1084"/>
                    </a:lnTo>
                    <a:lnTo>
                      <a:pt x="235" y="1084"/>
                    </a:lnTo>
                    <a:lnTo>
                      <a:pt x="233" y="1084"/>
                    </a:lnTo>
                    <a:lnTo>
                      <a:pt x="232" y="1084"/>
                    </a:lnTo>
                    <a:cubicBezTo>
                      <a:pt x="229" y="1084"/>
                      <a:pt x="226" y="1082"/>
                      <a:pt x="226" y="1080"/>
                    </a:cubicBezTo>
                    <a:cubicBezTo>
                      <a:pt x="224" y="1077"/>
                      <a:pt x="222" y="1077"/>
                      <a:pt x="220" y="1076"/>
                    </a:cubicBezTo>
                    <a:cubicBezTo>
                      <a:pt x="218" y="1076"/>
                      <a:pt x="217" y="1076"/>
                      <a:pt x="215" y="1076"/>
                    </a:cubicBezTo>
                    <a:lnTo>
                      <a:pt x="214" y="1076"/>
                    </a:lnTo>
                    <a:lnTo>
                      <a:pt x="211" y="1076"/>
                    </a:lnTo>
                    <a:cubicBezTo>
                      <a:pt x="210" y="1076"/>
                      <a:pt x="210" y="1076"/>
                      <a:pt x="210" y="1076"/>
                    </a:cubicBezTo>
                    <a:cubicBezTo>
                      <a:pt x="207" y="1076"/>
                      <a:pt x="202" y="1073"/>
                      <a:pt x="203" y="1069"/>
                    </a:cubicBezTo>
                    <a:lnTo>
                      <a:pt x="203" y="1057"/>
                    </a:lnTo>
                    <a:cubicBezTo>
                      <a:pt x="203" y="1056"/>
                      <a:pt x="203" y="1056"/>
                      <a:pt x="203" y="1054"/>
                    </a:cubicBezTo>
                    <a:lnTo>
                      <a:pt x="203" y="1052"/>
                    </a:lnTo>
                    <a:cubicBezTo>
                      <a:pt x="203" y="1052"/>
                      <a:pt x="202" y="1052"/>
                      <a:pt x="201" y="1052"/>
                    </a:cubicBezTo>
                    <a:lnTo>
                      <a:pt x="173" y="1051"/>
                    </a:lnTo>
                    <a:lnTo>
                      <a:pt x="173" y="1045"/>
                    </a:lnTo>
                    <a:cubicBezTo>
                      <a:pt x="174" y="1042"/>
                      <a:pt x="174" y="1038"/>
                      <a:pt x="171" y="1036"/>
                    </a:cubicBezTo>
                    <a:lnTo>
                      <a:pt x="170" y="1036"/>
                    </a:lnTo>
                    <a:cubicBezTo>
                      <a:pt x="168" y="1035"/>
                      <a:pt x="165" y="1032"/>
                      <a:pt x="166" y="1027"/>
                    </a:cubicBezTo>
                    <a:lnTo>
                      <a:pt x="166" y="1026"/>
                    </a:lnTo>
                    <a:cubicBezTo>
                      <a:pt x="166" y="1024"/>
                      <a:pt x="166" y="1023"/>
                      <a:pt x="165" y="1021"/>
                    </a:cubicBezTo>
                    <a:cubicBezTo>
                      <a:pt x="162" y="1017"/>
                      <a:pt x="161" y="1014"/>
                      <a:pt x="158" y="1012"/>
                    </a:cubicBezTo>
                    <a:cubicBezTo>
                      <a:pt x="158" y="1012"/>
                      <a:pt x="156" y="1012"/>
                      <a:pt x="154" y="1012"/>
                    </a:cubicBezTo>
                    <a:lnTo>
                      <a:pt x="152" y="1011"/>
                    </a:lnTo>
                    <a:lnTo>
                      <a:pt x="152" y="1000"/>
                    </a:lnTo>
                    <a:lnTo>
                      <a:pt x="152" y="999"/>
                    </a:lnTo>
                    <a:cubicBezTo>
                      <a:pt x="152" y="998"/>
                      <a:pt x="152" y="998"/>
                      <a:pt x="152" y="996"/>
                    </a:cubicBezTo>
                    <a:cubicBezTo>
                      <a:pt x="150" y="994"/>
                      <a:pt x="152" y="991"/>
                      <a:pt x="152" y="984"/>
                    </a:cubicBezTo>
                    <a:cubicBezTo>
                      <a:pt x="153" y="980"/>
                      <a:pt x="154" y="970"/>
                      <a:pt x="153" y="967"/>
                    </a:cubicBezTo>
                    <a:cubicBezTo>
                      <a:pt x="153" y="966"/>
                      <a:pt x="152" y="966"/>
                      <a:pt x="152" y="966"/>
                    </a:cubicBezTo>
                    <a:lnTo>
                      <a:pt x="150" y="966"/>
                    </a:lnTo>
                    <a:lnTo>
                      <a:pt x="146" y="966"/>
                    </a:lnTo>
                    <a:lnTo>
                      <a:pt x="146" y="961"/>
                    </a:lnTo>
                    <a:cubicBezTo>
                      <a:pt x="146" y="959"/>
                      <a:pt x="146" y="958"/>
                      <a:pt x="146" y="956"/>
                    </a:cubicBezTo>
                    <a:cubicBezTo>
                      <a:pt x="146" y="955"/>
                      <a:pt x="147" y="952"/>
                      <a:pt x="146" y="950"/>
                    </a:cubicBezTo>
                    <a:lnTo>
                      <a:pt x="145" y="950"/>
                    </a:lnTo>
                    <a:cubicBezTo>
                      <a:pt x="141" y="949"/>
                      <a:pt x="140" y="949"/>
                      <a:pt x="140" y="947"/>
                    </a:cubicBezTo>
                    <a:cubicBezTo>
                      <a:pt x="138" y="945"/>
                      <a:pt x="138" y="943"/>
                      <a:pt x="138" y="942"/>
                    </a:cubicBezTo>
                    <a:lnTo>
                      <a:pt x="138" y="940"/>
                    </a:lnTo>
                    <a:lnTo>
                      <a:pt x="138" y="938"/>
                    </a:lnTo>
                    <a:cubicBezTo>
                      <a:pt x="138" y="937"/>
                      <a:pt x="140" y="935"/>
                      <a:pt x="138" y="935"/>
                    </a:cubicBezTo>
                    <a:cubicBezTo>
                      <a:pt x="138" y="934"/>
                      <a:pt x="138" y="934"/>
                      <a:pt x="138" y="934"/>
                    </a:cubicBezTo>
                    <a:cubicBezTo>
                      <a:pt x="137" y="934"/>
                      <a:pt x="137" y="934"/>
                      <a:pt x="137" y="934"/>
                    </a:cubicBezTo>
                    <a:cubicBezTo>
                      <a:pt x="134" y="934"/>
                      <a:pt x="133" y="933"/>
                      <a:pt x="131" y="930"/>
                    </a:cubicBezTo>
                    <a:cubicBezTo>
                      <a:pt x="131" y="928"/>
                      <a:pt x="129" y="927"/>
                      <a:pt x="129" y="925"/>
                    </a:cubicBezTo>
                    <a:cubicBezTo>
                      <a:pt x="128" y="922"/>
                      <a:pt x="126" y="919"/>
                      <a:pt x="125" y="917"/>
                    </a:cubicBezTo>
                    <a:cubicBezTo>
                      <a:pt x="124" y="913"/>
                      <a:pt x="122" y="912"/>
                      <a:pt x="121" y="909"/>
                    </a:cubicBezTo>
                    <a:cubicBezTo>
                      <a:pt x="121" y="906"/>
                      <a:pt x="119" y="905"/>
                      <a:pt x="118" y="902"/>
                    </a:cubicBezTo>
                    <a:cubicBezTo>
                      <a:pt x="114" y="894"/>
                      <a:pt x="112" y="889"/>
                      <a:pt x="106" y="882"/>
                    </a:cubicBezTo>
                    <a:cubicBezTo>
                      <a:pt x="104" y="881"/>
                      <a:pt x="101" y="881"/>
                      <a:pt x="98" y="879"/>
                    </a:cubicBezTo>
                    <a:cubicBezTo>
                      <a:pt x="94" y="877"/>
                      <a:pt x="96" y="870"/>
                      <a:pt x="96" y="866"/>
                    </a:cubicBezTo>
                    <a:cubicBezTo>
                      <a:pt x="96" y="865"/>
                      <a:pt x="96" y="865"/>
                      <a:pt x="96" y="865"/>
                    </a:cubicBezTo>
                    <a:lnTo>
                      <a:pt x="97" y="836"/>
                    </a:lnTo>
                    <a:lnTo>
                      <a:pt x="103" y="838"/>
                    </a:lnTo>
                    <a:cubicBezTo>
                      <a:pt x="104" y="838"/>
                      <a:pt x="104" y="833"/>
                      <a:pt x="104" y="832"/>
                    </a:cubicBezTo>
                    <a:lnTo>
                      <a:pt x="104" y="830"/>
                    </a:lnTo>
                    <a:cubicBezTo>
                      <a:pt x="104" y="828"/>
                      <a:pt x="106" y="824"/>
                      <a:pt x="110" y="823"/>
                    </a:cubicBezTo>
                    <a:lnTo>
                      <a:pt x="110" y="821"/>
                    </a:lnTo>
                    <a:cubicBezTo>
                      <a:pt x="110" y="821"/>
                      <a:pt x="112" y="821"/>
                      <a:pt x="112" y="820"/>
                    </a:cubicBezTo>
                    <a:cubicBezTo>
                      <a:pt x="112" y="820"/>
                      <a:pt x="110" y="819"/>
                      <a:pt x="110" y="817"/>
                    </a:cubicBezTo>
                    <a:cubicBezTo>
                      <a:pt x="104" y="817"/>
                      <a:pt x="104" y="809"/>
                      <a:pt x="106" y="803"/>
                    </a:cubicBezTo>
                    <a:lnTo>
                      <a:pt x="106" y="801"/>
                    </a:lnTo>
                    <a:lnTo>
                      <a:pt x="106" y="783"/>
                    </a:lnTo>
                    <a:lnTo>
                      <a:pt x="112" y="784"/>
                    </a:lnTo>
                    <a:lnTo>
                      <a:pt x="113" y="784"/>
                    </a:lnTo>
                    <a:lnTo>
                      <a:pt x="113" y="783"/>
                    </a:lnTo>
                    <a:cubicBezTo>
                      <a:pt x="113" y="782"/>
                      <a:pt x="114" y="780"/>
                      <a:pt x="114" y="777"/>
                    </a:cubicBezTo>
                    <a:cubicBezTo>
                      <a:pt x="116" y="776"/>
                      <a:pt x="118" y="775"/>
                      <a:pt x="119" y="772"/>
                    </a:cubicBezTo>
                    <a:cubicBezTo>
                      <a:pt x="121" y="770"/>
                      <a:pt x="122" y="768"/>
                      <a:pt x="122" y="767"/>
                    </a:cubicBezTo>
                    <a:lnTo>
                      <a:pt x="122" y="761"/>
                    </a:lnTo>
                    <a:lnTo>
                      <a:pt x="128" y="763"/>
                    </a:lnTo>
                    <a:cubicBezTo>
                      <a:pt x="129" y="763"/>
                      <a:pt x="129" y="763"/>
                      <a:pt x="129" y="763"/>
                    </a:cubicBezTo>
                    <a:lnTo>
                      <a:pt x="129" y="759"/>
                    </a:lnTo>
                    <a:lnTo>
                      <a:pt x="131" y="728"/>
                    </a:lnTo>
                    <a:lnTo>
                      <a:pt x="138" y="733"/>
                    </a:lnTo>
                    <a:cubicBezTo>
                      <a:pt x="138" y="731"/>
                      <a:pt x="141" y="728"/>
                      <a:pt x="141" y="721"/>
                    </a:cubicBezTo>
                    <a:cubicBezTo>
                      <a:pt x="141" y="715"/>
                      <a:pt x="140" y="711"/>
                      <a:pt x="138" y="711"/>
                    </a:cubicBezTo>
                    <a:lnTo>
                      <a:pt x="133" y="714"/>
                    </a:lnTo>
                    <a:lnTo>
                      <a:pt x="133" y="706"/>
                    </a:lnTo>
                    <a:cubicBezTo>
                      <a:pt x="133" y="705"/>
                      <a:pt x="133" y="703"/>
                      <a:pt x="133" y="700"/>
                    </a:cubicBezTo>
                    <a:cubicBezTo>
                      <a:pt x="133" y="697"/>
                      <a:pt x="134" y="691"/>
                      <a:pt x="131" y="690"/>
                    </a:cubicBezTo>
                    <a:lnTo>
                      <a:pt x="131" y="688"/>
                    </a:lnTo>
                    <a:cubicBezTo>
                      <a:pt x="129" y="687"/>
                      <a:pt x="125" y="686"/>
                      <a:pt x="125" y="681"/>
                    </a:cubicBezTo>
                    <a:lnTo>
                      <a:pt x="126" y="670"/>
                    </a:lnTo>
                    <a:cubicBezTo>
                      <a:pt x="125" y="672"/>
                      <a:pt x="122" y="672"/>
                      <a:pt x="122" y="672"/>
                    </a:cubicBezTo>
                    <a:cubicBezTo>
                      <a:pt x="121" y="672"/>
                      <a:pt x="121" y="672"/>
                      <a:pt x="121" y="672"/>
                    </a:cubicBezTo>
                    <a:lnTo>
                      <a:pt x="119" y="672"/>
                    </a:lnTo>
                    <a:lnTo>
                      <a:pt x="94" y="670"/>
                    </a:lnTo>
                    <a:lnTo>
                      <a:pt x="96" y="665"/>
                    </a:lnTo>
                    <a:lnTo>
                      <a:pt x="96" y="663"/>
                    </a:lnTo>
                    <a:lnTo>
                      <a:pt x="94" y="663"/>
                    </a:lnTo>
                    <a:cubicBezTo>
                      <a:pt x="89" y="663"/>
                      <a:pt x="88" y="660"/>
                      <a:pt x="88" y="656"/>
                    </a:cubicBezTo>
                    <a:lnTo>
                      <a:pt x="88" y="653"/>
                    </a:lnTo>
                    <a:lnTo>
                      <a:pt x="88" y="650"/>
                    </a:lnTo>
                    <a:cubicBezTo>
                      <a:pt x="88" y="649"/>
                      <a:pt x="88" y="646"/>
                      <a:pt x="88" y="646"/>
                    </a:cubicBezTo>
                    <a:cubicBezTo>
                      <a:pt x="88" y="645"/>
                      <a:pt x="88" y="642"/>
                      <a:pt x="88" y="641"/>
                    </a:cubicBezTo>
                    <a:cubicBezTo>
                      <a:pt x="89" y="635"/>
                      <a:pt x="89" y="630"/>
                      <a:pt x="88" y="626"/>
                    </a:cubicBezTo>
                    <a:cubicBezTo>
                      <a:pt x="88" y="625"/>
                      <a:pt x="86" y="625"/>
                      <a:pt x="85" y="625"/>
                    </a:cubicBezTo>
                    <a:lnTo>
                      <a:pt x="82" y="623"/>
                    </a:lnTo>
                    <a:lnTo>
                      <a:pt x="82" y="620"/>
                    </a:lnTo>
                    <a:cubicBezTo>
                      <a:pt x="81" y="618"/>
                      <a:pt x="81" y="617"/>
                      <a:pt x="79" y="616"/>
                    </a:cubicBezTo>
                    <a:lnTo>
                      <a:pt x="77" y="614"/>
                    </a:lnTo>
                    <a:cubicBezTo>
                      <a:pt x="75" y="610"/>
                      <a:pt x="75" y="607"/>
                      <a:pt x="75" y="604"/>
                    </a:cubicBezTo>
                    <a:cubicBezTo>
                      <a:pt x="75" y="602"/>
                      <a:pt x="75" y="602"/>
                      <a:pt x="75" y="601"/>
                    </a:cubicBezTo>
                    <a:cubicBezTo>
                      <a:pt x="75" y="601"/>
                      <a:pt x="73" y="601"/>
                      <a:pt x="72" y="601"/>
                    </a:cubicBezTo>
                    <a:lnTo>
                      <a:pt x="66" y="600"/>
                    </a:lnTo>
                    <a:lnTo>
                      <a:pt x="68" y="595"/>
                    </a:lnTo>
                    <a:cubicBezTo>
                      <a:pt x="68" y="593"/>
                      <a:pt x="68" y="593"/>
                      <a:pt x="68" y="593"/>
                    </a:cubicBezTo>
                    <a:cubicBezTo>
                      <a:pt x="68" y="593"/>
                      <a:pt x="66" y="593"/>
                      <a:pt x="64" y="592"/>
                    </a:cubicBezTo>
                    <a:lnTo>
                      <a:pt x="59" y="592"/>
                    </a:lnTo>
                    <a:lnTo>
                      <a:pt x="60" y="586"/>
                    </a:lnTo>
                    <a:cubicBezTo>
                      <a:pt x="60" y="586"/>
                      <a:pt x="59" y="585"/>
                      <a:pt x="54" y="585"/>
                    </a:cubicBezTo>
                    <a:lnTo>
                      <a:pt x="52" y="585"/>
                    </a:lnTo>
                    <a:cubicBezTo>
                      <a:pt x="51" y="585"/>
                      <a:pt x="49" y="585"/>
                      <a:pt x="49" y="585"/>
                    </a:cubicBezTo>
                    <a:lnTo>
                      <a:pt x="47" y="585"/>
                    </a:lnTo>
                    <a:lnTo>
                      <a:pt x="45" y="581"/>
                    </a:lnTo>
                    <a:cubicBezTo>
                      <a:pt x="42" y="576"/>
                      <a:pt x="40" y="572"/>
                      <a:pt x="36" y="568"/>
                    </a:cubicBezTo>
                    <a:lnTo>
                      <a:pt x="35" y="568"/>
                    </a:lnTo>
                    <a:cubicBezTo>
                      <a:pt x="32" y="567"/>
                      <a:pt x="31" y="565"/>
                      <a:pt x="31" y="561"/>
                    </a:cubicBezTo>
                    <a:lnTo>
                      <a:pt x="31" y="560"/>
                    </a:lnTo>
                    <a:cubicBezTo>
                      <a:pt x="31" y="558"/>
                      <a:pt x="31" y="558"/>
                      <a:pt x="31" y="556"/>
                    </a:cubicBezTo>
                    <a:cubicBezTo>
                      <a:pt x="31" y="556"/>
                      <a:pt x="31" y="555"/>
                      <a:pt x="29" y="555"/>
                    </a:cubicBezTo>
                    <a:cubicBezTo>
                      <a:pt x="27" y="553"/>
                      <a:pt x="26" y="553"/>
                      <a:pt x="23" y="553"/>
                    </a:cubicBezTo>
                    <a:cubicBezTo>
                      <a:pt x="20" y="552"/>
                      <a:pt x="17" y="552"/>
                      <a:pt x="12" y="549"/>
                    </a:cubicBezTo>
                    <a:lnTo>
                      <a:pt x="11" y="548"/>
                    </a:lnTo>
                    <a:cubicBezTo>
                      <a:pt x="10" y="546"/>
                      <a:pt x="8" y="544"/>
                      <a:pt x="7" y="544"/>
                    </a:cubicBezTo>
                    <a:cubicBezTo>
                      <a:pt x="0" y="544"/>
                      <a:pt x="0" y="540"/>
                      <a:pt x="0" y="537"/>
                    </a:cubicBezTo>
                    <a:lnTo>
                      <a:pt x="4" y="441"/>
                    </a:lnTo>
                    <a:cubicBezTo>
                      <a:pt x="5" y="438"/>
                      <a:pt x="7" y="437"/>
                      <a:pt x="8" y="434"/>
                    </a:cubicBezTo>
                    <a:lnTo>
                      <a:pt x="10" y="435"/>
                    </a:lnTo>
                    <a:cubicBezTo>
                      <a:pt x="11" y="435"/>
                      <a:pt x="11" y="435"/>
                      <a:pt x="11" y="435"/>
                    </a:cubicBezTo>
                    <a:cubicBezTo>
                      <a:pt x="12" y="434"/>
                      <a:pt x="12" y="428"/>
                      <a:pt x="12" y="426"/>
                    </a:cubicBezTo>
                    <a:lnTo>
                      <a:pt x="12" y="425"/>
                    </a:lnTo>
                    <a:lnTo>
                      <a:pt x="15" y="419"/>
                    </a:lnTo>
                    <a:lnTo>
                      <a:pt x="19" y="419"/>
                    </a:lnTo>
                    <a:lnTo>
                      <a:pt x="20" y="419"/>
                    </a:lnTo>
                    <a:lnTo>
                      <a:pt x="20" y="414"/>
                    </a:lnTo>
                    <a:lnTo>
                      <a:pt x="20" y="409"/>
                    </a:lnTo>
                    <a:cubicBezTo>
                      <a:pt x="122" y="218"/>
                      <a:pt x="294" y="71"/>
                      <a:pt x="500" y="0"/>
                    </a:cubicBezTo>
                    <a:cubicBezTo>
                      <a:pt x="500" y="1"/>
                      <a:pt x="500" y="1"/>
                      <a:pt x="500" y="1"/>
                    </a:cubicBezTo>
                    <a:cubicBezTo>
                      <a:pt x="500" y="6"/>
                      <a:pt x="499" y="11"/>
                      <a:pt x="495" y="18"/>
                    </a:cubicBezTo>
                    <a:cubicBezTo>
                      <a:pt x="494" y="19"/>
                      <a:pt x="492" y="20"/>
                      <a:pt x="491" y="22"/>
                    </a:cubicBezTo>
                    <a:lnTo>
                      <a:pt x="489" y="25"/>
                    </a:lnTo>
                    <a:lnTo>
                      <a:pt x="487" y="23"/>
                    </a:lnTo>
                    <a:cubicBezTo>
                      <a:pt x="485" y="23"/>
                      <a:pt x="485" y="23"/>
                      <a:pt x="485" y="23"/>
                    </a:cubicBezTo>
                    <a:lnTo>
                      <a:pt x="485" y="25"/>
                    </a:lnTo>
                    <a:lnTo>
                      <a:pt x="485" y="27"/>
                    </a:lnTo>
                    <a:cubicBezTo>
                      <a:pt x="483" y="29"/>
                      <a:pt x="482" y="31"/>
                      <a:pt x="478" y="31"/>
                    </a:cubicBezTo>
                    <a:lnTo>
                      <a:pt x="466" y="31"/>
                    </a:lnTo>
                    <a:cubicBezTo>
                      <a:pt x="464" y="31"/>
                      <a:pt x="462" y="31"/>
                      <a:pt x="462" y="31"/>
                    </a:cubicBezTo>
                    <a:lnTo>
                      <a:pt x="462" y="32"/>
                    </a:lnTo>
                    <a:cubicBezTo>
                      <a:pt x="459" y="35"/>
                      <a:pt x="458" y="39"/>
                      <a:pt x="452" y="39"/>
                    </a:cubicBezTo>
                    <a:lnTo>
                      <a:pt x="451" y="39"/>
                    </a:lnTo>
                    <a:lnTo>
                      <a:pt x="450" y="39"/>
                    </a:lnTo>
                    <a:lnTo>
                      <a:pt x="431" y="36"/>
                    </a:lnTo>
                    <a:lnTo>
                      <a:pt x="430" y="36"/>
                    </a:lnTo>
                    <a:cubicBezTo>
                      <a:pt x="430" y="36"/>
                      <a:pt x="430" y="39"/>
                      <a:pt x="430" y="40"/>
                    </a:cubicBezTo>
                    <a:lnTo>
                      <a:pt x="429" y="46"/>
                    </a:lnTo>
                    <a:lnTo>
                      <a:pt x="423" y="44"/>
                    </a:lnTo>
                    <a:cubicBezTo>
                      <a:pt x="421" y="46"/>
                      <a:pt x="421" y="48"/>
                      <a:pt x="421" y="52"/>
                    </a:cubicBezTo>
                    <a:lnTo>
                      <a:pt x="421" y="59"/>
                    </a:lnTo>
                    <a:lnTo>
                      <a:pt x="421" y="60"/>
                    </a:lnTo>
                    <a:cubicBezTo>
                      <a:pt x="421" y="60"/>
                      <a:pt x="421" y="64"/>
                      <a:pt x="420" y="65"/>
                    </a:cubicBezTo>
                    <a:cubicBezTo>
                      <a:pt x="418" y="68"/>
                      <a:pt x="415" y="68"/>
                      <a:pt x="414" y="68"/>
                    </a:cubicBezTo>
                    <a:lnTo>
                      <a:pt x="413" y="77"/>
                    </a:lnTo>
                    <a:lnTo>
                      <a:pt x="406" y="75"/>
                    </a:lnTo>
                    <a:cubicBezTo>
                      <a:pt x="405" y="75"/>
                      <a:pt x="405" y="81"/>
                      <a:pt x="405" y="83"/>
                    </a:cubicBezTo>
                    <a:lnTo>
                      <a:pt x="405" y="84"/>
                    </a:lnTo>
                    <a:cubicBezTo>
                      <a:pt x="405" y="85"/>
                      <a:pt x="406" y="87"/>
                      <a:pt x="406" y="89"/>
                    </a:cubicBezTo>
                    <a:cubicBezTo>
                      <a:pt x="408" y="93"/>
                      <a:pt x="411" y="97"/>
                      <a:pt x="408" y="104"/>
                    </a:cubicBezTo>
                    <a:cubicBezTo>
                      <a:pt x="408" y="105"/>
                      <a:pt x="406" y="106"/>
                      <a:pt x="405" y="108"/>
                    </a:cubicBezTo>
                    <a:cubicBezTo>
                      <a:pt x="405" y="109"/>
                      <a:pt x="403" y="109"/>
                      <a:pt x="403" y="111"/>
                    </a:cubicBezTo>
                    <a:lnTo>
                      <a:pt x="405" y="111"/>
                    </a:lnTo>
                    <a:lnTo>
                      <a:pt x="406" y="111"/>
                    </a:lnTo>
                    <a:cubicBezTo>
                      <a:pt x="408" y="111"/>
                      <a:pt x="408" y="111"/>
                      <a:pt x="410" y="111"/>
                    </a:cubicBezTo>
                    <a:cubicBezTo>
                      <a:pt x="410" y="106"/>
                      <a:pt x="411" y="104"/>
                      <a:pt x="414" y="104"/>
                    </a:cubicBezTo>
                    <a:cubicBezTo>
                      <a:pt x="418" y="102"/>
                      <a:pt x="420" y="100"/>
                      <a:pt x="423" y="97"/>
                    </a:cubicBezTo>
                    <a:cubicBezTo>
                      <a:pt x="424" y="96"/>
                      <a:pt x="426" y="94"/>
                      <a:pt x="429" y="93"/>
                    </a:cubicBezTo>
                    <a:cubicBezTo>
                      <a:pt x="431" y="90"/>
                      <a:pt x="436" y="89"/>
                      <a:pt x="441" y="90"/>
                    </a:cubicBezTo>
                    <a:lnTo>
                      <a:pt x="442" y="90"/>
                    </a:lnTo>
                    <a:cubicBezTo>
                      <a:pt x="443" y="90"/>
                      <a:pt x="445" y="89"/>
                      <a:pt x="446" y="89"/>
                    </a:cubicBezTo>
                    <a:cubicBezTo>
                      <a:pt x="448" y="87"/>
                      <a:pt x="448" y="87"/>
                      <a:pt x="448" y="83"/>
                    </a:cubicBezTo>
                    <a:lnTo>
                      <a:pt x="450" y="81"/>
                    </a:lnTo>
                    <a:cubicBezTo>
                      <a:pt x="450" y="78"/>
                      <a:pt x="451" y="75"/>
                      <a:pt x="454" y="73"/>
                    </a:cubicBezTo>
                    <a:cubicBezTo>
                      <a:pt x="455" y="73"/>
                      <a:pt x="455" y="73"/>
                      <a:pt x="455" y="73"/>
                    </a:cubicBezTo>
                    <a:cubicBezTo>
                      <a:pt x="458" y="71"/>
                      <a:pt x="458" y="64"/>
                      <a:pt x="457" y="59"/>
                    </a:cubicBezTo>
                    <a:lnTo>
                      <a:pt x="457" y="56"/>
                    </a:lnTo>
                    <a:lnTo>
                      <a:pt x="457" y="52"/>
                    </a:lnTo>
                    <a:lnTo>
                      <a:pt x="476" y="52"/>
                    </a:lnTo>
                    <a:cubicBezTo>
                      <a:pt x="478" y="52"/>
                      <a:pt x="478" y="52"/>
                      <a:pt x="479" y="52"/>
                    </a:cubicBezTo>
                    <a:cubicBezTo>
                      <a:pt x="480" y="52"/>
                      <a:pt x="480" y="52"/>
                      <a:pt x="482" y="53"/>
                    </a:cubicBezTo>
                    <a:cubicBezTo>
                      <a:pt x="483" y="53"/>
                      <a:pt x="485" y="52"/>
                      <a:pt x="487" y="52"/>
                    </a:cubicBezTo>
                    <a:cubicBezTo>
                      <a:pt x="491" y="50"/>
                      <a:pt x="494" y="47"/>
                      <a:pt x="495" y="43"/>
                    </a:cubicBezTo>
                    <a:cubicBezTo>
                      <a:pt x="496" y="40"/>
                      <a:pt x="500" y="36"/>
                      <a:pt x="504" y="39"/>
                    </a:cubicBezTo>
                    <a:lnTo>
                      <a:pt x="537" y="39"/>
                    </a:lnTo>
                    <a:cubicBezTo>
                      <a:pt x="538" y="39"/>
                      <a:pt x="538" y="39"/>
                      <a:pt x="538" y="39"/>
                    </a:cubicBezTo>
                    <a:cubicBezTo>
                      <a:pt x="541" y="39"/>
                      <a:pt x="545" y="41"/>
                      <a:pt x="544" y="46"/>
                    </a:cubicBezTo>
                    <a:lnTo>
                      <a:pt x="544" y="59"/>
                    </a:lnTo>
                    <a:lnTo>
                      <a:pt x="538" y="56"/>
                    </a:lnTo>
                    <a:lnTo>
                      <a:pt x="537" y="56"/>
                    </a:lnTo>
                    <a:cubicBezTo>
                      <a:pt x="537" y="56"/>
                      <a:pt x="537" y="57"/>
                      <a:pt x="537" y="59"/>
                    </a:cubicBezTo>
                    <a:cubicBezTo>
                      <a:pt x="537" y="59"/>
                      <a:pt x="537" y="60"/>
                      <a:pt x="540" y="60"/>
                    </a:cubicBezTo>
                    <a:cubicBezTo>
                      <a:pt x="541" y="60"/>
                      <a:pt x="541" y="62"/>
                      <a:pt x="543" y="62"/>
                    </a:cubicBezTo>
                    <a:cubicBezTo>
                      <a:pt x="544" y="62"/>
                      <a:pt x="545" y="62"/>
                      <a:pt x="547" y="62"/>
                    </a:cubicBezTo>
                    <a:cubicBezTo>
                      <a:pt x="548" y="62"/>
                      <a:pt x="548" y="62"/>
                      <a:pt x="550" y="62"/>
                    </a:cubicBezTo>
                    <a:cubicBezTo>
                      <a:pt x="550" y="62"/>
                      <a:pt x="552" y="60"/>
                      <a:pt x="553" y="59"/>
                    </a:cubicBezTo>
                    <a:cubicBezTo>
                      <a:pt x="555" y="57"/>
                      <a:pt x="557" y="56"/>
                      <a:pt x="562" y="56"/>
                    </a:cubicBezTo>
                    <a:lnTo>
                      <a:pt x="568" y="55"/>
                    </a:lnTo>
                    <a:lnTo>
                      <a:pt x="566" y="81"/>
                    </a:lnTo>
                    <a:cubicBezTo>
                      <a:pt x="566" y="84"/>
                      <a:pt x="568" y="87"/>
                      <a:pt x="569" y="90"/>
                    </a:cubicBezTo>
                    <a:lnTo>
                      <a:pt x="569" y="92"/>
                    </a:lnTo>
                    <a:cubicBezTo>
                      <a:pt x="572" y="94"/>
                      <a:pt x="573" y="99"/>
                      <a:pt x="573" y="105"/>
                    </a:cubicBezTo>
                    <a:cubicBezTo>
                      <a:pt x="573" y="108"/>
                      <a:pt x="573" y="111"/>
                      <a:pt x="573" y="113"/>
                    </a:cubicBezTo>
                    <a:cubicBezTo>
                      <a:pt x="572" y="115"/>
                      <a:pt x="571" y="120"/>
                      <a:pt x="565" y="120"/>
                    </a:cubicBezTo>
                    <a:cubicBezTo>
                      <a:pt x="564" y="120"/>
                      <a:pt x="562" y="120"/>
                      <a:pt x="562" y="120"/>
                    </a:cubicBezTo>
                    <a:cubicBezTo>
                      <a:pt x="560" y="120"/>
                      <a:pt x="560" y="120"/>
                      <a:pt x="560" y="120"/>
                    </a:cubicBezTo>
                    <a:cubicBezTo>
                      <a:pt x="559" y="120"/>
                      <a:pt x="559" y="120"/>
                      <a:pt x="557" y="120"/>
                    </a:cubicBezTo>
                    <a:cubicBezTo>
                      <a:pt x="556" y="120"/>
                      <a:pt x="553" y="118"/>
                      <a:pt x="552" y="118"/>
                    </a:cubicBezTo>
                    <a:cubicBezTo>
                      <a:pt x="548" y="118"/>
                      <a:pt x="547" y="118"/>
                      <a:pt x="544" y="118"/>
                    </a:cubicBezTo>
                    <a:cubicBezTo>
                      <a:pt x="541" y="118"/>
                      <a:pt x="538" y="118"/>
                      <a:pt x="537" y="120"/>
                    </a:cubicBezTo>
                    <a:cubicBezTo>
                      <a:pt x="535" y="120"/>
                      <a:pt x="535" y="120"/>
                      <a:pt x="535" y="120"/>
                    </a:cubicBezTo>
                    <a:cubicBezTo>
                      <a:pt x="534" y="121"/>
                      <a:pt x="534" y="121"/>
                      <a:pt x="534" y="121"/>
                    </a:cubicBezTo>
                    <a:cubicBezTo>
                      <a:pt x="532" y="124"/>
                      <a:pt x="531" y="125"/>
                      <a:pt x="528" y="125"/>
                    </a:cubicBezTo>
                    <a:cubicBezTo>
                      <a:pt x="527" y="125"/>
                      <a:pt x="527" y="125"/>
                      <a:pt x="527" y="125"/>
                    </a:cubicBezTo>
                    <a:lnTo>
                      <a:pt x="527" y="127"/>
                    </a:lnTo>
                    <a:lnTo>
                      <a:pt x="528" y="134"/>
                    </a:lnTo>
                    <a:lnTo>
                      <a:pt x="520" y="133"/>
                    </a:lnTo>
                    <a:cubicBezTo>
                      <a:pt x="519" y="133"/>
                      <a:pt x="519" y="133"/>
                      <a:pt x="519" y="133"/>
                    </a:cubicBezTo>
                    <a:cubicBezTo>
                      <a:pt x="519" y="133"/>
                      <a:pt x="519" y="134"/>
                      <a:pt x="519" y="136"/>
                    </a:cubicBezTo>
                    <a:lnTo>
                      <a:pt x="517" y="141"/>
                    </a:lnTo>
                    <a:lnTo>
                      <a:pt x="459" y="139"/>
                    </a:lnTo>
                    <a:cubicBezTo>
                      <a:pt x="458" y="139"/>
                      <a:pt x="457" y="139"/>
                      <a:pt x="455" y="137"/>
                    </a:cubicBezTo>
                    <a:cubicBezTo>
                      <a:pt x="454" y="137"/>
                      <a:pt x="452" y="137"/>
                      <a:pt x="451" y="137"/>
                    </a:cubicBezTo>
                    <a:cubicBezTo>
                      <a:pt x="450" y="137"/>
                      <a:pt x="450" y="137"/>
                      <a:pt x="450" y="137"/>
                    </a:cubicBezTo>
                    <a:lnTo>
                      <a:pt x="448" y="145"/>
                    </a:lnTo>
                    <a:lnTo>
                      <a:pt x="443" y="145"/>
                    </a:lnTo>
                    <a:cubicBezTo>
                      <a:pt x="442" y="145"/>
                      <a:pt x="441" y="145"/>
                      <a:pt x="439" y="145"/>
                    </a:cubicBezTo>
                    <a:cubicBezTo>
                      <a:pt x="439" y="145"/>
                      <a:pt x="438" y="145"/>
                      <a:pt x="436" y="145"/>
                    </a:cubicBezTo>
                    <a:cubicBezTo>
                      <a:pt x="434" y="145"/>
                      <a:pt x="433" y="145"/>
                      <a:pt x="433" y="145"/>
                    </a:cubicBezTo>
                    <a:lnTo>
                      <a:pt x="433" y="153"/>
                    </a:lnTo>
                    <a:lnTo>
                      <a:pt x="429" y="153"/>
                    </a:lnTo>
                    <a:cubicBezTo>
                      <a:pt x="427" y="153"/>
                      <a:pt x="426" y="153"/>
                      <a:pt x="424" y="154"/>
                    </a:cubicBezTo>
                    <a:cubicBezTo>
                      <a:pt x="426" y="155"/>
                      <a:pt x="427" y="157"/>
                      <a:pt x="429" y="157"/>
                    </a:cubicBezTo>
                    <a:cubicBezTo>
                      <a:pt x="430" y="158"/>
                      <a:pt x="431" y="158"/>
                      <a:pt x="433" y="158"/>
                    </a:cubicBezTo>
                    <a:cubicBezTo>
                      <a:pt x="434" y="158"/>
                      <a:pt x="436" y="157"/>
                      <a:pt x="438" y="157"/>
                    </a:cubicBezTo>
                    <a:cubicBezTo>
                      <a:pt x="439" y="153"/>
                      <a:pt x="441" y="150"/>
                      <a:pt x="445" y="150"/>
                    </a:cubicBezTo>
                    <a:lnTo>
                      <a:pt x="464" y="150"/>
                    </a:lnTo>
                    <a:lnTo>
                      <a:pt x="464" y="157"/>
                    </a:lnTo>
                    <a:cubicBezTo>
                      <a:pt x="463" y="162"/>
                      <a:pt x="459" y="166"/>
                      <a:pt x="458" y="169"/>
                    </a:cubicBezTo>
                    <a:cubicBezTo>
                      <a:pt x="457" y="170"/>
                      <a:pt x="457" y="171"/>
                      <a:pt x="455" y="171"/>
                    </a:cubicBezTo>
                    <a:cubicBezTo>
                      <a:pt x="454" y="174"/>
                      <a:pt x="452" y="178"/>
                      <a:pt x="448" y="176"/>
                    </a:cubicBezTo>
                    <a:lnTo>
                      <a:pt x="446" y="176"/>
                    </a:lnTo>
                    <a:lnTo>
                      <a:pt x="436" y="176"/>
                    </a:lnTo>
                    <a:lnTo>
                      <a:pt x="434" y="176"/>
                    </a:lnTo>
                    <a:cubicBezTo>
                      <a:pt x="433" y="176"/>
                      <a:pt x="433" y="176"/>
                      <a:pt x="433" y="176"/>
                    </a:cubicBezTo>
                    <a:cubicBezTo>
                      <a:pt x="433" y="176"/>
                      <a:pt x="431" y="176"/>
                      <a:pt x="431" y="178"/>
                    </a:cubicBezTo>
                    <a:cubicBezTo>
                      <a:pt x="431" y="181"/>
                      <a:pt x="430" y="183"/>
                      <a:pt x="424" y="183"/>
                    </a:cubicBezTo>
                    <a:cubicBezTo>
                      <a:pt x="423" y="183"/>
                      <a:pt x="421" y="183"/>
                      <a:pt x="420" y="183"/>
                    </a:cubicBezTo>
                    <a:cubicBezTo>
                      <a:pt x="418" y="183"/>
                      <a:pt x="418" y="183"/>
                      <a:pt x="417" y="183"/>
                    </a:cubicBezTo>
                    <a:lnTo>
                      <a:pt x="415" y="191"/>
                    </a:lnTo>
                    <a:lnTo>
                      <a:pt x="411" y="191"/>
                    </a:lnTo>
                    <a:cubicBezTo>
                      <a:pt x="410" y="191"/>
                      <a:pt x="408" y="191"/>
                      <a:pt x="406" y="191"/>
                    </a:cubicBezTo>
                    <a:cubicBezTo>
                      <a:pt x="406" y="189"/>
                      <a:pt x="405" y="189"/>
                      <a:pt x="403" y="189"/>
                    </a:cubicBezTo>
                    <a:cubicBezTo>
                      <a:pt x="402" y="189"/>
                      <a:pt x="401" y="189"/>
                      <a:pt x="401" y="189"/>
                    </a:cubicBezTo>
                    <a:lnTo>
                      <a:pt x="401" y="198"/>
                    </a:lnTo>
                    <a:lnTo>
                      <a:pt x="394" y="197"/>
                    </a:lnTo>
                    <a:lnTo>
                      <a:pt x="393" y="197"/>
                    </a:lnTo>
                    <a:cubicBezTo>
                      <a:pt x="393" y="197"/>
                      <a:pt x="393" y="198"/>
                      <a:pt x="393" y="201"/>
                    </a:cubicBezTo>
                    <a:lnTo>
                      <a:pt x="392" y="206"/>
                    </a:lnTo>
                    <a:lnTo>
                      <a:pt x="387" y="206"/>
                    </a:lnTo>
                    <a:lnTo>
                      <a:pt x="386" y="209"/>
                    </a:lnTo>
                    <a:cubicBezTo>
                      <a:pt x="386" y="210"/>
                      <a:pt x="386" y="210"/>
                      <a:pt x="386" y="211"/>
                    </a:cubicBezTo>
                    <a:cubicBezTo>
                      <a:pt x="385" y="216"/>
                      <a:pt x="385" y="220"/>
                      <a:pt x="381" y="223"/>
                    </a:cubicBezTo>
                    <a:cubicBezTo>
                      <a:pt x="381" y="225"/>
                      <a:pt x="380" y="226"/>
                      <a:pt x="378" y="227"/>
                    </a:cubicBezTo>
                    <a:lnTo>
                      <a:pt x="377" y="230"/>
                    </a:lnTo>
                    <a:cubicBezTo>
                      <a:pt x="375" y="231"/>
                      <a:pt x="374" y="235"/>
                      <a:pt x="369" y="235"/>
                    </a:cubicBezTo>
                    <a:lnTo>
                      <a:pt x="357" y="235"/>
                    </a:lnTo>
                    <a:cubicBezTo>
                      <a:pt x="356" y="235"/>
                      <a:pt x="356" y="234"/>
                      <a:pt x="354" y="234"/>
                    </a:cubicBezTo>
                    <a:lnTo>
                      <a:pt x="353" y="234"/>
                    </a:lnTo>
                    <a:cubicBezTo>
                      <a:pt x="353" y="235"/>
                      <a:pt x="353" y="237"/>
                      <a:pt x="353" y="237"/>
                    </a:cubicBezTo>
                    <a:cubicBezTo>
                      <a:pt x="353" y="238"/>
                      <a:pt x="352" y="243"/>
                      <a:pt x="344" y="243"/>
                    </a:cubicBezTo>
                    <a:cubicBezTo>
                      <a:pt x="343" y="243"/>
                      <a:pt x="343" y="243"/>
                      <a:pt x="341" y="241"/>
                    </a:cubicBezTo>
                    <a:cubicBezTo>
                      <a:pt x="331" y="247"/>
                      <a:pt x="324" y="253"/>
                      <a:pt x="317" y="262"/>
                    </a:cubicBezTo>
                    <a:cubicBezTo>
                      <a:pt x="316" y="263"/>
                      <a:pt x="315" y="264"/>
                      <a:pt x="313" y="268"/>
                    </a:cubicBezTo>
                    <a:lnTo>
                      <a:pt x="313" y="278"/>
                    </a:lnTo>
                    <a:cubicBezTo>
                      <a:pt x="313" y="284"/>
                      <a:pt x="310" y="285"/>
                      <a:pt x="307" y="287"/>
                    </a:cubicBezTo>
                    <a:cubicBezTo>
                      <a:pt x="305" y="287"/>
                      <a:pt x="305" y="287"/>
                      <a:pt x="304" y="287"/>
                    </a:cubicBezTo>
                    <a:cubicBezTo>
                      <a:pt x="303" y="288"/>
                      <a:pt x="303" y="290"/>
                      <a:pt x="301" y="290"/>
                    </a:cubicBezTo>
                    <a:cubicBezTo>
                      <a:pt x="300" y="293"/>
                      <a:pt x="298" y="295"/>
                      <a:pt x="297" y="296"/>
                    </a:cubicBezTo>
                    <a:lnTo>
                      <a:pt x="297" y="297"/>
                    </a:lnTo>
                    <a:cubicBezTo>
                      <a:pt x="296" y="300"/>
                      <a:pt x="292" y="302"/>
                      <a:pt x="289" y="302"/>
                    </a:cubicBezTo>
                    <a:lnTo>
                      <a:pt x="285" y="300"/>
                    </a:lnTo>
                    <a:cubicBezTo>
                      <a:pt x="280" y="303"/>
                      <a:pt x="276" y="305"/>
                      <a:pt x="273" y="308"/>
                    </a:cubicBezTo>
                    <a:cubicBezTo>
                      <a:pt x="271" y="311"/>
                      <a:pt x="267" y="313"/>
                      <a:pt x="266" y="320"/>
                    </a:cubicBezTo>
                    <a:cubicBezTo>
                      <a:pt x="264" y="323"/>
                      <a:pt x="260" y="324"/>
                      <a:pt x="255" y="324"/>
                    </a:cubicBezTo>
                    <a:cubicBezTo>
                      <a:pt x="254" y="323"/>
                      <a:pt x="252" y="323"/>
                      <a:pt x="252" y="323"/>
                    </a:cubicBezTo>
                    <a:cubicBezTo>
                      <a:pt x="251" y="323"/>
                      <a:pt x="251" y="323"/>
                      <a:pt x="250" y="323"/>
                    </a:cubicBezTo>
                    <a:lnTo>
                      <a:pt x="242" y="323"/>
                    </a:lnTo>
                    <a:cubicBezTo>
                      <a:pt x="242" y="324"/>
                      <a:pt x="242" y="325"/>
                      <a:pt x="242" y="325"/>
                    </a:cubicBezTo>
                    <a:cubicBezTo>
                      <a:pt x="243" y="327"/>
                      <a:pt x="243" y="327"/>
                      <a:pt x="245" y="328"/>
                    </a:cubicBezTo>
                    <a:cubicBezTo>
                      <a:pt x="250" y="330"/>
                      <a:pt x="250" y="336"/>
                      <a:pt x="250" y="339"/>
                    </a:cubicBezTo>
                    <a:cubicBezTo>
                      <a:pt x="250" y="340"/>
                      <a:pt x="250" y="340"/>
                      <a:pt x="250" y="340"/>
                    </a:cubicBezTo>
                    <a:lnTo>
                      <a:pt x="248" y="346"/>
                    </a:lnTo>
                    <a:lnTo>
                      <a:pt x="242" y="346"/>
                    </a:lnTo>
                    <a:cubicBezTo>
                      <a:pt x="242" y="345"/>
                      <a:pt x="240" y="345"/>
                      <a:pt x="239" y="345"/>
                    </a:cubicBezTo>
                    <a:cubicBezTo>
                      <a:pt x="238" y="345"/>
                      <a:pt x="236" y="346"/>
                      <a:pt x="235" y="346"/>
                    </a:cubicBezTo>
                    <a:cubicBezTo>
                      <a:pt x="235" y="346"/>
                      <a:pt x="233" y="348"/>
                      <a:pt x="233" y="349"/>
                    </a:cubicBezTo>
                    <a:cubicBezTo>
                      <a:pt x="232" y="351"/>
                      <a:pt x="230" y="353"/>
                      <a:pt x="224" y="352"/>
                    </a:cubicBezTo>
                    <a:cubicBezTo>
                      <a:pt x="223" y="352"/>
                      <a:pt x="223" y="352"/>
                      <a:pt x="222" y="352"/>
                    </a:cubicBezTo>
                    <a:lnTo>
                      <a:pt x="220" y="352"/>
                    </a:lnTo>
                    <a:lnTo>
                      <a:pt x="218" y="352"/>
                    </a:lnTo>
                    <a:cubicBezTo>
                      <a:pt x="217" y="353"/>
                      <a:pt x="217" y="358"/>
                      <a:pt x="217" y="365"/>
                    </a:cubicBezTo>
                    <a:cubicBezTo>
                      <a:pt x="217" y="369"/>
                      <a:pt x="217" y="370"/>
                      <a:pt x="217" y="370"/>
                    </a:cubicBezTo>
                    <a:lnTo>
                      <a:pt x="217" y="377"/>
                    </a:lnTo>
                    <a:lnTo>
                      <a:pt x="211" y="374"/>
                    </a:lnTo>
                    <a:cubicBezTo>
                      <a:pt x="210" y="374"/>
                      <a:pt x="210" y="374"/>
                      <a:pt x="210" y="374"/>
                    </a:cubicBezTo>
                    <a:cubicBezTo>
                      <a:pt x="208" y="376"/>
                      <a:pt x="208" y="382"/>
                      <a:pt x="208" y="383"/>
                    </a:cubicBezTo>
                    <a:lnTo>
                      <a:pt x="208" y="385"/>
                    </a:lnTo>
                    <a:lnTo>
                      <a:pt x="208" y="392"/>
                    </a:lnTo>
                    <a:lnTo>
                      <a:pt x="202" y="390"/>
                    </a:lnTo>
                    <a:lnTo>
                      <a:pt x="201" y="390"/>
                    </a:lnTo>
                    <a:cubicBezTo>
                      <a:pt x="201" y="390"/>
                      <a:pt x="201" y="397"/>
                      <a:pt x="201" y="400"/>
                    </a:cubicBezTo>
                    <a:cubicBezTo>
                      <a:pt x="199" y="407"/>
                      <a:pt x="199" y="419"/>
                      <a:pt x="187" y="421"/>
                    </a:cubicBezTo>
                    <a:lnTo>
                      <a:pt x="180" y="422"/>
                    </a:lnTo>
                    <a:lnTo>
                      <a:pt x="182" y="414"/>
                    </a:lnTo>
                    <a:cubicBezTo>
                      <a:pt x="183" y="414"/>
                      <a:pt x="183" y="413"/>
                      <a:pt x="183" y="413"/>
                    </a:cubicBezTo>
                    <a:cubicBezTo>
                      <a:pt x="182" y="413"/>
                      <a:pt x="182" y="413"/>
                      <a:pt x="182" y="413"/>
                    </a:cubicBezTo>
                    <a:cubicBezTo>
                      <a:pt x="180" y="413"/>
                      <a:pt x="180" y="413"/>
                      <a:pt x="180" y="413"/>
                    </a:cubicBezTo>
                    <a:cubicBezTo>
                      <a:pt x="177" y="413"/>
                      <a:pt x="174" y="410"/>
                      <a:pt x="174" y="405"/>
                    </a:cubicBezTo>
                    <a:lnTo>
                      <a:pt x="175" y="395"/>
                    </a:lnTo>
                    <a:lnTo>
                      <a:pt x="178" y="395"/>
                    </a:lnTo>
                    <a:cubicBezTo>
                      <a:pt x="180" y="395"/>
                      <a:pt x="182" y="394"/>
                      <a:pt x="182" y="392"/>
                    </a:cubicBezTo>
                    <a:cubicBezTo>
                      <a:pt x="184" y="388"/>
                      <a:pt x="186" y="382"/>
                      <a:pt x="184" y="374"/>
                    </a:cubicBezTo>
                    <a:cubicBezTo>
                      <a:pt x="183" y="367"/>
                      <a:pt x="182" y="361"/>
                      <a:pt x="178" y="360"/>
                    </a:cubicBezTo>
                    <a:cubicBezTo>
                      <a:pt x="177" y="358"/>
                      <a:pt x="175" y="358"/>
                      <a:pt x="174" y="358"/>
                    </a:cubicBezTo>
                    <a:cubicBezTo>
                      <a:pt x="173" y="358"/>
                      <a:pt x="173" y="358"/>
                      <a:pt x="171" y="358"/>
                    </a:cubicBezTo>
                    <a:cubicBezTo>
                      <a:pt x="170" y="358"/>
                      <a:pt x="170" y="358"/>
                      <a:pt x="168" y="358"/>
                    </a:cubicBezTo>
                    <a:cubicBezTo>
                      <a:pt x="163" y="358"/>
                      <a:pt x="158" y="361"/>
                      <a:pt x="156" y="362"/>
                    </a:cubicBezTo>
                    <a:cubicBezTo>
                      <a:pt x="154" y="362"/>
                      <a:pt x="153" y="364"/>
                      <a:pt x="152" y="364"/>
                    </a:cubicBezTo>
                    <a:cubicBezTo>
                      <a:pt x="149" y="367"/>
                      <a:pt x="143" y="370"/>
                      <a:pt x="137" y="370"/>
                    </a:cubicBezTo>
                    <a:cubicBezTo>
                      <a:pt x="135" y="370"/>
                      <a:pt x="134" y="370"/>
                      <a:pt x="134" y="370"/>
                    </a:cubicBezTo>
                    <a:cubicBezTo>
                      <a:pt x="129" y="370"/>
                      <a:pt x="126" y="369"/>
                      <a:pt x="124" y="367"/>
                    </a:cubicBezTo>
                    <a:cubicBezTo>
                      <a:pt x="124" y="367"/>
                      <a:pt x="122" y="365"/>
                      <a:pt x="121" y="365"/>
                    </a:cubicBezTo>
                    <a:cubicBezTo>
                      <a:pt x="119" y="364"/>
                      <a:pt x="119" y="364"/>
                      <a:pt x="118" y="364"/>
                    </a:cubicBezTo>
                    <a:cubicBezTo>
                      <a:pt x="118" y="364"/>
                      <a:pt x="118" y="365"/>
                      <a:pt x="116" y="367"/>
                    </a:cubicBezTo>
                    <a:cubicBezTo>
                      <a:pt x="116" y="369"/>
                      <a:pt x="116" y="370"/>
                      <a:pt x="116" y="370"/>
                    </a:cubicBezTo>
                    <a:cubicBezTo>
                      <a:pt x="113" y="377"/>
                      <a:pt x="107" y="382"/>
                      <a:pt x="103" y="385"/>
                    </a:cubicBezTo>
                    <a:cubicBezTo>
                      <a:pt x="100" y="388"/>
                      <a:pt x="98" y="389"/>
                      <a:pt x="96" y="390"/>
                    </a:cubicBezTo>
                    <a:cubicBezTo>
                      <a:pt x="94" y="392"/>
                      <a:pt x="94" y="394"/>
                      <a:pt x="93" y="395"/>
                    </a:cubicBezTo>
                    <a:cubicBezTo>
                      <a:pt x="93" y="400"/>
                      <a:pt x="89" y="401"/>
                      <a:pt x="86" y="401"/>
                    </a:cubicBezTo>
                    <a:lnTo>
                      <a:pt x="85" y="401"/>
                    </a:lnTo>
                    <a:cubicBezTo>
                      <a:pt x="84" y="402"/>
                      <a:pt x="85" y="407"/>
                      <a:pt x="85" y="409"/>
                    </a:cubicBezTo>
                    <a:cubicBezTo>
                      <a:pt x="85" y="410"/>
                      <a:pt x="85" y="410"/>
                      <a:pt x="85" y="411"/>
                    </a:cubicBezTo>
                    <a:lnTo>
                      <a:pt x="84" y="417"/>
                    </a:lnTo>
                    <a:lnTo>
                      <a:pt x="77" y="416"/>
                    </a:lnTo>
                    <a:cubicBezTo>
                      <a:pt x="76" y="417"/>
                      <a:pt x="76" y="422"/>
                      <a:pt x="76" y="425"/>
                    </a:cubicBezTo>
                    <a:lnTo>
                      <a:pt x="76" y="426"/>
                    </a:lnTo>
                    <a:lnTo>
                      <a:pt x="76" y="432"/>
                    </a:lnTo>
                    <a:lnTo>
                      <a:pt x="70" y="430"/>
                    </a:lnTo>
                    <a:cubicBezTo>
                      <a:pt x="69" y="430"/>
                      <a:pt x="69" y="430"/>
                      <a:pt x="69" y="430"/>
                    </a:cubicBezTo>
                    <a:cubicBezTo>
                      <a:pt x="68" y="432"/>
                      <a:pt x="68" y="437"/>
                      <a:pt x="68" y="446"/>
                    </a:cubicBezTo>
                    <a:cubicBezTo>
                      <a:pt x="68" y="447"/>
                      <a:pt x="68" y="448"/>
                      <a:pt x="68" y="450"/>
                    </a:cubicBezTo>
                    <a:lnTo>
                      <a:pt x="68" y="455"/>
                    </a:lnTo>
                    <a:lnTo>
                      <a:pt x="61" y="454"/>
                    </a:lnTo>
                    <a:lnTo>
                      <a:pt x="60" y="454"/>
                    </a:lnTo>
                    <a:cubicBezTo>
                      <a:pt x="60" y="454"/>
                      <a:pt x="60" y="460"/>
                      <a:pt x="60" y="462"/>
                    </a:cubicBezTo>
                    <a:cubicBezTo>
                      <a:pt x="60" y="463"/>
                      <a:pt x="60" y="463"/>
                      <a:pt x="60" y="465"/>
                    </a:cubicBezTo>
                    <a:lnTo>
                      <a:pt x="59" y="471"/>
                    </a:lnTo>
                    <a:lnTo>
                      <a:pt x="52" y="469"/>
                    </a:lnTo>
                    <a:cubicBezTo>
                      <a:pt x="52" y="469"/>
                      <a:pt x="51" y="469"/>
                      <a:pt x="51" y="472"/>
                    </a:cubicBezTo>
                    <a:lnTo>
                      <a:pt x="51" y="478"/>
                    </a:lnTo>
                    <a:lnTo>
                      <a:pt x="45" y="476"/>
                    </a:lnTo>
                    <a:lnTo>
                      <a:pt x="44" y="476"/>
                    </a:lnTo>
                    <a:cubicBezTo>
                      <a:pt x="44" y="476"/>
                      <a:pt x="44" y="478"/>
                      <a:pt x="44" y="481"/>
                    </a:cubicBezTo>
                    <a:cubicBezTo>
                      <a:pt x="44" y="483"/>
                      <a:pt x="44" y="484"/>
                      <a:pt x="44" y="484"/>
                    </a:cubicBezTo>
                    <a:cubicBezTo>
                      <a:pt x="42" y="486"/>
                      <a:pt x="42" y="488"/>
                      <a:pt x="42" y="488"/>
                    </a:cubicBezTo>
                    <a:lnTo>
                      <a:pt x="44" y="488"/>
                    </a:lnTo>
                    <a:lnTo>
                      <a:pt x="44" y="490"/>
                    </a:lnTo>
                    <a:cubicBezTo>
                      <a:pt x="48" y="490"/>
                      <a:pt x="51" y="493"/>
                      <a:pt x="49" y="497"/>
                    </a:cubicBezTo>
                    <a:lnTo>
                      <a:pt x="49" y="503"/>
                    </a:lnTo>
                    <a:lnTo>
                      <a:pt x="49" y="504"/>
                    </a:lnTo>
                    <a:cubicBezTo>
                      <a:pt x="49" y="506"/>
                      <a:pt x="49" y="509"/>
                      <a:pt x="49" y="511"/>
                    </a:cubicBezTo>
                    <a:cubicBezTo>
                      <a:pt x="54" y="509"/>
                      <a:pt x="59" y="504"/>
                      <a:pt x="61" y="502"/>
                    </a:cubicBezTo>
                    <a:cubicBezTo>
                      <a:pt x="63" y="500"/>
                      <a:pt x="64" y="499"/>
                      <a:pt x="64" y="499"/>
                    </a:cubicBezTo>
                    <a:lnTo>
                      <a:pt x="66" y="497"/>
                    </a:lnTo>
                    <a:cubicBezTo>
                      <a:pt x="69" y="496"/>
                      <a:pt x="70" y="493"/>
                      <a:pt x="73" y="491"/>
                    </a:cubicBezTo>
                    <a:lnTo>
                      <a:pt x="75" y="490"/>
                    </a:lnTo>
                    <a:lnTo>
                      <a:pt x="77" y="491"/>
                    </a:lnTo>
                    <a:cubicBezTo>
                      <a:pt x="77" y="491"/>
                      <a:pt x="79" y="490"/>
                      <a:pt x="79" y="488"/>
                    </a:cubicBezTo>
                    <a:lnTo>
                      <a:pt x="79" y="483"/>
                    </a:lnTo>
                    <a:lnTo>
                      <a:pt x="85" y="484"/>
                    </a:lnTo>
                    <a:lnTo>
                      <a:pt x="86" y="484"/>
                    </a:lnTo>
                    <a:cubicBezTo>
                      <a:pt x="86" y="484"/>
                      <a:pt x="86" y="483"/>
                      <a:pt x="86" y="481"/>
                    </a:cubicBezTo>
                    <a:cubicBezTo>
                      <a:pt x="88" y="475"/>
                      <a:pt x="93" y="471"/>
                      <a:pt x="98" y="469"/>
                    </a:cubicBezTo>
                    <a:cubicBezTo>
                      <a:pt x="101" y="469"/>
                      <a:pt x="104" y="467"/>
                      <a:pt x="107" y="467"/>
                    </a:cubicBezTo>
                    <a:cubicBezTo>
                      <a:pt x="110" y="469"/>
                      <a:pt x="112" y="469"/>
                      <a:pt x="114" y="469"/>
                    </a:cubicBezTo>
                    <a:lnTo>
                      <a:pt x="121" y="469"/>
                    </a:lnTo>
                    <a:lnTo>
                      <a:pt x="121" y="475"/>
                    </a:lnTo>
                    <a:cubicBezTo>
                      <a:pt x="121" y="476"/>
                      <a:pt x="121" y="478"/>
                      <a:pt x="121" y="479"/>
                    </a:cubicBezTo>
                    <a:cubicBezTo>
                      <a:pt x="121" y="484"/>
                      <a:pt x="121" y="488"/>
                      <a:pt x="119" y="493"/>
                    </a:cubicBezTo>
                    <a:cubicBezTo>
                      <a:pt x="118" y="508"/>
                      <a:pt x="109" y="511"/>
                      <a:pt x="103" y="511"/>
                    </a:cubicBezTo>
                    <a:cubicBezTo>
                      <a:pt x="101" y="511"/>
                      <a:pt x="100" y="511"/>
                      <a:pt x="100" y="509"/>
                    </a:cubicBezTo>
                    <a:cubicBezTo>
                      <a:pt x="98" y="509"/>
                      <a:pt x="98" y="509"/>
                      <a:pt x="97" y="509"/>
                    </a:cubicBezTo>
                    <a:lnTo>
                      <a:pt x="97" y="511"/>
                    </a:lnTo>
                    <a:cubicBezTo>
                      <a:pt x="96" y="514"/>
                      <a:pt x="96" y="518"/>
                      <a:pt x="96" y="523"/>
                    </a:cubicBezTo>
                    <a:cubicBezTo>
                      <a:pt x="96" y="524"/>
                      <a:pt x="96" y="525"/>
                      <a:pt x="96" y="527"/>
                    </a:cubicBezTo>
                    <a:lnTo>
                      <a:pt x="96" y="535"/>
                    </a:lnTo>
                    <a:lnTo>
                      <a:pt x="89" y="531"/>
                    </a:lnTo>
                    <a:cubicBezTo>
                      <a:pt x="88" y="531"/>
                      <a:pt x="88" y="531"/>
                      <a:pt x="88" y="531"/>
                    </a:cubicBezTo>
                    <a:cubicBezTo>
                      <a:pt x="86" y="533"/>
                      <a:pt x="86" y="539"/>
                      <a:pt x="86" y="540"/>
                    </a:cubicBezTo>
                    <a:lnTo>
                      <a:pt x="86" y="542"/>
                    </a:lnTo>
                    <a:cubicBezTo>
                      <a:pt x="86" y="543"/>
                      <a:pt x="88" y="544"/>
                      <a:pt x="94" y="546"/>
                    </a:cubicBezTo>
                    <a:cubicBezTo>
                      <a:pt x="96" y="546"/>
                      <a:pt x="96" y="546"/>
                      <a:pt x="97" y="546"/>
                    </a:cubicBezTo>
                    <a:cubicBezTo>
                      <a:pt x="98" y="546"/>
                      <a:pt x="101" y="546"/>
                      <a:pt x="103" y="546"/>
                    </a:cubicBezTo>
                    <a:lnTo>
                      <a:pt x="104" y="546"/>
                    </a:lnTo>
                    <a:cubicBezTo>
                      <a:pt x="106" y="546"/>
                      <a:pt x="107" y="546"/>
                      <a:pt x="109" y="546"/>
                    </a:cubicBezTo>
                    <a:cubicBezTo>
                      <a:pt x="116" y="546"/>
                      <a:pt x="118" y="551"/>
                      <a:pt x="118" y="552"/>
                    </a:cubicBezTo>
                    <a:cubicBezTo>
                      <a:pt x="118" y="555"/>
                      <a:pt x="118" y="558"/>
                      <a:pt x="118" y="561"/>
                    </a:cubicBezTo>
                    <a:cubicBezTo>
                      <a:pt x="118" y="565"/>
                      <a:pt x="116" y="568"/>
                      <a:pt x="118" y="572"/>
                    </a:cubicBezTo>
                    <a:cubicBezTo>
                      <a:pt x="118" y="577"/>
                      <a:pt x="119" y="577"/>
                      <a:pt x="121" y="577"/>
                    </a:cubicBezTo>
                    <a:lnTo>
                      <a:pt x="124" y="577"/>
                    </a:lnTo>
                    <a:lnTo>
                      <a:pt x="124" y="581"/>
                    </a:lnTo>
                    <a:cubicBezTo>
                      <a:pt x="125" y="583"/>
                      <a:pt x="126" y="591"/>
                      <a:pt x="122" y="597"/>
                    </a:cubicBezTo>
                    <a:cubicBezTo>
                      <a:pt x="118" y="602"/>
                      <a:pt x="112" y="604"/>
                      <a:pt x="107" y="605"/>
                    </a:cubicBezTo>
                    <a:cubicBezTo>
                      <a:pt x="104" y="605"/>
                      <a:pt x="103" y="605"/>
                      <a:pt x="101" y="607"/>
                    </a:cubicBezTo>
                    <a:lnTo>
                      <a:pt x="100" y="607"/>
                    </a:lnTo>
                    <a:cubicBezTo>
                      <a:pt x="100" y="608"/>
                      <a:pt x="100" y="612"/>
                      <a:pt x="100" y="613"/>
                    </a:cubicBezTo>
                    <a:cubicBezTo>
                      <a:pt x="101" y="616"/>
                      <a:pt x="101" y="617"/>
                      <a:pt x="103" y="620"/>
                    </a:cubicBezTo>
                    <a:cubicBezTo>
                      <a:pt x="103" y="620"/>
                      <a:pt x="104" y="620"/>
                      <a:pt x="104" y="622"/>
                    </a:cubicBezTo>
                    <a:cubicBezTo>
                      <a:pt x="106" y="623"/>
                      <a:pt x="107" y="626"/>
                      <a:pt x="106" y="629"/>
                    </a:cubicBezTo>
                    <a:cubicBezTo>
                      <a:pt x="107" y="630"/>
                      <a:pt x="107" y="630"/>
                      <a:pt x="107" y="630"/>
                    </a:cubicBezTo>
                    <a:cubicBezTo>
                      <a:pt x="109" y="630"/>
                      <a:pt x="113" y="630"/>
                      <a:pt x="114" y="638"/>
                    </a:cubicBezTo>
                    <a:lnTo>
                      <a:pt x="116" y="638"/>
                    </a:lnTo>
                    <a:cubicBezTo>
                      <a:pt x="116" y="638"/>
                      <a:pt x="119" y="639"/>
                      <a:pt x="121" y="641"/>
                    </a:cubicBezTo>
                    <a:cubicBezTo>
                      <a:pt x="122" y="639"/>
                      <a:pt x="125" y="638"/>
                      <a:pt x="131" y="635"/>
                    </a:cubicBezTo>
                    <a:cubicBezTo>
                      <a:pt x="133" y="635"/>
                      <a:pt x="134" y="635"/>
                      <a:pt x="134" y="635"/>
                    </a:cubicBezTo>
                    <a:cubicBezTo>
                      <a:pt x="137" y="633"/>
                      <a:pt x="138" y="633"/>
                      <a:pt x="141" y="633"/>
                    </a:cubicBezTo>
                    <a:cubicBezTo>
                      <a:pt x="143" y="633"/>
                      <a:pt x="149" y="635"/>
                      <a:pt x="152" y="641"/>
                    </a:cubicBezTo>
                    <a:cubicBezTo>
                      <a:pt x="152" y="642"/>
                      <a:pt x="152" y="642"/>
                      <a:pt x="152" y="644"/>
                    </a:cubicBezTo>
                    <a:cubicBezTo>
                      <a:pt x="153" y="645"/>
                      <a:pt x="153" y="645"/>
                      <a:pt x="153" y="646"/>
                    </a:cubicBezTo>
                    <a:lnTo>
                      <a:pt x="154" y="649"/>
                    </a:lnTo>
                    <a:cubicBezTo>
                      <a:pt x="156" y="650"/>
                      <a:pt x="158" y="651"/>
                      <a:pt x="158" y="653"/>
                    </a:cubicBezTo>
                    <a:cubicBezTo>
                      <a:pt x="159" y="654"/>
                      <a:pt x="159" y="654"/>
                      <a:pt x="159" y="656"/>
                    </a:cubicBezTo>
                    <a:lnTo>
                      <a:pt x="161" y="656"/>
                    </a:lnTo>
                    <a:cubicBezTo>
                      <a:pt x="162" y="656"/>
                      <a:pt x="162" y="656"/>
                      <a:pt x="163" y="656"/>
                    </a:cubicBezTo>
                    <a:cubicBezTo>
                      <a:pt x="165" y="656"/>
                      <a:pt x="165" y="656"/>
                      <a:pt x="166" y="656"/>
                    </a:cubicBezTo>
                    <a:cubicBezTo>
                      <a:pt x="168" y="656"/>
                      <a:pt x="170" y="656"/>
                      <a:pt x="170" y="656"/>
                    </a:cubicBezTo>
                    <a:cubicBezTo>
                      <a:pt x="173" y="656"/>
                      <a:pt x="175" y="653"/>
                      <a:pt x="177" y="651"/>
                    </a:cubicBezTo>
                    <a:lnTo>
                      <a:pt x="173" y="650"/>
                    </a:lnTo>
                    <a:lnTo>
                      <a:pt x="173" y="645"/>
                    </a:lnTo>
                    <a:lnTo>
                      <a:pt x="173" y="644"/>
                    </a:lnTo>
                    <a:cubicBezTo>
                      <a:pt x="173" y="642"/>
                      <a:pt x="171" y="641"/>
                      <a:pt x="171" y="639"/>
                    </a:cubicBezTo>
                    <a:cubicBezTo>
                      <a:pt x="168" y="638"/>
                      <a:pt x="166" y="635"/>
                      <a:pt x="166" y="630"/>
                    </a:cubicBezTo>
                    <a:lnTo>
                      <a:pt x="165" y="625"/>
                    </a:lnTo>
                    <a:lnTo>
                      <a:pt x="171" y="625"/>
                    </a:lnTo>
                    <a:lnTo>
                      <a:pt x="174" y="626"/>
                    </a:lnTo>
                    <a:cubicBezTo>
                      <a:pt x="175" y="626"/>
                      <a:pt x="178" y="626"/>
                      <a:pt x="180" y="626"/>
                    </a:cubicBezTo>
                    <a:cubicBezTo>
                      <a:pt x="186" y="626"/>
                      <a:pt x="189" y="626"/>
                      <a:pt x="189" y="623"/>
                    </a:cubicBezTo>
                    <a:cubicBezTo>
                      <a:pt x="190" y="618"/>
                      <a:pt x="195" y="618"/>
                      <a:pt x="196" y="618"/>
                    </a:cubicBezTo>
                    <a:lnTo>
                      <a:pt x="201" y="618"/>
                    </a:lnTo>
                    <a:cubicBezTo>
                      <a:pt x="202" y="618"/>
                      <a:pt x="203" y="618"/>
                      <a:pt x="205" y="618"/>
                    </a:cubicBezTo>
                    <a:lnTo>
                      <a:pt x="205" y="617"/>
                    </a:lnTo>
                    <a:lnTo>
                      <a:pt x="203" y="612"/>
                    </a:lnTo>
                    <a:lnTo>
                      <a:pt x="210" y="612"/>
                    </a:lnTo>
                    <a:cubicBezTo>
                      <a:pt x="217" y="612"/>
                      <a:pt x="224" y="612"/>
                      <a:pt x="227" y="618"/>
                    </a:cubicBezTo>
                    <a:cubicBezTo>
                      <a:pt x="229" y="614"/>
                      <a:pt x="230" y="612"/>
                      <a:pt x="235" y="612"/>
                    </a:cubicBezTo>
                    <a:lnTo>
                      <a:pt x="235" y="613"/>
                    </a:lnTo>
                    <a:cubicBezTo>
                      <a:pt x="236" y="613"/>
                      <a:pt x="238" y="613"/>
                      <a:pt x="238" y="613"/>
                    </a:cubicBezTo>
                    <a:cubicBezTo>
                      <a:pt x="240" y="613"/>
                      <a:pt x="242" y="613"/>
                      <a:pt x="243" y="613"/>
                    </a:cubicBezTo>
                    <a:cubicBezTo>
                      <a:pt x="248" y="613"/>
                      <a:pt x="252" y="614"/>
                      <a:pt x="255" y="617"/>
                    </a:cubicBezTo>
                    <a:cubicBezTo>
                      <a:pt x="260" y="618"/>
                      <a:pt x="263" y="620"/>
                      <a:pt x="266" y="623"/>
                    </a:cubicBezTo>
                    <a:cubicBezTo>
                      <a:pt x="268" y="625"/>
                      <a:pt x="272" y="628"/>
                      <a:pt x="275" y="629"/>
                    </a:cubicBezTo>
                    <a:cubicBezTo>
                      <a:pt x="279" y="630"/>
                      <a:pt x="282" y="632"/>
                      <a:pt x="287" y="632"/>
                    </a:cubicBezTo>
                    <a:cubicBezTo>
                      <a:pt x="291" y="632"/>
                      <a:pt x="296" y="632"/>
                      <a:pt x="300" y="630"/>
                    </a:cubicBezTo>
                    <a:lnTo>
                      <a:pt x="309" y="629"/>
                    </a:lnTo>
                    <a:lnTo>
                      <a:pt x="307" y="637"/>
                    </a:lnTo>
                    <a:cubicBezTo>
                      <a:pt x="305" y="639"/>
                      <a:pt x="310" y="644"/>
                      <a:pt x="315" y="646"/>
                    </a:cubicBezTo>
                    <a:cubicBezTo>
                      <a:pt x="316" y="646"/>
                      <a:pt x="317" y="646"/>
                      <a:pt x="317" y="646"/>
                    </a:cubicBezTo>
                    <a:lnTo>
                      <a:pt x="319" y="646"/>
                    </a:lnTo>
                    <a:lnTo>
                      <a:pt x="319" y="645"/>
                    </a:lnTo>
                    <a:lnTo>
                      <a:pt x="319" y="644"/>
                    </a:lnTo>
                    <a:cubicBezTo>
                      <a:pt x="319" y="641"/>
                      <a:pt x="322" y="638"/>
                      <a:pt x="326" y="639"/>
                    </a:cubicBezTo>
                    <a:lnTo>
                      <a:pt x="338" y="639"/>
                    </a:lnTo>
                    <a:lnTo>
                      <a:pt x="337" y="645"/>
                    </a:lnTo>
                    <a:lnTo>
                      <a:pt x="337" y="646"/>
                    </a:lnTo>
                    <a:cubicBezTo>
                      <a:pt x="337" y="646"/>
                      <a:pt x="338" y="646"/>
                      <a:pt x="340" y="646"/>
                    </a:cubicBezTo>
                    <a:lnTo>
                      <a:pt x="352" y="649"/>
                    </a:lnTo>
                    <a:lnTo>
                      <a:pt x="343" y="656"/>
                    </a:lnTo>
                    <a:cubicBezTo>
                      <a:pt x="340" y="658"/>
                      <a:pt x="338" y="660"/>
                      <a:pt x="338" y="662"/>
                    </a:cubicBezTo>
                    <a:cubicBezTo>
                      <a:pt x="340" y="662"/>
                      <a:pt x="343" y="662"/>
                      <a:pt x="345" y="662"/>
                    </a:cubicBezTo>
                    <a:lnTo>
                      <a:pt x="350" y="662"/>
                    </a:lnTo>
                    <a:cubicBezTo>
                      <a:pt x="353" y="662"/>
                      <a:pt x="357" y="663"/>
                      <a:pt x="361" y="663"/>
                    </a:cubicBezTo>
                    <a:cubicBezTo>
                      <a:pt x="364" y="663"/>
                      <a:pt x="369" y="665"/>
                      <a:pt x="373" y="670"/>
                    </a:cubicBezTo>
                    <a:cubicBezTo>
                      <a:pt x="374" y="674"/>
                      <a:pt x="374" y="677"/>
                      <a:pt x="374" y="678"/>
                    </a:cubicBezTo>
                    <a:lnTo>
                      <a:pt x="374" y="679"/>
                    </a:lnTo>
                    <a:cubicBezTo>
                      <a:pt x="374" y="679"/>
                      <a:pt x="375" y="679"/>
                      <a:pt x="377" y="679"/>
                    </a:cubicBezTo>
                    <a:cubicBezTo>
                      <a:pt x="381" y="679"/>
                      <a:pt x="381" y="684"/>
                      <a:pt x="382" y="688"/>
                    </a:cubicBezTo>
                    <a:cubicBezTo>
                      <a:pt x="382" y="688"/>
                      <a:pt x="382" y="690"/>
                      <a:pt x="385" y="690"/>
                    </a:cubicBezTo>
                    <a:cubicBezTo>
                      <a:pt x="385" y="691"/>
                      <a:pt x="386" y="693"/>
                      <a:pt x="387" y="694"/>
                    </a:cubicBezTo>
                    <a:cubicBezTo>
                      <a:pt x="390" y="695"/>
                      <a:pt x="394" y="695"/>
                      <a:pt x="399" y="695"/>
                    </a:cubicBezTo>
                    <a:cubicBezTo>
                      <a:pt x="401" y="695"/>
                      <a:pt x="403" y="695"/>
                      <a:pt x="406" y="695"/>
                    </a:cubicBezTo>
                    <a:lnTo>
                      <a:pt x="413" y="695"/>
                    </a:lnTo>
                    <a:lnTo>
                      <a:pt x="413" y="702"/>
                    </a:lnTo>
                    <a:cubicBezTo>
                      <a:pt x="413" y="702"/>
                      <a:pt x="413" y="703"/>
                      <a:pt x="426" y="705"/>
                    </a:cubicBezTo>
                    <a:lnTo>
                      <a:pt x="429" y="705"/>
                    </a:lnTo>
                    <a:cubicBezTo>
                      <a:pt x="431" y="705"/>
                      <a:pt x="434" y="707"/>
                      <a:pt x="438" y="712"/>
                    </a:cubicBezTo>
                    <a:cubicBezTo>
                      <a:pt x="439" y="714"/>
                      <a:pt x="441" y="715"/>
                      <a:pt x="441" y="715"/>
                    </a:cubicBezTo>
                    <a:cubicBezTo>
                      <a:pt x="442" y="716"/>
                      <a:pt x="445" y="718"/>
                      <a:pt x="446" y="719"/>
                    </a:cubicBezTo>
                    <a:cubicBezTo>
                      <a:pt x="448" y="721"/>
                      <a:pt x="450" y="721"/>
                      <a:pt x="451" y="722"/>
                    </a:cubicBezTo>
                    <a:cubicBezTo>
                      <a:pt x="454" y="726"/>
                      <a:pt x="458" y="728"/>
                      <a:pt x="462" y="733"/>
                    </a:cubicBezTo>
                    <a:cubicBezTo>
                      <a:pt x="463" y="735"/>
                      <a:pt x="463" y="737"/>
                      <a:pt x="464" y="740"/>
                    </a:cubicBezTo>
                    <a:lnTo>
                      <a:pt x="464" y="742"/>
                    </a:lnTo>
                    <a:cubicBezTo>
                      <a:pt x="464" y="742"/>
                      <a:pt x="464" y="743"/>
                      <a:pt x="464" y="744"/>
                    </a:cubicBezTo>
                    <a:lnTo>
                      <a:pt x="464" y="746"/>
                    </a:lnTo>
                    <a:cubicBezTo>
                      <a:pt x="469" y="747"/>
                      <a:pt x="471" y="751"/>
                      <a:pt x="475" y="755"/>
                    </a:cubicBezTo>
                    <a:cubicBezTo>
                      <a:pt x="476" y="756"/>
                      <a:pt x="476" y="759"/>
                      <a:pt x="478" y="761"/>
                    </a:cubicBezTo>
                    <a:lnTo>
                      <a:pt x="479" y="761"/>
                    </a:lnTo>
                    <a:cubicBezTo>
                      <a:pt x="480" y="761"/>
                      <a:pt x="480" y="761"/>
                      <a:pt x="482" y="761"/>
                    </a:cubicBezTo>
                    <a:lnTo>
                      <a:pt x="483" y="761"/>
                    </a:lnTo>
                    <a:cubicBezTo>
                      <a:pt x="485" y="763"/>
                      <a:pt x="487" y="763"/>
                      <a:pt x="488" y="764"/>
                    </a:cubicBezTo>
                    <a:cubicBezTo>
                      <a:pt x="494" y="767"/>
                      <a:pt x="500" y="771"/>
                      <a:pt x="504" y="777"/>
                    </a:cubicBezTo>
                    <a:cubicBezTo>
                      <a:pt x="507" y="780"/>
                      <a:pt x="508" y="786"/>
                      <a:pt x="508" y="791"/>
                    </a:cubicBezTo>
                    <a:cubicBezTo>
                      <a:pt x="508" y="792"/>
                      <a:pt x="508" y="793"/>
                      <a:pt x="508" y="795"/>
                    </a:cubicBezTo>
                    <a:cubicBezTo>
                      <a:pt x="508" y="798"/>
                      <a:pt x="508" y="800"/>
                      <a:pt x="507" y="801"/>
                    </a:cubicBezTo>
                    <a:cubicBezTo>
                      <a:pt x="506" y="801"/>
                      <a:pt x="504" y="803"/>
                      <a:pt x="503" y="803"/>
                    </a:cubicBezTo>
                    <a:cubicBezTo>
                      <a:pt x="501" y="803"/>
                      <a:pt x="501" y="803"/>
                      <a:pt x="500" y="803"/>
                    </a:cubicBezTo>
                    <a:lnTo>
                      <a:pt x="485" y="801"/>
                    </a:lnTo>
                    <a:cubicBezTo>
                      <a:pt x="483" y="803"/>
                      <a:pt x="483" y="803"/>
                      <a:pt x="483" y="804"/>
                    </a:cubicBezTo>
                    <a:cubicBezTo>
                      <a:pt x="480" y="809"/>
                      <a:pt x="475" y="808"/>
                      <a:pt x="473" y="808"/>
                    </a:cubicBezTo>
                    <a:lnTo>
                      <a:pt x="471" y="808"/>
                    </a:lnTo>
                    <a:cubicBezTo>
                      <a:pt x="470" y="808"/>
                      <a:pt x="470" y="808"/>
                      <a:pt x="470" y="808"/>
                    </a:cubicBezTo>
                    <a:cubicBezTo>
                      <a:pt x="469" y="808"/>
                      <a:pt x="469" y="809"/>
                      <a:pt x="469" y="809"/>
                    </a:cubicBezTo>
                    <a:lnTo>
                      <a:pt x="470" y="811"/>
                    </a:lnTo>
                    <a:cubicBezTo>
                      <a:pt x="470" y="813"/>
                      <a:pt x="471" y="813"/>
                      <a:pt x="471" y="814"/>
                    </a:cubicBezTo>
                    <a:cubicBezTo>
                      <a:pt x="475" y="814"/>
                      <a:pt x="476" y="814"/>
                      <a:pt x="479" y="814"/>
                    </a:cubicBezTo>
                    <a:cubicBezTo>
                      <a:pt x="480" y="814"/>
                      <a:pt x="482" y="814"/>
                      <a:pt x="483" y="814"/>
                    </a:cubicBezTo>
                    <a:lnTo>
                      <a:pt x="487" y="814"/>
                    </a:lnTo>
                    <a:cubicBezTo>
                      <a:pt x="488" y="814"/>
                      <a:pt x="491" y="814"/>
                      <a:pt x="494" y="814"/>
                    </a:cubicBezTo>
                    <a:lnTo>
                      <a:pt x="504" y="816"/>
                    </a:lnTo>
                    <a:lnTo>
                      <a:pt x="529" y="816"/>
                    </a:lnTo>
                    <a:lnTo>
                      <a:pt x="531" y="816"/>
                    </a:lnTo>
                    <a:lnTo>
                      <a:pt x="532" y="816"/>
                    </a:lnTo>
                    <a:cubicBezTo>
                      <a:pt x="535" y="816"/>
                      <a:pt x="538" y="819"/>
                      <a:pt x="538" y="821"/>
                    </a:cubicBezTo>
                    <a:cubicBezTo>
                      <a:pt x="538" y="823"/>
                      <a:pt x="538" y="823"/>
                      <a:pt x="538" y="824"/>
                    </a:cubicBezTo>
                    <a:lnTo>
                      <a:pt x="540" y="824"/>
                    </a:lnTo>
                    <a:cubicBezTo>
                      <a:pt x="544" y="824"/>
                      <a:pt x="545" y="828"/>
                      <a:pt x="545" y="829"/>
                    </a:cubicBezTo>
                    <a:cubicBezTo>
                      <a:pt x="545" y="830"/>
                      <a:pt x="545" y="830"/>
                      <a:pt x="545" y="830"/>
                    </a:cubicBezTo>
                    <a:cubicBezTo>
                      <a:pt x="547" y="830"/>
                      <a:pt x="547" y="830"/>
                      <a:pt x="548" y="830"/>
                    </a:cubicBezTo>
                    <a:cubicBezTo>
                      <a:pt x="552" y="832"/>
                      <a:pt x="555" y="832"/>
                      <a:pt x="556" y="832"/>
                    </a:cubicBezTo>
                    <a:cubicBezTo>
                      <a:pt x="559" y="832"/>
                      <a:pt x="560" y="832"/>
                      <a:pt x="564" y="832"/>
                    </a:cubicBezTo>
                    <a:cubicBezTo>
                      <a:pt x="568" y="833"/>
                      <a:pt x="568" y="838"/>
                      <a:pt x="568" y="841"/>
                    </a:cubicBezTo>
                    <a:cubicBezTo>
                      <a:pt x="569" y="841"/>
                      <a:pt x="571" y="841"/>
                      <a:pt x="572" y="841"/>
                    </a:cubicBezTo>
                    <a:lnTo>
                      <a:pt x="578" y="841"/>
                    </a:lnTo>
                    <a:cubicBezTo>
                      <a:pt x="580" y="841"/>
                      <a:pt x="581" y="841"/>
                      <a:pt x="583" y="841"/>
                    </a:cubicBezTo>
                    <a:cubicBezTo>
                      <a:pt x="585" y="841"/>
                      <a:pt x="589" y="841"/>
                      <a:pt x="593" y="841"/>
                    </a:cubicBezTo>
                    <a:cubicBezTo>
                      <a:pt x="599" y="841"/>
                      <a:pt x="605" y="842"/>
                      <a:pt x="606" y="847"/>
                    </a:cubicBezTo>
                    <a:cubicBezTo>
                      <a:pt x="606" y="848"/>
                      <a:pt x="609" y="848"/>
                      <a:pt x="612" y="849"/>
                    </a:cubicBezTo>
                    <a:cubicBezTo>
                      <a:pt x="614" y="849"/>
                      <a:pt x="615" y="849"/>
                      <a:pt x="618" y="849"/>
                    </a:cubicBezTo>
                    <a:cubicBezTo>
                      <a:pt x="620" y="849"/>
                      <a:pt x="624" y="849"/>
                      <a:pt x="626" y="849"/>
                    </a:cubicBezTo>
                    <a:lnTo>
                      <a:pt x="627" y="849"/>
                    </a:lnTo>
                    <a:cubicBezTo>
                      <a:pt x="629" y="849"/>
                      <a:pt x="630" y="851"/>
                      <a:pt x="632" y="851"/>
                    </a:cubicBezTo>
                    <a:cubicBezTo>
                      <a:pt x="633" y="851"/>
                      <a:pt x="634" y="851"/>
                      <a:pt x="636" y="851"/>
                    </a:cubicBezTo>
                    <a:lnTo>
                      <a:pt x="637" y="851"/>
                    </a:lnTo>
                    <a:lnTo>
                      <a:pt x="639" y="851"/>
                    </a:lnTo>
                    <a:cubicBezTo>
                      <a:pt x="642" y="851"/>
                      <a:pt x="643" y="853"/>
                      <a:pt x="645" y="857"/>
                    </a:cubicBezTo>
                    <a:cubicBezTo>
                      <a:pt x="645" y="857"/>
                      <a:pt x="645" y="858"/>
                      <a:pt x="646" y="858"/>
                    </a:cubicBezTo>
                    <a:cubicBezTo>
                      <a:pt x="648" y="863"/>
                      <a:pt x="653" y="865"/>
                      <a:pt x="655" y="868"/>
                    </a:cubicBezTo>
                    <a:lnTo>
                      <a:pt x="660" y="868"/>
                    </a:lnTo>
                    <a:cubicBezTo>
                      <a:pt x="662" y="868"/>
                      <a:pt x="666" y="868"/>
                      <a:pt x="667" y="872"/>
                    </a:cubicBezTo>
                    <a:lnTo>
                      <a:pt x="667" y="873"/>
                    </a:lnTo>
                    <a:cubicBezTo>
                      <a:pt x="669" y="875"/>
                      <a:pt x="669" y="877"/>
                      <a:pt x="670" y="878"/>
                    </a:cubicBezTo>
                    <a:cubicBezTo>
                      <a:pt x="673" y="882"/>
                      <a:pt x="679" y="884"/>
                      <a:pt x="687" y="884"/>
                    </a:cubicBezTo>
                    <a:cubicBezTo>
                      <a:pt x="690" y="884"/>
                      <a:pt x="692" y="884"/>
                      <a:pt x="694" y="884"/>
                    </a:cubicBezTo>
                    <a:cubicBezTo>
                      <a:pt x="697" y="884"/>
                      <a:pt x="698" y="884"/>
                      <a:pt x="699" y="884"/>
                    </a:cubicBezTo>
                    <a:lnTo>
                      <a:pt x="706" y="884"/>
                    </a:lnTo>
                    <a:lnTo>
                      <a:pt x="704" y="891"/>
                    </a:lnTo>
                    <a:cubicBezTo>
                      <a:pt x="706" y="891"/>
                      <a:pt x="706" y="891"/>
                      <a:pt x="708" y="893"/>
                    </a:cubicBezTo>
                    <a:lnTo>
                      <a:pt x="713" y="893"/>
                    </a:lnTo>
                    <a:lnTo>
                      <a:pt x="711" y="927"/>
                    </a:lnTo>
                    <a:lnTo>
                      <a:pt x="706" y="925"/>
                    </a:lnTo>
                    <a:cubicBezTo>
                      <a:pt x="704" y="925"/>
                      <a:pt x="704" y="925"/>
                      <a:pt x="704" y="925"/>
                    </a:cubicBezTo>
                    <a:lnTo>
                      <a:pt x="704" y="927"/>
                    </a:lnTo>
                    <a:cubicBezTo>
                      <a:pt x="703" y="933"/>
                      <a:pt x="703" y="935"/>
                      <a:pt x="703" y="937"/>
                    </a:cubicBezTo>
                    <a:cubicBezTo>
                      <a:pt x="704" y="938"/>
                      <a:pt x="706" y="938"/>
                      <a:pt x="706" y="938"/>
                    </a:cubicBezTo>
                    <a:lnTo>
                      <a:pt x="710" y="938"/>
                    </a:lnTo>
                    <a:lnTo>
                      <a:pt x="710" y="943"/>
                    </a:lnTo>
                    <a:cubicBezTo>
                      <a:pt x="710" y="945"/>
                      <a:pt x="710" y="945"/>
                      <a:pt x="710" y="945"/>
                    </a:cubicBezTo>
                    <a:cubicBezTo>
                      <a:pt x="710" y="947"/>
                      <a:pt x="711" y="954"/>
                      <a:pt x="706" y="956"/>
                    </a:cubicBezTo>
                    <a:cubicBezTo>
                      <a:pt x="704" y="956"/>
                      <a:pt x="703" y="958"/>
                      <a:pt x="701" y="959"/>
                    </a:cubicBezTo>
                    <a:cubicBezTo>
                      <a:pt x="694" y="963"/>
                      <a:pt x="687" y="970"/>
                      <a:pt x="682" y="975"/>
                    </a:cubicBezTo>
                    <a:cubicBezTo>
                      <a:pt x="680" y="977"/>
                      <a:pt x="679" y="980"/>
                      <a:pt x="679" y="982"/>
                    </a:cubicBezTo>
                    <a:cubicBezTo>
                      <a:pt x="676" y="986"/>
                      <a:pt x="673" y="986"/>
                      <a:pt x="671" y="986"/>
                    </a:cubicBezTo>
                    <a:lnTo>
                      <a:pt x="670" y="986"/>
                    </a:lnTo>
                    <a:lnTo>
                      <a:pt x="670" y="987"/>
                    </a:lnTo>
                    <a:lnTo>
                      <a:pt x="671" y="994"/>
                    </a:lnTo>
                    <a:lnTo>
                      <a:pt x="666" y="994"/>
                    </a:lnTo>
                    <a:cubicBezTo>
                      <a:pt x="666" y="994"/>
                      <a:pt x="664" y="994"/>
                      <a:pt x="664" y="996"/>
                    </a:cubicBezTo>
                    <a:cubicBezTo>
                      <a:pt x="662" y="998"/>
                      <a:pt x="662" y="998"/>
                      <a:pt x="662" y="999"/>
                    </a:cubicBezTo>
                    <a:cubicBezTo>
                      <a:pt x="662" y="1000"/>
                      <a:pt x="662" y="1002"/>
                      <a:pt x="662" y="1004"/>
                    </a:cubicBezTo>
                    <a:cubicBezTo>
                      <a:pt x="661" y="1005"/>
                      <a:pt x="660" y="1008"/>
                      <a:pt x="654" y="1008"/>
                    </a:cubicBezTo>
                    <a:cubicBezTo>
                      <a:pt x="653" y="1008"/>
                      <a:pt x="651" y="1008"/>
                      <a:pt x="651" y="1008"/>
                    </a:cubicBezTo>
                    <a:cubicBezTo>
                      <a:pt x="649" y="1008"/>
                      <a:pt x="649" y="1008"/>
                      <a:pt x="649" y="1008"/>
                    </a:cubicBezTo>
                    <a:lnTo>
                      <a:pt x="639" y="1008"/>
                    </a:lnTo>
                    <a:cubicBezTo>
                      <a:pt x="639" y="1010"/>
                      <a:pt x="639" y="1011"/>
                      <a:pt x="639" y="1012"/>
                    </a:cubicBezTo>
                    <a:cubicBezTo>
                      <a:pt x="637" y="1014"/>
                      <a:pt x="637" y="1019"/>
                      <a:pt x="637" y="1020"/>
                    </a:cubicBezTo>
                    <a:cubicBezTo>
                      <a:pt x="639" y="1020"/>
                      <a:pt x="641" y="1020"/>
                      <a:pt x="641" y="1020"/>
                    </a:cubicBezTo>
                    <a:lnTo>
                      <a:pt x="646" y="1021"/>
                    </a:lnTo>
                    <a:lnTo>
                      <a:pt x="646" y="1026"/>
                    </a:lnTo>
                    <a:lnTo>
                      <a:pt x="645" y="1057"/>
                    </a:lnTo>
                    <a:cubicBezTo>
                      <a:pt x="645" y="1060"/>
                      <a:pt x="645" y="1064"/>
                      <a:pt x="643" y="1069"/>
                    </a:cubicBezTo>
                    <a:cubicBezTo>
                      <a:pt x="643" y="1077"/>
                      <a:pt x="643" y="1087"/>
                      <a:pt x="643" y="1096"/>
                    </a:cubicBezTo>
                    <a:cubicBezTo>
                      <a:pt x="643" y="1101"/>
                      <a:pt x="642" y="1106"/>
                      <a:pt x="630" y="1108"/>
                    </a:cubicBezTo>
                    <a:cubicBezTo>
                      <a:pt x="627" y="1108"/>
                      <a:pt x="626" y="1109"/>
                      <a:pt x="622" y="1110"/>
                    </a:cubicBezTo>
                    <a:cubicBezTo>
                      <a:pt x="620" y="1113"/>
                      <a:pt x="618" y="1118"/>
                      <a:pt x="617" y="1122"/>
                    </a:cubicBezTo>
                    <a:cubicBezTo>
                      <a:pt x="615" y="1125"/>
                      <a:pt x="614" y="1128"/>
                      <a:pt x="612" y="1133"/>
                    </a:cubicBezTo>
                    <a:cubicBezTo>
                      <a:pt x="611" y="1134"/>
                      <a:pt x="608" y="1137"/>
                      <a:pt x="604" y="1137"/>
                    </a:cubicBezTo>
                    <a:lnTo>
                      <a:pt x="602" y="1137"/>
                    </a:lnTo>
                    <a:cubicBezTo>
                      <a:pt x="601" y="1137"/>
                      <a:pt x="599" y="1137"/>
                      <a:pt x="599" y="1137"/>
                    </a:cubicBezTo>
                    <a:cubicBezTo>
                      <a:pt x="597" y="1137"/>
                      <a:pt x="596" y="1138"/>
                      <a:pt x="594" y="1140"/>
                    </a:cubicBezTo>
                    <a:cubicBezTo>
                      <a:pt x="593" y="1140"/>
                      <a:pt x="592" y="1141"/>
                      <a:pt x="590" y="1143"/>
                    </a:cubicBezTo>
                    <a:cubicBezTo>
                      <a:pt x="587" y="1143"/>
                      <a:pt x="584" y="1143"/>
                      <a:pt x="583" y="1143"/>
                    </a:cubicBezTo>
                    <a:cubicBezTo>
                      <a:pt x="581" y="1143"/>
                      <a:pt x="581" y="1143"/>
                      <a:pt x="580" y="1143"/>
                    </a:cubicBezTo>
                    <a:cubicBezTo>
                      <a:pt x="580" y="1145"/>
                      <a:pt x="580" y="1149"/>
                      <a:pt x="580" y="1150"/>
                    </a:cubicBezTo>
                    <a:cubicBezTo>
                      <a:pt x="580" y="1152"/>
                      <a:pt x="580" y="1153"/>
                      <a:pt x="580" y="1153"/>
                    </a:cubicBezTo>
                    <a:lnTo>
                      <a:pt x="580" y="1161"/>
                    </a:lnTo>
                    <a:lnTo>
                      <a:pt x="572" y="1159"/>
                    </a:lnTo>
                    <a:lnTo>
                      <a:pt x="572" y="1161"/>
                    </a:lnTo>
                    <a:cubicBezTo>
                      <a:pt x="571" y="1164"/>
                      <a:pt x="568" y="1166"/>
                      <a:pt x="564" y="1166"/>
                    </a:cubicBezTo>
                    <a:lnTo>
                      <a:pt x="556" y="1166"/>
                    </a:lnTo>
                    <a:cubicBezTo>
                      <a:pt x="553" y="1165"/>
                      <a:pt x="552" y="1165"/>
                      <a:pt x="548" y="1165"/>
                    </a:cubicBezTo>
                    <a:cubicBezTo>
                      <a:pt x="545" y="1165"/>
                      <a:pt x="543" y="1165"/>
                      <a:pt x="540" y="1165"/>
                    </a:cubicBezTo>
                    <a:cubicBezTo>
                      <a:pt x="535" y="1165"/>
                      <a:pt x="531" y="1165"/>
                      <a:pt x="528" y="1165"/>
                    </a:cubicBezTo>
                    <a:cubicBezTo>
                      <a:pt x="522" y="1166"/>
                      <a:pt x="519" y="1171"/>
                      <a:pt x="517" y="1174"/>
                    </a:cubicBezTo>
                    <a:lnTo>
                      <a:pt x="517" y="1175"/>
                    </a:lnTo>
                    <a:cubicBezTo>
                      <a:pt x="516" y="1178"/>
                      <a:pt x="515" y="1182"/>
                      <a:pt x="512" y="1184"/>
                    </a:cubicBezTo>
                    <a:cubicBezTo>
                      <a:pt x="510" y="1186"/>
                      <a:pt x="508" y="1187"/>
                      <a:pt x="508" y="1190"/>
                    </a:cubicBezTo>
                    <a:lnTo>
                      <a:pt x="508" y="1196"/>
                    </a:lnTo>
                    <a:lnTo>
                      <a:pt x="503" y="1195"/>
                    </a:lnTo>
                    <a:cubicBezTo>
                      <a:pt x="501" y="1195"/>
                      <a:pt x="501" y="1195"/>
                      <a:pt x="501" y="1195"/>
                    </a:cubicBezTo>
                    <a:lnTo>
                      <a:pt x="501" y="1198"/>
                    </a:lnTo>
                    <a:lnTo>
                      <a:pt x="499" y="1242"/>
                    </a:lnTo>
                    <a:cubicBezTo>
                      <a:pt x="499" y="1248"/>
                      <a:pt x="499" y="1252"/>
                      <a:pt x="495" y="1259"/>
                    </a:cubicBezTo>
                    <a:cubicBezTo>
                      <a:pt x="491" y="1267"/>
                      <a:pt x="483" y="1272"/>
                      <a:pt x="476" y="1275"/>
                    </a:cubicBezTo>
                    <a:lnTo>
                      <a:pt x="475" y="1276"/>
                    </a:lnTo>
                    <a:cubicBezTo>
                      <a:pt x="471" y="1278"/>
                      <a:pt x="470" y="1278"/>
                      <a:pt x="469" y="1278"/>
                    </a:cubicBezTo>
                    <a:cubicBezTo>
                      <a:pt x="467" y="1278"/>
                      <a:pt x="467" y="1278"/>
                      <a:pt x="467" y="1278"/>
                    </a:cubicBezTo>
                    <a:cubicBezTo>
                      <a:pt x="466" y="1282"/>
                      <a:pt x="466" y="1287"/>
                      <a:pt x="466" y="1291"/>
                    </a:cubicBezTo>
                    <a:cubicBezTo>
                      <a:pt x="466" y="1292"/>
                      <a:pt x="466" y="1294"/>
                      <a:pt x="466" y="1296"/>
                    </a:cubicBezTo>
                    <a:lnTo>
                      <a:pt x="466" y="1303"/>
                    </a:lnTo>
                    <a:lnTo>
                      <a:pt x="459" y="1301"/>
                    </a:lnTo>
                    <a:cubicBezTo>
                      <a:pt x="459" y="1300"/>
                      <a:pt x="458" y="1300"/>
                      <a:pt x="458" y="1300"/>
                    </a:cubicBezTo>
                    <a:cubicBezTo>
                      <a:pt x="458" y="1300"/>
                      <a:pt x="458" y="1301"/>
                      <a:pt x="458" y="1304"/>
                    </a:cubicBezTo>
                    <a:lnTo>
                      <a:pt x="457" y="1309"/>
                    </a:lnTo>
                    <a:lnTo>
                      <a:pt x="427" y="1308"/>
                    </a:lnTo>
                    <a:cubicBezTo>
                      <a:pt x="427" y="1309"/>
                      <a:pt x="427" y="1310"/>
                      <a:pt x="427" y="1310"/>
                    </a:cubicBezTo>
                    <a:cubicBezTo>
                      <a:pt x="429" y="1312"/>
                      <a:pt x="429" y="1313"/>
                      <a:pt x="433" y="1313"/>
                    </a:cubicBezTo>
                    <a:cubicBezTo>
                      <a:pt x="434" y="1313"/>
                      <a:pt x="436" y="1313"/>
                      <a:pt x="436" y="1313"/>
                    </a:cubicBezTo>
                    <a:lnTo>
                      <a:pt x="442" y="1312"/>
                    </a:lnTo>
                    <a:lnTo>
                      <a:pt x="442" y="1317"/>
                    </a:lnTo>
                    <a:cubicBezTo>
                      <a:pt x="442" y="1321"/>
                      <a:pt x="443" y="1324"/>
                      <a:pt x="445" y="1325"/>
                    </a:cubicBezTo>
                    <a:cubicBezTo>
                      <a:pt x="448" y="1331"/>
                      <a:pt x="452" y="1337"/>
                      <a:pt x="448" y="1346"/>
                    </a:cubicBezTo>
                    <a:cubicBezTo>
                      <a:pt x="445" y="1352"/>
                      <a:pt x="439" y="1355"/>
                      <a:pt x="431" y="1353"/>
                    </a:cubicBezTo>
                    <a:cubicBezTo>
                      <a:pt x="430" y="1353"/>
                      <a:pt x="430" y="1353"/>
                      <a:pt x="429" y="1353"/>
                    </a:cubicBezTo>
                    <a:lnTo>
                      <a:pt x="427" y="1353"/>
                    </a:lnTo>
                    <a:cubicBezTo>
                      <a:pt x="426" y="1353"/>
                      <a:pt x="426" y="1353"/>
                      <a:pt x="426" y="1353"/>
                    </a:cubicBezTo>
                    <a:cubicBezTo>
                      <a:pt x="426" y="1353"/>
                      <a:pt x="426" y="1355"/>
                      <a:pt x="426" y="1356"/>
                    </a:cubicBezTo>
                    <a:lnTo>
                      <a:pt x="424" y="1364"/>
                    </a:lnTo>
                    <a:lnTo>
                      <a:pt x="418" y="1361"/>
                    </a:lnTo>
                    <a:cubicBezTo>
                      <a:pt x="417" y="1359"/>
                      <a:pt x="413" y="1357"/>
                      <a:pt x="410" y="1357"/>
                    </a:cubicBezTo>
                    <a:cubicBezTo>
                      <a:pt x="406" y="1357"/>
                      <a:pt x="406" y="1357"/>
                      <a:pt x="406" y="1357"/>
                    </a:cubicBezTo>
                    <a:cubicBezTo>
                      <a:pt x="405" y="1359"/>
                      <a:pt x="403" y="1362"/>
                      <a:pt x="403" y="1365"/>
                    </a:cubicBezTo>
                    <a:lnTo>
                      <a:pt x="402" y="1366"/>
                    </a:lnTo>
                    <a:cubicBezTo>
                      <a:pt x="401" y="1373"/>
                      <a:pt x="399" y="1380"/>
                      <a:pt x="392" y="1382"/>
                    </a:cubicBezTo>
                    <a:cubicBezTo>
                      <a:pt x="390" y="1382"/>
                      <a:pt x="389" y="1382"/>
                      <a:pt x="387" y="1382"/>
                    </a:cubicBezTo>
                    <a:lnTo>
                      <a:pt x="386" y="1382"/>
                    </a:lnTo>
                    <a:lnTo>
                      <a:pt x="386" y="1385"/>
                    </a:lnTo>
                    <a:cubicBezTo>
                      <a:pt x="386" y="1386"/>
                      <a:pt x="387" y="1387"/>
                      <a:pt x="387" y="1387"/>
                    </a:cubicBezTo>
                    <a:cubicBezTo>
                      <a:pt x="389" y="1387"/>
                      <a:pt x="389" y="1387"/>
                      <a:pt x="390" y="1389"/>
                    </a:cubicBezTo>
                    <a:lnTo>
                      <a:pt x="393" y="1389"/>
                    </a:lnTo>
                    <a:lnTo>
                      <a:pt x="393" y="1393"/>
                    </a:lnTo>
                    <a:cubicBezTo>
                      <a:pt x="393" y="1394"/>
                      <a:pt x="393" y="1394"/>
                      <a:pt x="393" y="1396"/>
                    </a:cubicBezTo>
                    <a:cubicBezTo>
                      <a:pt x="393" y="1396"/>
                      <a:pt x="394" y="1398"/>
                      <a:pt x="396" y="1399"/>
                    </a:cubicBezTo>
                    <a:cubicBezTo>
                      <a:pt x="398" y="1402"/>
                      <a:pt x="401" y="1405"/>
                      <a:pt x="401" y="1411"/>
                    </a:cubicBezTo>
                    <a:cubicBezTo>
                      <a:pt x="401" y="1413"/>
                      <a:pt x="401" y="1415"/>
                      <a:pt x="401" y="1417"/>
                    </a:cubicBezTo>
                    <a:cubicBezTo>
                      <a:pt x="401" y="1423"/>
                      <a:pt x="399" y="1429"/>
                      <a:pt x="399" y="1433"/>
                    </a:cubicBezTo>
                    <a:cubicBezTo>
                      <a:pt x="399" y="1435"/>
                      <a:pt x="401" y="1435"/>
                      <a:pt x="401" y="1435"/>
                    </a:cubicBezTo>
                    <a:cubicBezTo>
                      <a:pt x="403" y="1435"/>
                      <a:pt x="405" y="1436"/>
                      <a:pt x="405" y="1438"/>
                    </a:cubicBezTo>
                    <a:cubicBezTo>
                      <a:pt x="408" y="1439"/>
                      <a:pt x="406" y="1442"/>
                      <a:pt x="406" y="1443"/>
                    </a:cubicBezTo>
                    <a:lnTo>
                      <a:pt x="406" y="1455"/>
                    </a:lnTo>
                    <a:lnTo>
                      <a:pt x="406" y="1457"/>
                    </a:lnTo>
                    <a:cubicBezTo>
                      <a:pt x="406" y="1458"/>
                      <a:pt x="408" y="1458"/>
                      <a:pt x="408" y="1458"/>
                    </a:cubicBezTo>
                    <a:cubicBezTo>
                      <a:pt x="411" y="1460"/>
                      <a:pt x="415" y="1460"/>
                      <a:pt x="418" y="1464"/>
                    </a:cubicBezTo>
                    <a:cubicBezTo>
                      <a:pt x="420" y="1467"/>
                      <a:pt x="421" y="1470"/>
                      <a:pt x="421" y="1475"/>
                    </a:cubicBezTo>
                    <a:cubicBezTo>
                      <a:pt x="421" y="1476"/>
                      <a:pt x="421" y="1478"/>
                      <a:pt x="420" y="1479"/>
                    </a:cubicBezTo>
                    <a:lnTo>
                      <a:pt x="420" y="1483"/>
                    </a:lnTo>
                    <a:lnTo>
                      <a:pt x="415" y="1483"/>
                    </a:lnTo>
                    <a:cubicBezTo>
                      <a:pt x="414" y="1483"/>
                      <a:pt x="414" y="1483"/>
                      <a:pt x="413" y="1483"/>
                    </a:cubicBezTo>
                    <a:lnTo>
                      <a:pt x="411" y="1483"/>
                    </a:lnTo>
                    <a:cubicBezTo>
                      <a:pt x="411" y="1483"/>
                      <a:pt x="411" y="1485"/>
                      <a:pt x="413" y="1485"/>
                    </a:cubicBezTo>
                    <a:cubicBezTo>
                      <a:pt x="413" y="1485"/>
                      <a:pt x="414" y="1487"/>
                      <a:pt x="414" y="1488"/>
                    </a:cubicBezTo>
                    <a:cubicBezTo>
                      <a:pt x="417" y="1491"/>
                      <a:pt x="418" y="1494"/>
                      <a:pt x="420" y="1497"/>
                    </a:cubicBezTo>
                    <a:cubicBezTo>
                      <a:pt x="420" y="1500"/>
                      <a:pt x="420" y="1501"/>
                      <a:pt x="418" y="1504"/>
                    </a:cubicBezTo>
                    <a:cubicBezTo>
                      <a:pt x="415" y="1507"/>
                      <a:pt x="411" y="1507"/>
                      <a:pt x="406" y="150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9F0BD94-39B4-4346-B675-DA475FEC14B2}"/>
              </a:ext>
            </a:extLst>
          </p:cNvPr>
          <p:cNvGrpSpPr/>
          <p:nvPr/>
        </p:nvGrpSpPr>
        <p:grpSpPr>
          <a:xfrm>
            <a:off x="696037" y="1512852"/>
            <a:ext cx="7244038" cy="11397308"/>
            <a:chOff x="696037" y="1512852"/>
            <a:chExt cx="7244038" cy="113973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974436" y="1512852"/>
              <a:ext cx="696563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How Are we Achieving it?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696037" y="12448495"/>
              <a:ext cx="4398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www.thefolkculture.com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C2648CD-389B-6142-B252-C0FC38FBD7CF}"/>
              </a:ext>
            </a:extLst>
          </p:cNvPr>
          <p:cNvGrpSpPr/>
          <p:nvPr/>
        </p:nvGrpSpPr>
        <p:grpSpPr>
          <a:xfrm>
            <a:off x="12761248" y="10630046"/>
            <a:ext cx="2791612" cy="2791612"/>
            <a:chOff x="8124015" y="8690650"/>
            <a:chExt cx="2791612" cy="2791612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E22854C2-5EA4-D643-9312-06FEDB6E39CE}"/>
                </a:ext>
              </a:extLst>
            </p:cNvPr>
            <p:cNvSpPr/>
            <p:nvPr/>
          </p:nvSpPr>
          <p:spPr>
            <a:xfrm>
              <a:off x="8124015" y="8690650"/>
              <a:ext cx="2791612" cy="2791612"/>
            </a:xfrm>
            <a:custGeom>
              <a:avLst/>
              <a:gdLst>
                <a:gd name="connsiteX0" fmla="*/ 0 w 1147239"/>
                <a:gd name="connsiteY0" fmla="*/ 573620 h 1147239"/>
                <a:gd name="connsiteX1" fmla="*/ 573620 w 1147239"/>
                <a:gd name="connsiteY1" fmla="*/ 0 h 1147239"/>
                <a:gd name="connsiteX2" fmla="*/ 1147240 w 1147239"/>
                <a:gd name="connsiteY2" fmla="*/ 573620 h 1147239"/>
                <a:gd name="connsiteX3" fmla="*/ 573620 w 1147239"/>
                <a:gd name="connsiteY3" fmla="*/ 1147240 h 1147239"/>
                <a:gd name="connsiteX4" fmla="*/ 0 w 1147239"/>
                <a:gd name="connsiteY4" fmla="*/ 573620 h 114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39" h="1147239">
                  <a:moveTo>
                    <a:pt x="0" y="573620"/>
                  </a:moveTo>
                  <a:cubicBezTo>
                    <a:pt x="0" y="256818"/>
                    <a:pt x="256818" y="0"/>
                    <a:pt x="573620" y="0"/>
                  </a:cubicBezTo>
                  <a:cubicBezTo>
                    <a:pt x="890422" y="0"/>
                    <a:pt x="1147240" y="256818"/>
                    <a:pt x="1147240" y="573620"/>
                  </a:cubicBezTo>
                  <a:cubicBezTo>
                    <a:pt x="1147240" y="890422"/>
                    <a:pt x="890422" y="1147240"/>
                    <a:pt x="573620" y="1147240"/>
                  </a:cubicBezTo>
                  <a:cubicBezTo>
                    <a:pt x="256818" y="1147240"/>
                    <a:pt x="0" y="890422"/>
                    <a:pt x="0" y="573620"/>
                  </a:cubicBez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0">
                  <a:schemeClr val="accent4"/>
                </a:gs>
              </a:gsLst>
              <a:lin ang="5400000" scaled="0"/>
            </a:gra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none" lIns="600268" tIns="600268" rIns="600268" bIns="600268" numCol="1" spcCol="1270" anchor="ctr" anchorCtr="0">
              <a:noAutofit/>
            </a:bodyPr>
            <a:lstStyle/>
            <a:p>
              <a:pPr algn="ctr" defTabSz="177751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spc="300" dirty="0">
                <a:solidFill>
                  <a:srgbClr val="FFFFFF"/>
                </a:solidFill>
                <a:latin typeface="Montserrat Light" charset="0"/>
              </a:endParaRPr>
            </a:p>
          </p:txBody>
        </p:sp>
        <p:sp>
          <p:nvSpPr>
            <p:cNvPr id="98" name="Freeform 3">
              <a:extLst>
                <a:ext uri="{FF2B5EF4-FFF2-40B4-BE49-F238E27FC236}">
                  <a16:creationId xmlns:a16="http://schemas.microsoft.com/office/drawing/2014/main" id="{E7D1E16F-74CC-6447-B56D-A292B74A3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9544" y="9454522"/>
              <a:ext cx="1359728" cy="1355006"/>
            </a:xfrm>
            <a:custGeom>
              <a:avLst/>
              <a:gdLst>
                <a:gd name="T0" fmla="*/ 327396 w 1268"/>
                <a:gd name="T1" fmla="*/ 183756 h 1267"/>
                <a:gd name="T2" fmla="*/ 333165 w 1268"/>
                <a:gd name="T3" fmla="*/ 189509 h 1267"/>
                <a:gd name="T4" fmla="*/ 327396 w 1268"/>
                <a:gd name="T5" fmla="*/ 226188 h 1267"/>
                <a:gd name="T6" fmla="*/ 293502 w 1268"/>
                <a:gd name="T7" fmla="*/ 224390 h 1267"/>
                <a:gd name="T8" fmla="*/ 292060 w 1268"/>
                <a:gd name="T9" fmla="*/ 189509 h 1267"/>
                <a:gd name="T10" fmla="*/ 293502 w 1268"/>
                <a:gd name="T11" fmla="*/ 185194 h 1267"/>
                <a:gd name="T12" fmla="*/ 395543 w 1268"/>
                <a:gd name="T13" fmla="*/ 289478 h 1267"/>
                <a:gd name="T14" fmla="*/ 194707 w 1268"/>
                <a:gd name="T15" fmla="*/ 204972 h 1267"/>
                <a:gd name="T16" fmla="*/ 267541 w 1268"/>
                <a:gd name="T17" fmla="*/ 177283 h 1267"/>
                <a:gd name="T18" fmla="*/ 264657 w 1268"/>
                <a:gd name="T19" fmla="*/ 220435 h 1267"/>
                <a:gd name="T20" fmla="*/ 274392 w 1268"/>
                <a:gd name="T21" fmla="*/ 243449 h 1267"/>
                <a:gd name="T22" fmla="*/ 327396 w 1268"/>
                <a:gd name="T23" fmla="*/ 252799 h 1267"/>
                <a:gd name="T24" fmla="*/ 359847 w 1268"/>
                <a:gd name="T25" fmla="*/ 189509 h 1267"/>
                <a:gd name="T26" fmla="*/ 327396 w 1268"/>
                <a:gd name="T27" fmla="*/ 157145 h 1267"/>
                <a:gd name="T28" fmla="*/ 286651 w 1268"/>
                <a:gd name="T29" fmla="*/ 158584 h 1267"/>
                <a:gd name="T30" fmla="*/ 312252 w 1268"/>
                <a:gd name="T31" fmla="*/ 85225 h 1267"/>
                <a:gd name="T32" fmla="*/ 395543 w 1268"/>
                <a:gd name="T33" fmla="*/ 120466 h 1267"/>
                <a:gd name="T34" fmla="*/ 429797 w 1268"/>
                <a:gd name="T35" fmla="*/ 204972 h 1267"/>
                <a:gd name="T36" fmla="*/ 109252 w 1268"/>
                <a:gd name="T37" fmla="*/ 426126 h 1267"/>
                <a:gd name="T38" fmla="*/ 95550 w 1268"/>
                <a:gd name="T39" fmla="*/ 426126 h 1267"/>
                <a:gd name="T40" fmla="*/ 204081 w 1268"/>
                <a:gd name="T41" fmla="*/ 301345 h 1267"/>
                <a:gd name="T42" fmla="*/ 210572 w 1268"/>
                <a:gd name="T43" fmla="*/ 308896 h 1267"/>
                <a:gd name="T44" fmla="*/ 170909 w 1268"/>
                <a:gd name="T45" fmla="*/ 69403 h 1267"/>
                <a:gd name="T46" fmla="*/ 137016 w 1268"/>
                <a:gd name="T47" fmla="*/ 66886 h 1267"/>
                <a:gd name="T48" fmla="*/ 135574 w 1268"/>
                <a:gd name="T49" fmla="*/ 32364 h 1267"/>
                <a:gd name="T50" fmla="*/ 170909 w 1268"/>
                <a:gd name="T51" fmla="*/ 26610 h 1267"/>
                <a:gd name="T52" fmla="*/ 174875 w 1268"/>
                <a:gd name="T53" fmla="*/ 28408 h 1267"/>
                <a:gd name="T54" fmla="*/ 176678 w 1268"/>
                <a:gd name="T55" fmla="*/ 62570 h 1267"/>
                <a:gd name="T56" fmla="*/ 170909 w 1268"/>
                <a:gd name="T57" fmla="*/ 69403 h 1267"/>
                <a:gd name="T58" fmla="*/ 32451 w 1268"/>
                <a:gd name="T59" fmla="*/ 179440 h 1267"/>
                <a:gd name="T60" fmla="*/ 26682 w 1268"/>
                <a:gd name="T61" fmla="*/ 142761 h 1267"/>
                <a:gd name="T62" fmla="*/ 32451 w 1268"/>
                <a:gd name="T63" fmla="*/ 137008 h 1267"/>
                <a:gd name="T64" fmla="*/ 66344 w 1268"/>
                <a:gd name="T65" fmla="*/ 138446 h 1267"/>
                <a:gd name="T66" fmla="*/ 68147 w 1268"/>
                <a:gd name="T67" fmla="*/ 173687 h 1267"/>
                <a:gd name="T68" fmla="*/ 414653 w 1268"/>
                <a:gd name="T69" fmla="*/ 101767 h 1267"/>
                <a:gd name="T70" fmla="*/ 312252 w 1268"/>
                <a:gd name="T71" fmla="*/ 58255 h 1267"/>
                <a:gd name="T72" fmla="*/ 202279 w 1268"/>
                <a:gd name="T73" fmla="*/ 72999 h 1267"/>
                <a:gd name="T74" fmla="*/ 203360 w 1268"/>
                <a:gd name="T75" fmla="*/ 32364 h 1267"/>
                <a:gd name="T76" fmla="*/ 141343 w 1268"/>
                <a:gd name="T77" fmla="*/ 0 h 1267"/>
                <a:gd name="T78" fmla="*/ 108170 w 1268"/>
                <a:gd name="T79" fmla="*/ 62570 h 1267"/>
                <a:gd name="T80" fmla="*/ 75359 w 1268"/>
                <a:gd name="T81" fmla="*/ 112914 h 1267"/>
                <a:gd name="T82" fmla="*/ 32451 w 1268"/>
                <a:gd name="T83" fmla="*/ 110397 h 1267"/>
                <a:gd name="T84" fmla="*/ 0 w 1268"/>
                <a:gd name="T85" fmla="*/ 142761 h 1267"/>
                <a:gd name="T86" fmla="*/ 9375 w 1268"/>
                <a:gd name="T87" fmla="*/ 196701 h 1267"/>
                <a:gd name="T88" fmla="*/ 62378 w 1268"/>
                <a:gd name="T89" fmla="*/ 206051 h 1267"/>
                <a:gd name="T90" fmla="*/ 94829 w 1268"/>
                <a:gd name="T91" fmla="*/ 142761 h 1267"/>
                <a:gd name="T92" fmla="*/ 131247 w 1268"/>
                <a:gd name="T93" fmla="*/ 94215 h 1267"/>
                <a:gd name="T94" fmla="*/ 170909 w 1268"/>
                <a:gd name="T95" fmla="*/ 96013 h 1267"/>
                <a:gd name="T96" fmla="*/ 201557 w 1268"/>
                <a:gd name="T97" fmla="*/ 110757 h 1267"/>
                <a:gd name="T98" fmla="*/ 168025 w 1268"/>
                <a:gd name="T99" fmla="*/ 204972 h 1267"/>
                <a:gd name="T100" fmla="*/ 76440 w 1268"/>
                <a:gd name="T101" fmla="*/ 392683 h 1267"/>
                <a:gd name="T102" fmla="*/ 76801 w 1268"/>
                <a:gd name="T103" fmla="*/ 444465 h 1267"/>
                <a:gd name="T104" fmla="*/ 102401 w 1268"/>
                <a:gd name="T105" fmla="*/ 455253 h 1267"/>
                <a:gd name="T106" fmla="*/ 239778 w 1268"/>
                <a:gd name="T107" fmla="*/ 331191 h 1267"/>
                <a:gd name="T108" fmla="*/ 414653 w 1268"/>
                <a:gd name="T109" fmla="*/ 308177 h 1267"/>
                <a:gd name="T110" fmla="*/ 456839 w 1268"/>
                <a:gd name="T111" fmla="*/ 204972 h 126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267">
                  <a:moveTo>
                    <a:pt x="826" y="511"/>
                  </a:moveTo>
                  <a:lnTo>
                    <a:pt x="908" y="511"/>
                  </a:lnTo>
                  <a:cubicBezTo>
                    <a:pt x="913" y="511"/>
                    <a:pt x="918" y="514"/>
                    <a:pt x="920" y="515"/>
                  </a:cubicBezTo>
                  <a:cubicBezTo>
                    <a:pt x="921" y="516"/>
                    <a:pt x="924" y="521"/>
                    <a:pt x="924" y="527"/>
                  </a:cubicBezTo>
                  <a:lnTo>
                    <a:pt x="924" y="613"/>
                  </a:lnTo>
                  <a:cubicBezTo>
                    <a:pt x="924" y="622"/>
                    <a:pt x="916" y="629"/>
                    <a:pt x="908" y="629"/>
                  </a:cubicBezTo>
                  <a:lnTo>
                    <a:pt x="826" y="629"/>
                  </a:lnTo>
                  <a:cubicBezTo>
                    <a:pt x="820" y="629"/>
                    <a:pt x="815" y="626"/>
                    <a:pt x="814" y="624"/>
                  </a:cubicBezTo>
                  <a:cubicBezTo>
                    <a:pt x="813" y="622"/>
                    <a:pt x="810" y="619"/>
                    <a:pt x="810" y="613"/>
                  </a:cubicBezTo>
                  <a:lnTo>
                    <a:pt x="810" y="527"/>
                  </a:lnTo>
                  <a:cubicBezTo>
                    <a:pt x="810" y="521"/>
                    <a:pt x="813" y="516"/>
                    <a:pt x="814" y="515"/>
                  </a:cubicBezTo>
                  <a:cubicBezTo>
                    <a:pt x="815" y="514"/>
                    <a:pt x="820" y="511"/>
                    <a:pt x="826" y="511"/>
                  </a:cubicBezTo>
                  <a:close/>
                  <a:moveTo>
                    <a:pt x="1097" y="805"/>
                  </a:moveTo>
                  <a:lnTo>
                    <a:pt x="1097" y="805"/>
                  </a:lnTo>
                  <a:cubicBezTo>
                    <a:pt x="1035" y="868"/>
                    <a:pt x="953" y="902"/>
                    <a:pt x="866" y="902"/>
                  </a:cubicBezTo>
                  <a:cubicBezTo>
                    <a:pt x="687" y="902"/>
                    <a:pt x="540" y="754"/>
                    <a:pt x="540" y="570"/>
                  </a:cubicBezTo>
                  <a:cubicBezTo>
                    <a:pt x="540" y="491"/>
                    <a:pt x="567" y="419"/>
                    <a:pt x="612" y="361"/>
                  </a:cubicBezTo>
                  <a:lnTo>
                    <a:pt x="742" y="493"/>
                  </a:lnTo>
                  <a:cubicBezTo>
                    <a:pt x="737" y="503"/>
                    <a:pt x="734" y="515"/>
                    <a:pt x="734" y="527"/>
                  </a:cubicBezTo>
                  <a:lnTo>
                    <a:pt x="734" y="613"/>
                  </a:lnTo>
                  <a:cubicBezTo>
                    <a:pt x="734" y="637"/>
                    <a:pt x="745" y="659"/>
                    <a:pt x="761" y="677"/>
                  </a:cubicBezTo>
                  <a:cubicBezTo>
                    <a:pt x="779" y="694"/>
                    <a:pt x="801" y="703"/>
                    <a:pt x="826" y="703"/>
                  </a:cubicBezTo>
                  <a:lnTo>
                    <a:pt x="908" y="703"/>
                  </a:lnTo>
                  <a:cubicBezTo>
                    <a:pt x="958" y="703"/>
                    <a:pt x="998" y="662"/>
                    <a:pt x="998" y="613"/>
                  </a:cubicBezTo>
                  <a:lnTo>
                    <a:pt x="998" y="527"/>
                  </a:lnTo>
                  <a:cubicBezTo>
                    <a:pt x="998" y="503"/>
                    <a:pt x="989" y="479"/>
                    <a:pt x="971" y="463"/>
                  </a:cubicBezTo>
                  <a:cubicBezTo>
                    <a:pt x="955" y="446"/>
                    <a:pt x="931" y="437"/>
                    <a:pt x="908" y="437"/>
                  </a:cubicBezTo>
                  <a:lnTo>
                    <a:pt x="826" y="437"/>
                  </a:lnTo>
                  <a:cubicBezTo>
                    <a:pt x="815" y="437"/>
                    <a:pt x="806" y="438"/>
                    <a:pt x="795" y="441"/>
                  </a:cubicBezTo>
                  <a:lnTo>
                    <a:pt x="665" y="308"/>
                  </a:lnTo>
                  <a:cubicBezTo>
                    <a:pt x="721" y="263"/>
                    <a:pt x="790" y="237"/>
                    <a:pt x="866" y="237"/>
                  </a:cubicBezTo>
                  <a:cubicBezTo>
                    <a:pt x="952" y="237"/>
                    <a:pt x="1034" y="271"/>
                    <a:pt x="1094" y="333"/>
                  </a:cubicBezTo>
                  <a:lnTo>
                    <a:pt x="1097" y="335"/>
                  </a:lnTo>
                  <a:cubicBezTo>
                    <a:pt x="1157" y="397"/>
                    <a:pt x="1192" y="481"/>
                    <a:pt x="1192" y="570"/>
                  </a:cubicBezTo>
                  <a:cubicBezTo>
                    <a:pt x="1192" y="659"/>
                    <a:pt x="1157" y="742"/>
                    <a:pt x="1097" y="805"/>
                  </a:cubicBezTo>
                  <a:close/>
                  <a:moveTo>
                    <a:pt x="303" y="1185"/>
                  </a:moveTo>
                  <a:lnTo>
                    <a:pt x="303" y="1185"/>
                  </a:lnTo>
                  <a:cubicBezTo>
                    <a:pt x="298" y="1189"/>
                    <a:pt x="291" y="1192"/>
                    <a:pt x="284" y="1192"/>
                  </a:cubicBezTo>
                  <a:cubicBezTo>
                    <a:pt x="277" y="1192"/>
                    <a:pt x="269" y="1189"/>
                    <a:pt x="265" y="1185"/>
                  </a:cubicBezTo>
                  <a:cubicBezTo>
                    <a:pt x="253" y="1173"/>
                    <a:pt x="253" y="1155"/>
                    <a:pt x="265" y="1143"/>
                  </a:cubicBezTo>
                  <a:lnTo>
                    <a:pt x="566" y="838"/>
                  </a:lnTo>
                  <a:cubicBezTo>
                    <a:pt x="571" y="845"/>
                    <a:pt x="579" y="853"/>
                    <a:pt x="584" y="859"/>
                  </a:cubicBezTo>
                  <a:cubicBezTo>
                    <a:pt x="592" y="866"/>
                    <a:pt x="598" y="872"/>
                    <a:pt x="604" y="878"/>
                  </a:cubicBezTo>
                  <a:lnTo>
                    <a:pt x="303" y="1185"/>
                  </a:lnTo>
                  <a:close/>
                  <a:moveTo>
                    <a:pt x="474" y="193"/>
                  </a:moveTo>
                  <a:lnTo>
                    <a:pt x="392" y="193"/>
                  </a:lnTo>
                  <a:cubicBezTo>
                    <a:pt x="386" y="193"/>
                    <a:pt x="382" y="188"/>
                    <a:pt x="380" y="186"/>
                  </a:cubicBezTo>
                  <a:cubicBezTo>
                    <a:pt x="379" y="185"/>
                    <a:pt x="376" y="181"/>
                    <a:pt x="376" y="174"/>
                  </a:cubicBezTo>
                  <a:lnTo>
                    <a:pt x="376" y="90"/>
                  </a:lnTo>
                  <a:cubicBezTo>
                    <a:pt x="376" y="81"/>
                    <a:pt x="383" y="74"/>
                    <a:pt x="392" y="74"/>
                  </a:cubicBezTo>
                  <a:lnTo>
                    <a:pt x="474" y="74"/>
                  </a:lnTo>
                  <a:cubicBezTo>
                    <a:pt x="478" y="74"/>
                    <a:pt x="482" y="76"/>
                    <a:pt x="485" y="79"/>
                  </a:cubicBezTo>
                  <a:cubicBezTo>
                    <a:pt x="489" y="81"/>
                    <a:pt x="490" y="86"/>
                    <a:pt x="490" y="90"/>
                  </a:cubicBezTo>
                  <a:lnTo>
                    <a:pt x="490" y="174"/>
                  </a:lnTo>
                  <a:cubicBezTo>
                    <a:pt x="490" y="181"/>
                    <a:pt x="487" y="185"/>
                    <a:pt x="485" y="186"/>
                  </a:cubicBezTo>
                  <a:cubicBezTo>
                    <a:pt x="484" y="188"/>
                    <a:pt x="479" y="193"/>
                    <a:pt x="474" y="193"/>
                  </a:cubicBezTo>
                  <a:close/>
                  <a:moveTo>
                    <a:pt x="173" y="499"/>
                  </a:moveTo>
                  <a:lnTo>
                    <a:pt x="90" y="499"/>
                  </a:lnTo>
                  <a:cubicBezTo>
                    <a:pt x="81" y="499"/>
                    <a:pt x="74" y="491"/>
                    <a:pt x="74" y="483"/>
                  </a:cubicBezTo>
                  <a:lnTo>
                    <a:pt x="74" y="397"/>
                  </a:lnTo>
                  <a:cubicBezTo>
                    <a:pt x="74" y="391"/>
                    <a:pt x="76" y="388"/>
                    <a:pt x="78" y="385"/>
                  </a:cubicBezTo>
                  <a:cubicBezTo>
                    <a:pt x="81" y="384"/>
                    <a:pt x="84" y="381"/>
                    <a:pt x="90" y="381"/>
                  </a:cubicBezTo>
                  <a:lnTo>
                    <a:pt x="173" y="381"/>
                  </a:lnTo>
                  <a:cubicBezTo>
                    <a:pt x="179" y="381"/>
                    <a:pt x="182" y="384"/>
                    <a:pt x="184" y="385"/>
                  </a:cubicBezTo>
                  <a:cubicBezTo>
                    <a:pt x="186" y="388"/>
                    <a:pt x="189" y="391"/>
                    <a:pt x="189" y="397"/>
                  </a:cubicBezTo>
                  <a:lnTo>
                    <a:pt x="189" y="483"/>
                  </a:lnTo>
                  <a:cubicBezTo>
                    <a:pt x="189" y="491"/>
                    <a:pt x="182" y="499"/>
                    <a:pt x="173" y="499"/>
                  </a:cubicBezTo>
                  <a:close/>
                  <a:moveTo>
                    <a:pt x="1150" y="283"/>
                  </a:moveTo>
                  <a:lnTo>
                    <a:pt x="1150" y="283"/>
                  </a:lnTo>
                  <a:cubicBezTo>
                    <a:pt x="1073" y="206"/>
                    <a:pt x="973" y="162"/>
                    <a:pt x="866" y="162"/>
                  </a:cubicBezTo>
                  <a:cubicBezTo>
                    <a:pt x="770" y="162"/>
                    <a:pt x="681" y="198"/>
                    <a:pt x="612" y="256"/>
                  </a:cubicBezTo>
                  <a:lnTo>
                    <a:pt x="561" y="203"/>
                  </a:lnTo>
                  <a:cubicBezTo>
                    <a:pt x="563" y="194"/>
                    <a:pt x="564" y="185"/>
                    <a:pt x="564" y="174"/>
                  </a:cubicBezTo>
                  <a:lnTo>
                    <a:pt x="564" y="90"/>
                  </a:lnTo>
                  <a:cubicBezTo>
                    <a:pt x="564" y="40"/>
                    <a:pt x="524" y="0"/>
                    <a:pt x="474" y="0"/>
                  </a:cubicBezTo>
                  <a:lnTo>
                    <a:pt x="392" y="0"/>
                  </a:lnTo>
                  <a:cubicBezTo>
                    <a:pt x="342" y="0"/>
                    <a:pt x="300" y="40"/>
                    <a:pt x="300" y="90"/>
                  </a:cubicBezTo>
                  <a:lnTo>
                    <a:pt x="300" y="174"/>
                  </a:lnTo>
                  <a:cubicBezTo>
                    <a:pt x="300" y="188"/>
                    <a:pt x="303" y="200"/>
                    <a:pt x="309" y="211"/>
                  </a:cubicBezTo>
                  <a:lnTo>
                    <a:pt x="209" y="314"/>
                  </a:lnTo>
                  <a:cubicBezTo>
                    <a:pt x="197" y="309"/>
                    <a:pt x="185" y="307"/>
                    <a:pt x="173" y="307"/>
                  </a:cubicBezTo>
                  <a:lnTo>
                    <a:pt x="90" y="307"/>
                  </a:lnTo>
                  <a:cubicBezTo>
                    <a:pt x="66" y="307"/>
                    <a:pt x="43" y="315"/>
                    <a:pt x="26" y="333"/>
                  </a:cubicBezTo>
                  <a:cubicBezTo>
                    <a:pt x="9" y="351"/>
                    <a:pt x="0" y="373"/>
                    <a:pt x="0" y="397"/>
                  </a:cubicBezTo>
                  <a:lnTo>
                    <a:pt x="0" y="483"/>
                  </a:lnTo>
                  <a:cubicBezTo>
                    <a:pt x="0" y="508"/>
                    <a:pt x="10" y="530"/>
                    <a:pt x="26" y="547"/>
                  </a:cubicBezTo>
                  <a:cubicBezTo>
                    <a:pt x="43" y="563"/>
                    <a:pt x="65" y="573"/>
                    <a:pt x="90" y="573"/>
                  </a:cubicBezTo>
                  <a:lnTo>
                    <a:pt x="173" y="573"/>
                  </a:lnTo>
                  <a:cubicBezTo>
                    <a:pt x="222" y="573"/>
                    <a:pt x="263" y="533"/>
                    <a:pt x="263" y="483"/>
                  </a:cubicBezTo>
                  <a:lnTo>
                    <a:pt x="263" y="397"/>
                  </a:lnTo>
                  <a:cubicBezTo>
                    <a:pt x="263" y="388"/>
                    <a:pt x="262" y="377"/>
                    <a:pt x="259" y="369"/>
                  </a:cubicBezTo>
                  <a:lnTo>
                    <a:pt x="364" y="262"/>
                  </a:lnTo>
                  <a:cubicBezTo>
                    <a:pt x="373" y="265"/>
                    <a:pt x="382" y="267"/>
                    <a:pt x="392" y="267"/>
                  </a:cubicBezTo>
                  <a:lnTo>
                    <a:pt x="474" y="267"/>
                  </a:lnTo>
                  <a:cubicBezTo>
                    <a:pt x="487" y="267"/>
                    <a:pt x="499" y="263"/>
                    <a:pt x="510" y="258"/>
                  </a:cubicBezTo>
                  <a:lnTo>
                    <a:pt x="559" y="308"/>
                  </a:lnTo>
                  <a:cubicBezTo>
                    <a:pt x="502" y="379"/>
                    <a:pt x="466" y="471"/>
                    <a:pt x="466" y="570"/>
                  </a:cubicBezTo>
                  <a:cubicBezTo>
                    <a:pt x="466" y="645"/>
                    <a:pt x="485" y="717"/>
                    <a:pt x="521" y="777"/>
                  </a:cubicBezTo>
                  <a:lnTo>
                    <a:pt x="212" y="1092"/>
                  </a:lnTo>
                  <a:cubicBezTo>
                    <a:pt x="173" y="1131"/>
                    <a:pt x="173" y="1197"/>
                    <a:pt x="212" y="1236"/>
                  </a:cubicBezTo>
                  <a:cubicBezTo>
                    <a:pt x="212" y="1236"/>
                    <a:pt x="212" y="1236"/>
                    <a:pt x="213" y="1236"/>
                  </a:cubicBezTo>
                  <a:cubicBezTo>
                    <a:pt x="230" y="1256"/>
                    <a:pt x="257" y="1266"/>
                    <a:pt x="284" y="1266"/>
                  </a:cubicBezTo>
                  <a:cubicBezTo>
                    <a:pt x="311" y="1266"/>
                    <a:pt x="336" y="1256"/>
                    <a:pt x="355" y="1236"/>
                  </a:cubicBezTo>
                  <a:lnTo>
                    <a:pt x="665" y="921"/>
                  </a:lnTo>
                  <a:cubicBezTo>
                    <a:pt x="724" y="957"/>
                    <a:pt x="794" y="975"/>
                    <a:pt x="866" y="975"/>
                  </a:cubicBezTo>
                  <a:cubicBezTo>
                    <a:pt x="973" y="975"/>
                    <a:pt x="1073" y="934"/>
                    <a:pt x="1150" y="857"/>
                  </a:cubicBezTo>
                  <a:cubicBezTo>
                    <a:pt x="1226" y="780"/>
                    <a:pt x="1267" y="678"/>
                    <a:pt x="1267" y="570"/>
                  </a:cubicBezTo>
                  <a:cubicBezTo>
                    <a:pt x="1267" y="462"/>
                    <a:pt x="1226" y="360"/>
                    <a:pt x="1150" y="2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BFEDBFCC-CD2A-034F-AF72-C5C6B0531FC6}"/>
              </a:ext>
            </a:extLst>
          </p:cNvPr>
          <p:cNvGrpSpPr/>
          <p:nvPr/>
        </p:nvGrpSpPr>
        <p:grpSpPr>
          <a:xfrm>
            <a:off x="9720582" y="489180"/>
            <a:ext cx="2791612" cy="2791612"/>
            <a:chOff x="8124015" y="4908456"/>
            <a:chExt cx="2791612" cy="2791612"/>
          </a:xfrm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C25525F5-93D4-E64B-A481-E6A7CFF53FA8}"/>
                </a:ext>
              </a:extLst>
            </p:cNvPr>
            <p:cNvSpPr/>
            <p:nvPr/>
          </p:nvSpPr>
          <p:spPr>
            <a:xfrm>
              <a:off x="8124015" y="4908456"/>
              <a:ext cx="2791612" cy="2791612"/>
            </a:xfrm>
            <a:custGeom>
              <a:avLst/>
              <a:gdLst>
                <a:gd name="connsiteX0" fmla="*/ 0 w 1147239"/>
                <a:gd name="connsiteY0" fmla="*/ 573620 h 1147239"/>
                <a:gd name="connsiteX1" fmla="*/ 573620 w 1147239"/>
                <a:gd name="connsiteY1" fmla="*/ 0 h 1147239"/>
                <a:gd name="connsiteX2" fmla="*/ 1147240 w 1147239"/>
                <a:gd name="connsiteY2" fmla="*/ 573620 h 1147239"/>
                <a:gd name="connsiteX3" fmla="*/ 573620 w 1147239"/>
                <a:gd name="connsiteY3" fmla="*/ 1147240 h 1147239"/>
                <a:gd name="connsiteX4" fmla="*/ 0 w 1147239"/>
                <a:gd name="connsiteY4" fmla="*/ 573620 h 114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39" h="1147239">
                  <a:moveTo>
                    <a:pt x="0" y="573620"/>
                  </a:moveTo>
                  <a:cubicBezTo>
                    <a:pt x="0" y="256818"/>
                    <a:pt x="256818" y="0"/>
                    <a:pt x="573620" y="0"/>
                  </a:cubicBezTo>
                  <a:cubicBezTo>
                    <a:pt x="890422" y="0"/>
                    <a:pt x="1147240" y="256818"/>
                    <a:pt x="1147240" y="573620"/>
                  </a:cubicBezTo>
                  <a:cubicBezTo>
                    <a:pt x="1147240" y="890422"/>
                    <a:pt x="890422" y="1147240"/>
                    <a:pt x="573620" y="1147240"/>
                  </a:cubicBezTo>
                  <a:cubicBezTo>
                    <a:pt x="256818" y="1147240"/>
                    <a:pt x="0" y="890422"/>
                    <a:pt x="0" y="573620"/>
                  </a:cubicBez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5400000" scaled="0"/>
            </a:gra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none" lIns="600268" tIns="600268" rIns="600268" bIns="600268" numCol="1" spcCol="1270" anchor="ctr" anchorCtr="0">
              <a:noAutofit/>
            </a:bodyPr>
            <a:lstStyle/>
            <a:p>
              <a:pPr algn="ctr" defTabSz="177751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spc="300" dirty="0">
                <a:solidFill>
                  <a:srgbClr val="FFFFFF"/>
                </a:solidFill>
                <a:latin typeface="Montserrat Light" charset="0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AF02561-54F7-104A-AB56-C8E01451882A}"/>
                </a:ext>
              </a:extLst>
            </p:cNvPr>
            <p:cNvGrpSpPr/>
            <p:nvPr/>
          </p:nvGrpSpPr>
          <p:grpSpPr>
            <a:xfrm>
              <a:off x="8801732" y="5614550"/>
              <a:ext cx="1227533" cy="1203926"/>
              <a:chOff x="5220658" y="6646697"/>
              <a:chExt cx="973293" cy="954577"/>
            </a:xfrm>
            <a:solidFill>
              <a:schemeClr val="bg1"/>
            </a:solidFill>
          </p:grpSpPr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63439A6E-AF17-AF48-A939-17480DAD2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0892" y="6886277"/>
                <a:ext cx="393059" cy="714997"/>
              </a:xfrm>
              <a:custGeom>
                <a:avLst/>
                <a:gdLst>
                  <a:gd name="T0" fmla="*/ 142311 w 465"/>
                  <a:gd name="T1" fmla="*/ 144952 h 843"/>
                  <a:gd name="T2" fmla="*/ 112559 w 465"/>
                  <a:gd name="T3" fmla="*/ 187755 h 843"/>
                  <a:gd name="T4" fmla="*/ 112559 w 465"/>
                  <a:gd name="T5" fmla="*/ 278035 h 843"/>
                  <a:gd name="T6" fmla="*/ 53770 w 465"/>
                  <a:gd name="T7" fmla="*/ 278035 h 843"/>
                  <a:gd name="T8" fmla="*/ 53770 w 465"/>
                  <a:gd name="T9" fmla="*/ 187755 h 843"/>
                  <a:gd name="T10" fmla="*/ 24376 w 465"/>
                  <a:gd name="T11" fmla="*/ 144952 h 843"/>
                  <a:gd name="T12" fmla="*/ 24376 w 465"/>
                  <a:gd name="T13" fmla="*/ 61506 h 843"/>
                  <a:gd name="T14" fmla="*/ 24376 w 465"/>
                  <a:gd name="T15" fmla="*/ 61506 h 843"/>
                  <a:gd name="T16" fmla="*/ 60939 w 465"/>
                  <a:gd name="T17" fmla="*/ 24458 h 843"/>
                  <a:gd name="T18" fmla="*/ 71335 w 465"/>
                  <a:gd name="T19" fmla="*/ 24458 h 843"/>
                  <a:gd name="T20" fmla="*/ 71335 w 465"/>
                  <a:gd name="T21" fmla="*/ 87043 h 843"/>
                  <a:gd name="T22" fmla="*/ 95711 w 465"/>
                  <a:gd name="T23" fmla="*/ 87043 h 843"/>
                  <a:gd name="T24" fmla="*/ 95711 w 465"/>
                  <a:gd name="T25" fmla="*/ 24458 h 843"/>
                  <a:gd name="T26" fmla="*/ 105031 w 465"/>
                  <a:gd name="T27" fmla="*/ 24458 h 843"/>
                  <a:gd name="T28" fmla="*/ 105031 w 465"/>
                  <a:gd name="T29" fmla="*/ 24458 h 843"/>
                  <a:gd name="T30" fmla="*/ 142311 w 465"/>
                  <a:gd name="T31" fmla="*/ 61506 h 843"/>
                  <a:gd name="T32" fmla="*/ 142311 w 465"/>
                  <a:gd name="T33" fmla="*/ 144952 h 843"/>
                  <a:gd name="T34" fmla="*/ 105031 w 465"/>
                  <a:gd name="T35" fmla="*/ 0 h 843"/>
                  <a:gd name="T36" fmla="*/ 60939 w 465"/>
                  <a:gd name="T37" fmla="*/ 0 h 843"/>
                  <a:gd name="T38" fmla="*/ 60939 w 465"/>
                  <a:gd name="T39" fmla="*/ 0 h 843"/>
                  <a:gd name="T40" fmla="*/ 0 w 465"/>
                  <a:gd name="T41" fmla="*/ 61506 h 843"/>
                  <a:gd name="T42" fmla="*/ 0 w 465"/>
                  <a:gd name="T43" fmla="*/ 152506 h 843"/>
                  <a:gd name="T44" fmla="*/ 29753 w 465"/>
                  <a:gd name="T45" fmla="*/ 195668 h 843"/>
                  <a:gd name="T46" fmla="*/ 29753 w 465"/>
                  <a:gd name="T47" fmla="*/ 302853 h 843"/>
                  <a:gd name="T48" fmla="*/ 136576 w 465"/>
                  <a:gd name="T49" fmla="*/ 302853 h 843"/>
                  <a:gd name="T50" fmla="*/ 136576 w 465"/>
                  <a:gd name="T51" fmla="*/ 195668 h 843"/>
                  <a:gd name="T52" fmla="*/ 166329 w 465"/>
                  <a:gd name="T53" fmla="*/ 152506 h 843"/>
                  <a:gd name="T54" fmla="*/ 166329 w 465"/>
                  <a:gd name="T55" fmla="*/ 61506 h 843"/>
                  <a:gd name="T56" fmla="*/ 166329 w 465"/>
                  <a:gd name="T57" fmla="*/ 61506 h 843"/>
                  <a:gd name="T58" fmla="*/ 105031 w 465"/>
                  <a:gd name="T59" fmla="*/ 0 h 84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65" h="843">
                    <a:moveTo>
                      <a:pt x="397" y="403"/>
                    </a:moveTo>
                    <a:lnTo>
                      <a:pt x="314" y="522"/>
                    </a:lnTo>
                    <a:lnTo>
                      <a:pt x="314" y="773"/>
                    </a:lnTo>
                    <a:lnTo>
                      <a:pt x="150" y="773"/>
                    </a:lnTo>
                    <a:lnTo>
                      <a:pt x="150" y="522"/>
                    </a:lnTo>
                    <a:lnTo>
                      <a:pt x="68" y="403"/>
                    </a:lnTo>
                    <a:lnTo>
                      <a:pt x="68" y="171"/>
                    </a:lnTo>
                    <a:cubicBezTo>
                      <a:pt x="68" y="113"/>
                      <a:pt x="114" y="68"/>
                      <a:pt x="170" y="68"/>
                    </a:cubicBezTo>
                    <a:lnTo>
                      <a:pt x="199" y="68"/>
                    </a:lnTo>
                    <a:lnTo>
                      <a:pt x="199" y="242"/>
                    </a:lnTo>
                    <a:lnTo>
                      <a:pt x="267" y="242"/>
                    </a:lnTo>
                    <a:lnTo>
                      <a:pt x="267" y="68"/>
                    </a:lnTo>
                    <a:lnTo>
                      <a:pt x="293" y="68"/>
                    </a:lnTo>
                    <a:cubicBezTo>
                      <a:pt x="351" y="68"/>
                      <a:pt x="397" y="113"/>
                      <a:pt x="397" y="171"/>
                    </a:cubicBezTo>
                    <a:lnTo>
                      <a:pt x="397" y="403"/>
                    </a:lnTo>
                    <a:close/>
                    <a:moveTo>
                      <a:pt x="293" y="0"/>
                    </a:moveTo>
                    <a:lnTo>
                      <a:pt x="170" y="0"/>
                    </a:lnTo>
                    <a:cubicBezTo>
                      <a:pt x="77" y="0"/>
                      <a:pt x="0" y="76"/>
                      <a:pt x="0" y="171"/>
                    </a:cubicBezTo>
                    <a:lnTo>
                      <a:pt x="0" y="424"/>
                    </a:lnTo>
                    <a:lnTo>
                      <a:pt x="83" y="544"/>
                    </a:lnTo>
                    <a:lnTo>
                      <a:pt x="83" y="842"/>
                    </a:lnTo>
                    <a:lnTo>
                      <a:pt x="381" y="842"/>
                    </a:lnTo>
                    <a:lnTo>
                      <a:pt x="381" y="544"/>
                    </a:lnTo>
                    <a:lnTo>
                      <a:pt x="464" y="424"/>
                    </a:lnTo>
                    <a:lnTo>
                      <a:pt x="464" y="171"/>
                    </a:lnTo>
                    <a:cubicBezTo>
                      <a:pt x="464" y="76"/>
                      <a:pt x="388" y="0"/>
                      <a:pt x="29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BFA26EC2-3849-9C4B-AB6B-3F0F67B45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9502" y="6646697"/>
                <a:ext cx="239580" cy="235837"/>
              </a:xfrm>
              <a:custGeom>
                <a:avLst/>
                <a:gdLst>
                  <a:gd name="T0" fmla="*/ 50619 w 281"/>
                  <a:gd name="T1" fmla="*/ 23574 h 280"/>
                  <a:gd name="T2" fmla="*/ 50619 w 281"/>
                  <a:gd name="T3" fmla="*/ 23574 h 280"/>
                  <a:gd name="T4" fmla="*/ 77014 w 281"/>
                  <a:gd name="T5" fmla="*/ 49649 h 280"/>
                  <a:gd name="T6" fmla="*/ 77014 w 281"/>
                  <a:gd name="T7" fmla="*/ 49649 h 280"/>
                  <a:gd name="T8" fmla="*/ 50619 w 281"/>
                  <a:gd name="T9" fmla="*/ 75724 h 280"/>
                  <a:gd name="T10" fmla="*/ 50619 w 281"/>
                  <a:gd name="T11" fmla="*/ 75724 h 280"/>
                  <a:gd name="T12" fmla="*/ 24586 w 281"/>
                  <a:gd name="T13" fmla="*/ 49649 h 280"/>
                  <a:gd name="T14" fmla="*/ 24586 w 281"/>
                  <a:gd name="T15" fmla="*/ 49649 h 280"/>
                  <a:gd name="T16" fmla="*/ 50619 w 281"/>
                  <a:gd name="T17" fmla="*/ 23574 h 280"/>
                  <a:gd name="T18" fmla="*/ 50619 w 281"/>
                  <a:gd name="T19" fmla="*/ 99656 h 280"/>
                  <a:gd name="T20" fmla="*/ 50619 w 281"/>
                  <a:gd name="T21" fmla="*/ 99656 h 280"/>
                  <a:gd name="T22" fmla="*/ 101238 w 281"/>
                  <a:gd name="T23" fmla="*/ 49649 h 280"/>
                  <a:gd name="T24" fmla="*/ 101238 w 281"/>
                  <a:gd name="T25" fmla="*/ 49649 h 280"/>
                  <a:gd name="T26" fmla="*/ 50619 w 281"/>
                  <a:gd name="T27" fmla="*/ 0 h 280"/>
                  <a:gd name="T28" fmla="*/ 50619 w 281"/>
                  <a:gd name="T29" fmla="*/ 0 h 280"/>
                  <a:gd name="T30" fmla="*/ 0 w 281"/>
                  <a:gd name="T31" fmla="*/ 49649 h 280"/>
                  <a:gd name="T32" fmla="*/ 0 w 281"/>
                  <a:gd name="T33" fmla="*/ 49649 h 280"/>
                  <a:gd name="T34" fmla="*/ 50619 w 281"/>
                  <a:gd name="T35" fmla="*/ 99656 h 28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81" h="280">
                    <a:moveTo>
                      <a:pt x="140" y="66"/>
                    </a:moveTo>
                    <a:lnTo>
                      <a:pt x="140" y="66"/>
                    </a:lnTo>
                    <a:cubicBezTo>
                      <a:pt x="180" y="66"/>
                      <a:pt x="213" y="99"/>
                      <a:pt x="213" y="139"/>
                    </a:cubicBezTo>
                    <a:cubicBezTo>
                      <a:pt x="213" y="179"/>
                      <a:pt x="180" y="212"/>
                      <a:pt x="140" y="212"/>
                    </a:cubicBezTo>
                    <a:cubicBezTo>
                      <a:pt x="100" y="212"/>
                      <a:pt x="68" y="179"/>
                      <a:pt x="68" y="139"/>
                    </a:cubicBezTo>
                    <a:cubicBezTo>
                      <a:pt x="68" y="99"/>
                      <a:pt x="100" y="66"/>
                      <a:pt x="140" y="66"/>
                    </a:cubicBezTo>
                    <a:close/>
                    <a:moveTo>
                      <a:pt x="140" y="279"/>
                    </a:moveTo>
                    <a:lnTo>
                      <a:pt x="140" y="279"/>
                    </a:lnTo>
                    <a:cubicBezTo>
                      <a:pt x="217" y="279"/>
                      <a:pt x="280" y="216"/>
                      <a:pt x="280" y="139"/>
                    </a:cubicBezTo>
                    <a:cubicBezTo>
                      <a:pt x="280" y="62"/>
                      <a:pt x="217" y="0"/>
                      <a:pt x="140" y="0"/>
                    </a:cubicBezTo>
                    <a:cubicBezTo>
                      <a:pt x="63" y="0"/>
                      <a:pt x="0" y="62"/>
                      <a:pt x="0" y="139"/>
                    </a:cubicBezTo>
                    <a:cubicBezTo>
                      <a:pt x="0" y="216"/>
                      <a:pt x="63" y="279"/>
                      <a:pt x="140" y="27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FD48EB40-99AA-DB45-B25B-13138E4D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5159" y="6987351"/>
                <a:ext cx="224606" cy="610178"/>
              </a:xfrm>
              <a:custGeom>
                <a:avLst/>
                <a:gdLst>
                  <a:gd name="T0" fmla="*/ 0 w 264"/>
                  <a:gd name="T1" fmla="*/ 47080 h 720"/>
                  <a:gd name="T2" fmla="*/ 16957 w 264"/>
                  <a:gd name="T3" fmla="*/ 64331 h 720"/>
                  <a:gd name="T4" fmla="*/ 35358 w 264"/>
                  <a:gd name="T5" fmla="*/ 46002 h 720"/>
                  <a:gd name="T6" fmla="*/ 35358 w 264"/>
                  <a:gd name="T7" fmla="*/ 258403 h 720"/>
                  <a:gd name="T8" fmla="*/ 59892 w 264"/>
                  <a:gd name="T9" fmla="*/ 258403 h 720"/>
                  <a:gd name="T10" fmla="*/ 59892 w 264"/>
                  <a:gd name="T11" fmla="*/ 46002 h 720"/>
                  <a:gd name="T12" fmla="*/ 78293 w 264"/>
                  <a:gd name="T13" fmla="*/ 64331 h 720"/>
                  <a:gd name="T14" fmla="*/ 94889 w 264"/>
                  <a:gd name="T15" fmla="*/ 47080 h 720"/>
                  <a:gd name="T16" fmla="*/ 47625 w 264"/>
                  <a:gd name="T17" fmla="*/ 0 h 720"/>
                  <a:gd name="T18" fmla="*/ 0 w 264"/>
                  <a:gd name="T19" fmla="*/ 47080 h 7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4" h="720">
                    <a:moveTo>
                      <a:pt x="0" y="131"/>
                    </a:moveTo>
                    <a:lnTo>
                      <a:pt x="47" y="179"/>
                    </a:lnTo>
                    <a:lnTo>
                      <a:pt x="98" y="128"/>
                    </a:lnTo>
                    <a:lnTo>
                      <a:pt x="98" y="719"/>
                    </a:lnTo>
                    <a:lnTo>
                      <a:pt x="166" y="719"/>
                    </a:lnTo>
                    <a:lnTo>
                      <a:pt x="166" y="128"/>
                    </a:lnTo>
                    <a:lnTo>
                      <a:pt x="217" y="179"/>
                    </a:lnTo>
                    <a:lnTo>
                      <a:pt x="263" y="131"/>
                    </a:lnTo>
                    <a:lnTo>
                      <a:pt x="132" y="0"/>
                    </a:lnTo>
                    <a:lnTo>
                      <a:pt x="0" y="13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645C07DA-5CDD-7C46-9982-83E0A9818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658" y="7204470"/>
                <a:ext cx="224606" cy="396804"/>
              </a:xfrm>
              <a:custGeom>
                <a:avLst/>
                <a:gdLst>
                  <a:gd name="T0" fmla="*/ 0 w 265"/>
                  <a:gd name="T1" fmla="*/ 46843 h 467"/>
                  <a:gd name="T2" fmla="*/ 16893 w 265"/>
                  <a:gd name="T3" fmla="*/ 64139 h 467"/>
                  <a:gd name="T4" fmla="*/ 35225 w 265"/>
                  <a:gd name="T5" fmla="*/ 45762 h 467"/>
                  <a:gd name="T6" fmla="*/ 35225 w 265"/>
                  <a:gd name="T7" fmla="*/ 167915 h 467"/>
                  <a:gd name="T8" fmla="*/ 59666 w 265"/>
                  <a:gd name="T9" fmla="*/ 167915 h 467"/>
                  <a:gd name="T10" fmla="*/ 59666 w 265"/>
                  <a:gd name="T11" fmla="*/ 45762 h 467"/>
                  <a:gd name="T12" fmla="*/ 77638 w 265"/>
                  <a:gd name="T13" fmla="*/ 64499 h 467"/>
                  <a:gd name="T14" fmla="*/ 94891 w 265"/>
                  <a:gd name="T15" fmla="*/ 47564 h 467"/>
                  <a:gd name="T16" fmla="*/ 47445 w 265"/>
                  <a:gd name="T17" fmla="*/ 0 h 467"/>
                  <a:gd name="T18" fmla="*/ 0 w 265"/>
                  <a:gd name="T19" fmla="*/ 46843 h 4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5" h="467">
                    <a:moveTo>
                      <a:pt x="0" y="130"/>
                    </a:moveTo>
                    <a:lnTo>
                      <a:pt x="47" y="178"/>
                    </a:lnTo>
                    <a:lnTo>
                      <a:pt x="98" y="127"/>
                    </a:lnTo>
                    <a:lnTo>
                      <a:pt x="98" y="466"/>
                    </a:lnTo>
                    <a:lnTo>
                      <a:pt x="166" y="466"/>
                    </a:lnTo>
                    <a:lnTo>
                      <a:pt x="166" y="127"/>
                    </a:lnTo>
                    <a:lnTo>
                      <a:pt x="216" y="179"/>
                    </a:lnTo>
                    <a:lnTo>
                      <a:pt x="264" y="132"/>
                    </a:lnTo>
                    <a:lnTo>
                      <a:pt x="132" y="0"/>
                    </a:lnTo>
                    <a:lnTo>
                      <a:pt x="0" y="13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8B9924E-B48F-E34B-B0B8-2D06EF7A3EB6}"/>
              </a:ext>
            </a:extLst>
          </p:cNvPr>
          <p:cNvGrpSpPr/>
          <p:nvPr/>
        </p:nvGrpSpPr>
        <p:grpSpPr>
          <a:xfrm>
            <a:off x="13072229" y="6984900"/>
            <a:ext cx="2791612" cy="2791612"/>
            <a:chOff x="13462023" y="8690650"/>
            <a:chExt cx="2791612" cy="2791612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0F5F105C-6A27-DD48-9AAC-6EFA583B6CE4}"/>
                </a:ext>
              </a:extLst>
            </p:cNvPr>
            <p:cNvSpPr/>
            <p:nvPr/>
          </p:nvSpPr>
          <p:spPr>
            <a:xfrm>
              <a:off x="13462023" y="8690650"/>
              <a:ext cx="2791612" cy="2791612"/>
            </a:xfrm>
            <a:custGeom>
              <a:avLst/>
              <a:gdLst>
                <a:gd name="connsiteX0" fmla="*/ 0 w 1147239"/>
                <a:gd name="connsiteY0" fmla="*/ 573620 h 1147239"/>
                <a:gd name="connsiteX1" fmla="*/ 573620 w 1147239"/>
                <a:gd name="connsiteY1" fmla="*/ 0 h 1147239"/>
                <a:gd name="connsiteX2" fmla="*/ 1147240 w 1147239"/>
                <a:gd name="connsiteY2" fmla="*/ 573620 h 1147239"/>
                <a:gd name="connsiteX3" fmla="*/ 573620 w 1147239"/>
                <a:gd name="connsiteY3" fmla="*/ 1147240 h 1147239"/>
                <a:gd name="connsiteX4" fmla="*/ 0 w 1147239"/>
                <a:gd name="connsiteY4" fmla="*/ 573620 h 114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39" h="1147239">
                  <a:moveTo>
                    <a:pt x="0" y="573620"/>
                  </a:moveTo>
                  <a:cubicBezTo>
                    <a:pt x="0" y="256818"/>
                    <a:pt x="256818" y="0"/>
                    <a:pt x="573620" y="0"/>
                  </a:cubicBezTo>
                  <a:cubicBezTo>
                    <a:pt x="890422" y="0"/>
                    <a:pt x="1147240" y="256818"/>
                    <a:pt x="1147240" y="573620"/>
                  </a:cubicBezTo>
                  <a:cubicBezTo>
                    <a:pt x="1147240" y="890422"/>
                    <a:pt x="890422" y="1147240"/>
                    <a:pt x="573620" y="1147240"/>
                  </a:cubicBezTo>
                  <a:cubicBezTo>
                    <a:pt x="256818" y="1147240"/>
                    <a:pt x="0" y="890422"/>
                    <a:pt x="0" y="573620"/>
                  </a:cubicBezTo>
                  <a:close/>
                </a:path>
              </a:pathLst>
            </a:cu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5400000" scaled="0"/>
            </a:gra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none" lIns="600268" tIns="600268" rIns="600268" bIns="600268" numCol="1" spcCol="1270" anchor="ctr" anchorCtr="0">
              <a:noAutofit/>
            </a:bodyPr>
            <a:lstStyle/>
            <a:p>
              <a:pPr algn="ctr" defTabSz="177751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spc="300" dirty="0">
                <a:solidFill>
                  <a:srgbClr val="FFFFFF"/>
                </a:solidFill>
                <a:latin typeface="Montserrat Light" charset="0"/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4646EDE-A10D-7D4F-8520-5D358EB42A7B}"/>
                </a:ext>
              </a:extLst>
            </p:cNvPr>
            <p:cNvGrpSpPr/>
            <p:nvPr/>
          </p:nvGrpSpPr>
          <p:grpSpPr>
            <a:xfrm>
              <a:off x="14193374" y="9631051"/>
              <a:ext cx="1236973" cy="1085893"/>
              <a:chOff x="10405314" y="8829120"/>
              <a:chExt cx="980779" cy="860990"/>
            </a:xfrm>
            <a:solidFill>
              <a:schemeClr val="bg1"/>
            </a:solidFill>
          </p:grpSpPr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D163E777-5D85-754B-97D9-60DEC983B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05314" y="8829120"/>
                <a:ext cx="980779" cy="688792"/>
              </a:xfrm>
              <a:custGeom>
                <a:avLst/>
                <a:gdLst>
                  <a:gd name="T0" fmla="*/ 386731 w 1154"/>
                  <a:gd name="T1" fmla="*/ 73115 h 811"/>
                  <a:gd name="T2" fmla="*/ 345283 w 1154"/>
                  <a:gd name="T3" fmla="*/ 218625 h 811"/>
                  <a:gd name="T4" fmla="*/ 143808 w 1154"/>
                  <a:gd name="T5" fmla="*/ 218625 h 811"/>
                  <a:gd name="T6" fmla="*/ 111009 w 1154"/>
                  <a:gd name="T7" fmla="*/ 73115 h 811"/>
                  <a:gd name="T8" fmla="*/ 386731 w 1154"/>
                  <a:gd name="T9" fmla="*/ 73115 h 811"/>
                  <a:gd name="T10" fmla="*/ 133716 w 1154"/>
                  <a:gd name="T11" fmla="*/ 243117 h 811"/>
                  <a:gd name="T12" fmla="*/ 133716 w 1154"/>
                  <a:gd name="T13" fmla="*/ 243117 h 811"/>
                  <a:gd name="T14" fmla="*/ 133716 w 1154"/>
                  <a:gd name="T15" fmla="*/ 243117 h 811"/>
                  <a:gd name="T16" fmla="*/ 133716 w 1154"/>
                  <a:gd name="T17" fmla="*/ 243117 h 811"/>
                  <a:gd name="T18" fmla="*/ 353933 w 1154"/>
                  <a:gd name="T19" fmla="*/ 243117 h 811"/>
                  <a:gd name="T20" fmla="*/ 353933 w 1154"/>
                  <a:gd name="T21" fmla="*/ 243117 h 811"/>
                  <a:gd name="T22" fmla="*/ 365827 w 1154"/>
                  <a:gd name="T23" fmla="*/ 234112 h 811"/>
                  <a:gd name="T24" fmla="*/ 414483 w 1154"/>
                  <a:gd name="T25" fmla="*/ 63751 h 811"/>
                  <a:gd name="T26" fmla="*/ 414483 w 1154"/>
                  <a:gd name="T27" fmla="*/ 63751 h 811"/>
                  <a:gd name="T28" fmla="*/ 412681 w 1154"/>
                  <a:gd name="T29" fmla="*/ 52945 h 811"/>
                  <a:gd name="T30" fmla="*/ 412681 w 1154"/>
                  <a:gd name="T31" fmla="*/ 52945 h 811"/>
                  <a:gd name="T32" fmla="*/ 402589 w 1154"/>
                  <a:gd name="T33" fmla="*/ 48263 h 811"/>
                  <a:gd name="T34" fmla="*/ 105964 w 1154"/>
                  <a:gd name="T35" fmla="*/ 48263 h 811"/>
                  <a:gd name="T36" fmla="*/ 96593 w 1154"/>
                  <a:gd name="T37" fmla="*/ 9364 h 811"/>
                  <a:gd name="T38" fmla="*/ 96593 w 1154"/>
                  <a:gd name="T39" fmla="*/ 9364 h 811"/>
                  <a:gd name="T40" fmla="*/ 85059 w 1154"/>
                  <a:gd name="T41" fmla="*/ 0 h 811"/>
                  <a:gd name="T42" fmla="*/ 12615 w 1154"/>
                  <a:gd name="T43" fmla="*/ 0 h 811"/>
                  <a:gd name="T44" fmla="*/ 12615 w 1154"/>
                  <a:gd name="T45" fmla="*/ 0 h 811"/>
                  <a:gd name="T46" fmla="*/ 0 w 1154"/>
                  <a:gd name="T47" fmla="*/ 11886 h 811"/>
                  <a:gd name="T48" fmla="*/ 0 w 1154"/>
                  <a:gd name="T49" fmla="*/ 11886 h 811"/>
                  <a:gd name="T50" fmla="*/ 12615 w 1154"/>
                  <a:gd name="T51" fmla="*/ 24492 h 811"/>
                  <a:gd name="T52" fmla="*/ 75688 w 1154"/>
                  <a:gd name="T53" fmla="*/ 24492 h 811"/>
                  <a:gd name="T54" fmla="*/ 75688 w 1154"/>
                  <a:gd name="T55" fmla="*/ 24492 h 811"/>
                  <a:gd name="T56" fmla="*/ 119299 w 1154"/>
                  <a:gd name="T57" fmla="*/ 221506 h 811"/>
                  <a:gd name="T58" fmla="*/ 119299 w 1154"/>
                  <a:gd name="T59" fmla="*/ 221506 h 811"/>
                  <a:gd name="T60" fmla="*/ 97313 w 1154"/>
                  <a:gd name="T61" fmla="*/ 255002 h 811"/>
                  <a:gd name="T62" fmla="*/ 97313 w 1154"/>
                  <a:gd name="T63" fmla="*/ 255002 h 811"/>
                  <a:gd name="T64" fmla="*/ 133716 w 1154"/>
                  <a:gd name="T65" fmla="*/ 291740 h 811"/>
                  <a:gd name="T66" fmla="*/ 353933 w 1154"/>
                  <a:gd name="T67" fmla="*/ 291740 h 811"/>
                  <a:gd name="T68" fmla="*/ 353933 w 1154"/>
                  <a:gd name="T69" fmla="*/ 291740 h 811"/>
                  <a:gd name="T70" fmla="*/ 366187 w 1154"/>
                  <a:gd name="T71" fmla="*/ 279494 h 811"/>
                  <a:gd name="T72" fmla="*/ 366187 w 1154"/>
                  <a:gd name="T73" fmla="*/ 279494 h 811"/>
                  <a:gd name="T74" fmla="*/ 353933 w 1154"/>
                  <a:gd name="T75" fmla="*/ 266888 h 811"/>
                  <a:gd name="T76" fmla="*/ 133716 w 1154"/>
                  <a:gd name="T77" fmla="*/ 266888 h 811"/>
                  <a:gd name="T78" fmla="*/ 133716 w 1154"/>
                  <a:gd name="T79" fmla="*/ 266888 h 811"/>
                  <a:gd name="T80" fmla="*/ 121822 w 1154"/>
                  <a:gd name="T81" fmla="*/ 255002 h 811"/>
                  <a:gd name="T82" fmla="*/ 121822 w 1154"/>
                  <a:gd name="T83" fmla="*/ 255002 h 811"/>
                  <a:gd name="T84" fmla="*/ 133716 w 1154"/>
                  <a:gd name="T85" fmla="*/ 243117 h 81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154" h="811">
                    <a:moveTo>
                      <a:pt x="1073" y="203"/>
                    </a:moveTo>
                    <a:lnTo>
                      <a:pt x="958" y="607"/>
                    </a:lnTo>
                    <a:lnTo>
                      <a:pt x="399" y="607"/>
                    </a:lnTo>
                    <a:lnTo>
                      <a:pt x="308" y="203"/>
                    </a:lnTo>
                    <a:lnTo>
                      <a:pt x="1073" y="203"/>
                    </a:lnTo>
                    <a:close/>
                    <a:moveTo>
                      <a:pt x="371" y="675"/>
                    </a:moveTo>
                    <a:lnTo>
                      <a:pt x="371" y="675"/>
                    </a:lnTo>
                    <a:lnTo>
                      <a:pt x="982" y="675"/>
                    </a:lnTo>
                    <a:cubicBezTo>
                      <a:pt x="997" y="675"/>
                      <a:pt x="1011" y="664"/>
                      <a:pt x="1015" y="650"/>
                    </a:cubicBezTo>
                    <a:lnTo>
                      <a:pt x="1150" y="177"/>
                    </a:lnTo>
                    <a:cubicBezTo>
                      <a:pt x="1153" y="167"/>
                      <a:pt x="1151" y="156"/>
                      <a:pt x="1145" y="147"/>
                    </a:cubicBezTo>
                    <a:cubicBezTo>
                      <a:pt x="1138" y="140"/>
                      <a:pt x="1128" y="134"/>
                      <a:pt x="1117" y="134"/>
                    </a:cubicBezTo>
                    <a:lnTo>
                      <a:pt x="294" y="134"/>
                    </a:lnTo>
                    <a:lnTo>
                      <a:pt x="268" y="26"/>
                    </a:lnTo>
                    <a:cubicBezTo>
                      <a:pt x="266" y="12"/>
                      <a:pt x="252" y="0"/>
                      <a:pt x="236" y="0"/>
                    </a:cubicBezTo>
                    <a:lnTo>
                      <a:pt x="35" y="0"/>
                    </a:lnTo>
                    <a:cubicBezTo>
                      <a:pt x="15" y="0"/>
                      <a:pt x="0" y="14"/>
                      <a:pt x="0" y="33"/>
                    </a:cubicBezTo>
                    <a:cubicBezTo>
                      <a:pt x="0" y="53"/>
                      <a:pt x="15" y="68"/>
                      <a:pt x="35" y="68"/>
                    </a:cubicBezTo>
                    <a:lnTo>
                      <a:pt x="210" y="68"/>
                    </a:lnTo>
                    <a:cubicBezTo>
                      <a:pt x="214" y="87"/>
                      <a:pt x="325" y="586"/>
                      <a:pt x="331" y="615"/>
                    </a:cubicBezTo>
                    <a:cubicBezTo>
                      <a:pt x="295" y="631"/>
                      <a:pt x="270" y="666"/>
                      <a:pt x="270" y="708"/>
                    </a:cubicBezTo>
                    <a:cubicBezTo>
                      <a:pt x="270" y="764"/>
                      <a:pt x="316" y="810"/>
                      <a:pt x="371" y="810"/>
                    </a:cubicBezTo>
                    <a:lnTo>
                      <a:pt x="982" y="810"/>
                    </a:lnTo>
                    <a:cubicBezTo>
                      <a:pt x="1002" y="810"/>
                      <a:pt x="1016" y="794"/>
                      <a:pt x="1016" y="776"/>
                    </a:cubicBezTo>
                    <a:cubicBezTo>
                      <a:pt x="1016" y="756"/>
                      <a:pt x="1002" y="741"/>
                      <a:pt x="982" y="741"/>
                    </a:cubicBezTo>
                    <a:lnTo>
                      <a:pt x="371" y="741"/>
                    </a:lnTo>
                    <a:cubicBezTo>
                      <a:pt x="353" y="741"/>
                      <a:pt x="338" y="727"/>
                      <a:pt x="338" y="708"/>
                    </a:cubicBezTo>
                    <a:cubicBezTo>
                      <a:pt x="338" y="690"/>
                      <a:pt x="353" y="675"/>
                      <a:pt x="371" y="67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93971AC7-3D6F-5C49-9DDB-1820EFD42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3557" y="9517912"/>
                <a:ext cx="172198" cy="172198"/>
              </a:xfrm>
              <a:custGeom>
                <a:avLst/>
                <a:gdLst>
                  <a:gd name="T0" fmla="*/ 36333 w 203"/>
                  <a:gd name="T1" fmla="*/ 23860 h 202"/>
                  <a:gd name="T2" fmla="*/ 36333 w 203"/>
                  <a:gd name="T3" fmla="*/ 23860 h 202"/>
                  <a:gd name="T4" fmla="*/ 48563 w 203"/>
                  <a:gd name="T5" fmla="*/ 36513 h 202"/>
                  <a:gd name="T6" fmla="*/ 48563 w 203"/>
                  <a:gd name="T7" fmla="*/ 36513 h 202"/>
                  <a:gd name="T8" fmla="*/ 36333 w 203"/>
                  <a:gd name="T9" fmla="*/ 48442 h 202"/>
                  <a:gd name="T10" fmla="*/ 36333 w 203"/>
                  <a:gd name="T11" fmla="*/ 48442 h 202"/>
                  <a:gd name="T12" fmla="*/ 24102 w 203"/>
                  <a:gd name="T13" fmla="*/ 36513 h 202"/>
                  <a:gd name="T14" fmla="*/ 24102 w 203"/>
                  <a:gd name="T15" fmla="*/ 36513 h 202"/>
                  <a:gd name="T16" fmla="*/ 36333 w 203"/>
                  <a:gd name="T17" fmla="*/ 23860 h 202"/>
                  <a:gd name="T18" fmla="*/ 0 w 203"/>
                  <a:gd name="T19" fmla="*/ 36513 h 202"/>
                  <a:gd name="T20" fmla="*/ 0 w 203"/>
                  <a:gd name="T21" fmla="*/ 36513 h 202"/>
                  <a:gd name="T22" fmla="*/ 36333 w 203"/>
                  <a:gd name="T23" fmla="*/ 72663 h 202"/>
                  <a:gd name="T24" fmla="*/ 36333 w 203"/>
                  <a:gd name="T25" fmla="*/ 72663 h 202"/>
                  <a:gd name="T26" fmla="*/ 72665 w 203"/>
                  <a:gd name="T27" fmla="*/ 36513 h 202"/>
                  <a:gd name="T28" fmla="*/ 72665 w 203"/>
                  <a:gd name="T29" fmla="*/ 36513 h 202"/>
                  <a:gd name="T30" fmla="*/ 36333 w 203"/>
                  <a:gd name="T31" fmla="*/ 0 h 202"/>
                  <a:gd name="T32" fmla="*/ 36333 w 203"/>
                  <a:gd name="T33" fmla="*/ 0 h 202"/>
                  <a:gd name="T34" fmla="*/ 0 w 203"/>
                  <a:gd name="T35" fmla="*/ 36513 h 20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3" h="202">
                    <a:moveTo>
                      <a:pt x="101" y="66"/>
                    </a:moveTo>
                    <a:lnTo>
                      <a:pt x="101" y="66"/>
                    </a:lnTo>
                    <a:cubicBezTo>
                      <a:pt x="119" y="66"/>
                      <a:pt x="135" y="81"/>
                      <a:pt x="135" y="101"/>
                    </a:cubicBezTo>
                    <a:cubicBezTo>
                      <a:pt x="135" y="119"/>
                      <a:pt x="119" y="134"/>
                      <a:pt x="101" y="134"/>
                    </a:cubicBezTo>
                    <a:cubicBezTo>
                      <a:pt x="82" y="134"/>
                      <a:pt x="67" y="119"/>
                      <a:pt x="67" y="101"/>
                    </a:cubicBezTo>
                    <a:cubicBezTo>
                      <a:pt x="67" y="81"/>
                      <a:pt x="82" y="66"/>
                      <a:pt x="101" y="66"/>
                    </a:cubicBezTo>
                    <a:close/>
                    <a:moveTo>
                      <a:pt x="0" y="101"/>
                    </a:moveTo>
                    <a:lnTo>
                      <a:pt x="0" y="101"/>
                    </a:lnTo>
                    <a:cubicBezTo>
                      <a:pt x="0" y="157"/>
                      <a:pt x="44" y="201"/>
                      <a:pt x="101" y="201"/>
                    </a:cubicBezTo>
                    <a:cubicBezTo>
                      <a:pt x="157" y="201"/>
                      <a:pt x="202" y="157"/>
                      <a:pt x="202" y="101"/>
                    </a:cubicBezTo>
                    <a:cubicBezTo>
                      <a:pt x="202" y="44"/>
                      <a:pt x="157" y="0"/>
                      <a:pt x="101" y="0"/>
                    </a:cubicBezTo>
                    <a:cubicBezTo>
                      <a:pt x="44" y="0"/>
                      <a:pt x="0" y="44"/>
                      <a:pt x="0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6F1A9C81-6AD9-904A-87FF-AE4495654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94106" y="9517912"/>
                <a:ext cx="172198" cy="172198"/>
              </a:xfrm>
              <a:custGeom>
                <a:avLst/>
                <a:gdLst>
                  <a:gd name="T0" fmla="*/ 36870 w 204"/>
                  <a:gd name="T1" fmla="*/ 23860 h 202"/>
                  <a:gd name="T2" fmla="*/ 36870 w 204"/>
                  <a:gd name="T3" fmla="*/ 23860 h 202"/>
                  <a:gd name="T4" fmla="*/ 48325 w 204"/>
                  <a:gd name="T5" fmla="*/ 36513 h 202"/>
                  <a:gd name="T6" fmla="*/ 48325 w 204"/>
                  <a:gd name="T7" fmla="*/ 36513 h 202"/>
                  <a:gd name="T8" fmla="*/ 36870 w 204"/>
                  <a:gd name="T9" fmla="*/ 48442 h 202"/>
                  <a:gd name="T10" fmla="*/ 36870 w 204"/>
                  <a:gd name="T11" fmla="*/ 48442 h 202"/>
                  <a:gd name="T12" fmla="*/ 24700 w 204"/>
                  <a:gd name="T13" fmla="*/ 36513 h 202"/>
                  <a:gd name="T14" fmla="*/ 24700 w 204"/>
                  <a:gd name="T15" fmla="*/ 36513 h 202"/>
                  <a:gd name="T16" fmla="*/ 36870 w 204"/>
                  <a:gd name="T17" fmla="*/ 23860 h 202"/>
                  <a:gd name="T18" fmla="*/ 0 w 204"/>
                  <a:gd name="T19" fmla="*/ 36513 h 202"/>
                  <a:gd name="T20" fmla="*/ 0 w 204"/>
                  <a:gd name="T21" fmla="*/ 36513 h 202"/>
                  <a:gd name="T22" fmla="*/ 36870 w 204"/>
                  <a:gd name="T23" fmla="*/ 72663 h 202"/>
                  <a:gd name="T24" fmla="*/ 36870 w 204"/>
                  <a:gd name="T25" fmla="*/ 72663 h 202"/>
                  <a:gd name="T26" fmla="*/ 72667 w 204"/>
                  <a:gd name="T27" fmla="*/ 36513 h 202"/>
                  <a:gd name="T28" fmla="*/ 72667 w 204"/>
                  <a:gd name="T29" fmla="*/ 36513 h 202"/>
                  <a:gd name="T30" fmla="*/ 36870 w 204"/>
                  <a:gd name="T31" fmla="*/ 0 h 202"/>
                  <a:gd name="T32" fmla="*/ 36870 w 204"/>
                  <a:gd name="T33" fmla="*/ 0 h 202"/>
                  <a:gd name="T34" fmla="*/ 0 w 204"/>
                  <a:gd name="T35" fmla="*/ 36513 h 20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4" h="202">
                    <a:moveTo>
                      <a:pt x="103" y="66"/>
                    </a:moveTo>
                    <a:lnTo>
                      <a:pt x="103" y="66"/>
                    </a:lnTo>
                    <a:cubicBezTo>
                      <a:pt x="121" y="66"/>
                      <a:pt x="135" y="81"/>
                      <a:pt x="135" y="101"/>
                    </a:cubicBezTo>
                    <a:cubicBezTo>
                      <a:pt x="135" y="119"/>
                      <a:pt x="121" y="134"/>
                      <a:pt x="103" y="134"/>
                    </a:cubicBezTo>
                    <a:cubicBezTo>
                      <a:pt x="84" y="134"/>
                      <a:pt x="69" y="119"/>
                      <a:pt x="69" y="101"/>
                    </a:cubicBezTo>
                    <a:cubicBezTo>
                      <a:pt x="69" y="81"/>
                      <a:pt x="84" y="66"/>
                      <a:pt x="103" y="66"/>
                    </a:cubicBezTo>
                    <a:close/>
                    <a:moveTo>
                      <a:pt x="0" y="101"/>
                    </a:moveTo>
                    <a:lnTo>
                      <a:pt x="0" y="101"/>
                    </a:lnTo>
                    <a:cubicBezTo>
                      <a:pt x="0" y="157"/>
                      <a:pt x="47" y="201"/>
                      <a:pt x="103" y="201"/>
                    </a:cubicBezTo>
                    <a:cubicBezTo>
                      <a:pt x="158" y="201"/>
                      <a:pt x="203" y="157"/>
                      <a:pt x="203" y="101"/>
                    </a:cubicBezTo>
                    <a:cubicBezTo>
                      <a:pt x="203" y="44"/>
                      <a:pt x="158" y="0"/>
                      <a:pt x="103" y="0"/>
                    </a:cubicBezTo>
                    <a:cubicBezTo>
                      <a:pt x="47" y="0"/>
                      <a:pt x="0" y="44"/>
                      <a:pt x="0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B80B4C13-3A0D-FD4C-89AC-F54FF1C3C6C9}"/>
              </a:ext>
            </a:extLst>
          </p:cNvPr>
          <p:cNvGrpSpPr/>
          <p:nvPr/>
        </p:nvGrpSpPr>
        <p:grpSpPr>
          <a:xfrm>
            <a:off x="12014893" y="3636221"/>
            <a:ext cx="2791612" cy="2791612"/>
            <a:chOff x="13462023" y="4908456"/>
            <a:chExt cx="2791612" cy="2791612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0E20076-8936-6640-B82A-2A26B2430706}"/>
                </a:ext>
              </a:extLst>
            </p:cNvPr>
            <p:cNvSpPr/>
            <p:nvPr/>
          </p:nvSpPr>
          <p:spPr>
            <a:xfrm>
              <a:off x="13462023" y="4908456"/>
              <a:ext cx="2791612" cy="2791612"/>
            </a:xfrm>
            <a:custGeom>
              <a:avLst/>
              <a:gdLst>
                <a:gd name="connsiteX0" fmla="*/ 0 w 1147239"/>
                <a:gd name="connsiteY0" fmla="*/ 573620 h 1147239"/>
                <a:gd name="connsiteX1" fmla="*/ 573620 w 1147239"/>
                <a:gd name="connsiteY1" fmla="*/ 0 h 1147239"/>
                <a:gd name="connsiteX2" fmla="*/ 1147240 w 1147239"/>
                <a:gd name="connsiteY2" fmla="*/ 573620 h 1147239"/>
                <a:gd name="connsiteX3" fmla="*/ 573620 w 1147239"/>
                <a:gd name="connsiteY3" fmla="*/ 1147240 h 1147239"/>
                <a:gd name="connsiteX4" fmla="*/ 0 w 1147239"/>
                <a:gd name="connsiteY4" fmla="*/ 573620 h 114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39" h="1147239">
                  <a:moveTo>
                    <a:pt x="0" y="573620"/>
                  </a:moveTo>
                  <a:cubicBezTo>
                    <a:pt x="0" y="256818"/>
                    <a:pt x="256818" y="0"/>
                    <a:pt x="573620" y="0"/>
                  </a:cubicBezTo>
                  <a:cubicBezTo>
                    <a:pt x="890422" y="0"/>
                    <a:pt x="1147240" y="256818"/>
                    <a:pt x="1147240" y="573620"/>
                  </a:cubicBezTo>
                  <a:cubicBezTo>
                    <a:pt x="1147240" y="890422"/>
                    <a:pt x="890422" y="1147240"/>
                    <a:pt x="573620" y="1147240"/>
                  </a:cubicBezTo>
                  <a:cubicBezTo>
                    <a:pt x="256818" y="1147240"/>
                    <a:pt x="0" y="890422"/>
                    <a:pt x="0" y="573620"/>
                  </a:cubicBez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2"/>
                </a:gs>
              </a:gsLst>
              <a:lin ang="5400000" scaled="0"/>
            </a:gra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none" lIns="600268" tIns="600268" rIns="600268" bIns="600268" numCol="1" spcCol="1270" anchor="ctr" anchorCtr="0">
              <a:noAutofit/>
            </a:bodyPr>
            <a:lstStyle/>
            <a:p>
              <a:pPr algn="ctr" defTabSz="177751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spc="300" dirty="0">
                <a:solidFill>
                  <a:srgbClr val="FFFFFF"/>
                </a:solidFill>
                <a:latin typeface="Montserrat Light" charset="0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E3D01E51-A947-BB44-AC92-7081AB1C1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6193" y="5670791"/>
              <a:ext cx="1203927" cy="1203922"/>
            </a:xfrm>
            <a:custGeom>
              <a:avLst/>
              <a:gdLst>
                <a:gd name="T0" fmla="*/ 201867 w 1125"/>
                <a:gd name="T1" fmla="*/ 202046 h 1126"/>
                <a:gd name="T2" fmla="*/ 201867 w 1125"/>
                <a:gd name="T3" fmla="*/ 202046 h 1126"/>
                <a:gd name="T4" fmla="*/ 116586 w 1125"/>
                <a:gd name="T5" fmla="*/ 116842 h 1126"/>
                <a:gd name="T6" fmla="*/ 116586 w 1125"/>
                <a:gd name="T7" fmla="*/ 116842 h 1126"/>
                <a:gd name="T8" fmla="*/ 201867 w 1125"/>
                <a:gd name="T9" fmla="*/ 31637 h 1126"/>
                <a:gd name="T10" fmla="*/ 201867 w 1125"/>
                <a:gd name="T11" fmla="*/ 31637 h 1126"/>
                <a:gd name="T12" fmla="*/ 287867 w 1125"/>
                <a:gd name="T13" fmla="*/ 116842 h 1126"/>
                <a:gd name="T14" fmla="*/ 287867 w 1125"/>
                <a:gd name="T15" fmla="*/ 116842 h 1126"/>
                <a:gd name="T16" fmla="*/ 201867 w 1125"/>
                <a:gd name="T17" fmla="*/ 202046 h 1126"/>
                <a:gd name="T18" fmla="*/ 201867 w 1125"/>
                <a:gd name="T19" fmla="*/ 359513 h 1126"/>
                <a:gd name="T20" fmla="*/ 188193 w 1125"/>
                <a:gd name="T21" fmla="*/ 345852 h 1126"/>
                <a:gd name="T22" fmla="*/ 201867 w 1125"/>
                <a:gd name="T23" fmla="*/ 289049 h 1126"/>
                <a:gd name="T24" fmla="*/ 216260 w 1125"/>
                <a:gd name="T25" fmla="*/ 345852 h 1126"/>
                <a:gd name="T26" fmla="*/ 201867 w 1125"/>
                <a:gd name="T27" fmla="*/ 359513 h 1126"/>
                <a:gd name="T28" fmla="*/ 345081 w 1125"/>
                <a:gd name="T29" fmla="*/ 261366 h 1126"/>
                <a:gd name="T30" fmla="*/ 345081 w 1125"/>
                <a:gd name="T31" fmla="*/ 261366 h 1126"/>
                <a:gd name="T32" fmla="*/ 268796 w 1125"/>
                <a:gd name="T33" fmla="*/ 213191 h 1126"/>
                <a:gd name="T34" fmla="*/ 268796 w 1125"/>
                <a:gd name="T35" fmla="*/ 213191 h 1126"/>
                <a:gd name="T36" fmla="*/ 319173 w 1125"/>
                <a:gd name="T37" fmla="*/ 116842 h 1126"/>
                <a:gd name="T38" fmla="*/ 319173 w 1125"/>
                <a:gd name="T39" fmla="*/ 116842 h 1126"/>
                <a:gd name="T40" fmla="*/ 201867 w 1125"/>
                <a:gd name="T41" fmla="*/ 0 h 1126"/>
                <a:gd name="T42" fmla="*/ 201867 w 1125"/>
                <a:gd name="T43" fmla="*/ 0 h 1126"/>
                <a:gd name="T44" fmla="*/ 85281 w 1125"/>
                <a:gd name="T45" fmla="*/ 116842 h 1126"/>
                <a:gd name="T46" fmla="*/ 85281 w 1125"/>
                <a:gd name="T47" fmla="*/ 116842 h 1126"/>
                <a:gd name="T48" fmla="*/ 136017 w 1125"/>
                <a:gd name="T49" fmla="*/ 213191 h 1126"/>
                <a:gd name="T50" fmla="*/ 136017 w 1125"/>
                <a:gd name="T51" fmla="*/ 213191 h 1126"/>
                <a:gd name="T52" fmla="*/ 59373 w 1125"/>
                <a:gd name="T53" fmla="*/ 261366 h 1126"/>
                <a:gd name="T54" fmla="*/ 59373 w 1125"/>
                <a:gd name="T55" fmla="*/ 261366 h 1126"/>
                <a:gd name="T56" fmla="*/ 0 w 1125"/>
                <a:gd name="T57" fmla="*/ 404452 h 1126"/>
                <a:gd name="T58" fmla="*/ 31665 w 1125"/>
                <a:gd name="T59" fmla="*/ 404452 h 1126"/>
                <a:gd name="T60" fmla="*/ 31665 w 1125"/>
                <a:gd name="T61" fmla="*/ 404452 h 1126"/>
                <a:gd name="T62" fmla="*/ 183515 w 1125"/>
                <a:gd name="T63" fmla="*/ 234762 h 1126"/>
                <a:gd name="T64" fmla="*/ 152929 w 1125"/>
                <a:gd name="T65" fmla="*/ 355199 h 1126"/>
                <a:gd name="T66" fmla="*/ 201867 w 1125"/>
                <a:gd name="T67" fmla="*/ 404452 h 1126"/>
                <a:gd name="T68" fmla="*/ 251524 w 1125"/>
                <a:gd name="T69" fmla="*/ 355199 h 1126"/>
                <a:gd name="T70" fmla="*/ 221298 w 1125"/>
                <a:gd name="T71" fmla="*/ 234762 h 1126"/>
                <a:gd name="T72" fmla="*/ 221298 w 1125"/>
                <a:gd name="T73" fmla="*/ 234762 h 1126"/>
                <a:gd name="T74" fmla="*/ 373148 w 1125"/>
                <a:gd name="T75" fmla="*/ 404452 h 1126"/>
                <a:gd name="T76" fmla="*/ 404453 w 1125"/>
                <a:gd name="T77" fmla="*/ 404452 h 1126"/>
                <a:gd name="T78" fmla="*/ 404453 w 1125"/>
                <a:gd name="T79" fmla="*/ 404452 h 1126"/>
                <a:gd name="T80" fmla="*/ 345081 w 1125"/>
                <a:gd name="T81" fmla="*/ 261366 h 112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25" h="1126">
                  <a:moveTo>
                    <a:pt x="561" y="562"/>
                  </a:moveTo>
                  <a:lnTo>
                    <a:pt x="561" y="562"/>
                  </a:lnTo>
                  <a:cubicBezTo>
                    <a:pt x="431" y="562"/>
                    <a:pt x="324" y="455"/>
                    <a:pt x="324" y="325"/>
                  </a:cubicBezTo>
                  <a:cubicBezTo>
                    <a:pt x="324" y="195"/>
                    <a:pt x="431" y="88"/>
                    <a:pt x="561" y="88"/>
                  </a:cubicBezTo>
                  <a:cubicBezTo>
                    <a:pt x="693" y="88"/>
                    <a:pt x="800" y="195"/>
                    <a:pt x="800" y="325"/>
                  </a:cubicBezTo>
                  <a:cubicBezTo>
                    <a:pt x="800" y="455"/>
                    <a:pt x="693" y="562"/>
                    <a:pt x="561" y="562"/>
                  </a:cubicBezTo>
                  <a:close/>
                  <a:moveTo>
                    <a:pt x="561" y="1000"/>
                  </a:moveTo>
                  <a:lnTo>
                    <a:pt x="523" y="962"/>
                  </a:lnTo>
                  <a:lnTo>
                    <a:pt x="561" y="804"/>
                  </a:lnTo>
                  <a:lnTo>
                    <a:pt x="601" y="962"/>
                  </a:lnTo>
                  <a:lnTo>
                    <a:pt x="561" y="1000"/>
                  </a:lnTo>
                  <a:close/>
                  <a:moveTo>
                    <a:pt x="959" y="727"/>
                  </a:moveTo>
                  <a:lnTo>
                    <a:pt x="959" y="727"/>
                  </a:lnTo>
                  <a:cubicBezTo>
                    <a:pt x="898" y="666"/>
                    <a:pt x="825" y="620"/>
                    <a:pt x="747" y="593"/>
                  </a:cubicBezTo>
                  <a:cubicBezTo>
                    <a:pt x="831" y="534"/>
                    <a:pt x="887" y="436"/>
                    <a:pt x="887" y="325"/>
                  </a:cubicBezTo>
                  <a:cubicBezTo>
                    <a:pt x="887" y="146"/>
                    <a:pt x="740" y="0"/>
                    <a:pt x="561" y="0"/>
                  </a:cubicBezTo>
                  <a:cubicBezTo>
                    <a:pt x="382" y="0"/>
                    <a:pt x="237" y="146"/>
                    <a:pt x="237" y="325"/>
                  </a:cubicBezTo>
                  <a:cubicBezTo>
                    <a:pt x="237" y="436"/>
                    <a:pt x="293" y="534"/>
                    <a:pt x="378" y="593"/>
                  </a:cubicBezTo>
                  <a:cubicBezTo>
                    <a:pt x="299" y="620"/>
                    <a:pt x="226" y="666"/>
                    <a:pt x="165" y="727"/>
                  </a:cubicBezTo>
                  <a:cubicBezTo>
                    <a:pt x="58" y="833"/>
                    <a:pt x="0" y="974"/>
                    <a:pt x="0" y="1125"/>
                  </a:cubicBezTo>
                  <a:lnTo>
                    <a:pt x="88" y="1125"/>
                  </a:lnTo>
                  <a:cubicBezTo>
                    <a:pt x="88" y="881"/>
                    <a:pt x="272" y="679"/>
                    <a:pt x="510" y="653"/>
                  </a:cubicBezTo>
                  <a:lnTo>
                    <a:pt x="425" y="988"/>
                  </a:lnTo>
                  <a:lnTo>
                    <a:pt x="561" y="1125"/>
                  </a:lnTo>
                  <a:lnTo>
                    <a:pt x="699" y="988"/>
                  </a:lnTo>
                  <a:lnTo>
                    <a:pt x="615" y="653"/>
                  </a:lnTo>
                  <a:cubicBezTo>
                    <a:pt x="852" y="679"/>
                    <a:pt x="1037" y="881"/>
                    <a:pt x="1037" y="1125"/>
                  </a:cubicBezTo>
                  <a:lnTo>
                    <a:pt x="1124" y="1125"/>
                  </a:lnTo>
                  <a:cubicBezTo>
                    <a:pt x="1124" y="974"/>
                    <a:pt x="1065" y="833"/>
                    <a:pt x="959" y="7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2AC746-5C1D-1C40-871C-F135B6A391D6}"/>
              </a:ext>
            </a:extLst>
          </p:cNvPr>
          <p:cNvGrpSpPr/>
          <p:nvPr/>
        </p:nvGrpSpPr>
        <p:grpSpPr>
          <a:xfrm>
            <a:off x="13087794" y="489117"/>
            <a:ext cx="6897381" cy="2321749"/>
            <a:chOff x="968248" y="5136770"/>
            <a:chExt cx="4168979" cy="232174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4FFBAEF-8156-B545-BE9C-7FCA339F507F}"/>
                </a:ext>
              </a:extLst>
            </p:cNvPr>
            <p:cNvSpPr txBox="1"/>
            <p:nvPr/>
          </p:nvSpPr>
          <p:spPr>
            <a:xfrm>
              <a:off x="1004903" y="5749205"/>
              <a:ext cx="4132324" cy="1709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Poppins ExtraLight" pitchFamily="2" charset="77"/>
                  <a:ea typeface="Lato Light" panose="020F0502020204030203" pitchFamily="34" charset="0"/>
                  <a:cs typeface="Poppins ExtraLight" pitchFamily="2" charset="77"/>
                </a:rPr>
                <a:t>Close Circle Paid Platform where Member Artists will have a dedicated profile page to showcase their talent</a:t>
              </a:r>
              <a:endParaRPr lang="en-US" sz="2800" dirty="0">
                <a:solidFill>
                  <a:schemeClr val="bg1"/>
                </a:solidFill>
                <a:latin typeface="Poppins ExtraLight" pitchFamily="2" charset="77"/>
                <a:ea typeface="Roboto Light" panose="02000000000000000000" pitchFamily="2" charset="0"/>
                <a:cs typeface="Poppins ExtraLight" pitchFamily="2" charset="7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EB1D20-68B2-0D49-9D99-89CAAFD4D49F}"/>
                </a:ext>
              </a:extLst>
            </p:cNvPr>
            <p:cNvSpPr txBox="1"/>
            <p:nvPr/>
          </p:nvSpPr>
          <p:spPr>
            <a:xfrm>
              <a:off x="968248" y="5136770"/>
              <a:ext cx="22751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Montserrat" pitchFamily="2" charset="77"/>
                  <a:ea typeface="Roboto" panose="02000000000000000000" pitchFamily="2" charset="0"/>
                  <a:cs typeface="Poppins ExtraLight" pitchFamily="2" charset="77"/>
                </a:rPr>
                <a:t>Artists Profile</a:t>
              </a:r>
            </a:p>
          </p:txBody>
        </p:sp>
      </p:grpSp>
      <p:grpSp>
        <p:nvGrpSpPr>
          <p:cNvPr id="56" name="Group 12">
            <a:extLst>
              <a:ext uri="{FF2B5EF4-FFF2-40B4-BE49-F238E27FC236}">
                <a16:creationId xmlns:a16="http://schemas.microsoft.com/office/drawing/2014/main" id="{CB29B9D5-9A5D-BF45-A838-5272C9F20327}"/>
              </a:ext>
            </a:extLst>
          </p:cNvPr>
          <p:cNvGrpSpPr/>
          <p:nvPr/>
        </p:nvGrpSpPr>
        <p:grpSpPr>
          <a:xfrm>
            <a:off x="15552860" y="3606538"/>
            <a:ext cx="6875817" cy="2321749"/>
            <a:chOff x="968248" y="5136770"/>
            <a:chExt cx="4168979" cy="2321749"/>
          </a:xfrm>
        </p:grpSpPr>
        <p:sp>
          <p:nvSpPr>
            <p:cNvPr id="57" name="TextBox 117">
              <a:extLst>
                <a:ext uri="{FF2B5EF4-FFF2-40B4-BE49-F238E27FC236}">
                  <a16:creationId xmlns:a16="http://schemas.microsoft.com/office/drawing/2014/main" id="{624EF18D-8980-D741-B1A3-25F4F275352F}"/>
                </a:ext>
              </a:extLst>
            </p:cNvPr>
            <p:cNvSpPr txBox="1"/>
            <p:nvPr/>
          </p:nvSpPr>
          <p:spPr>
            <a:xfrm>
              <a:off x="1004903" y="5749205"/>
              <a:ext cx="4132324" cy="1709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Poppins ExtraLight" pitchFamily="2" charset="77"/>
                  <a:ea typeface="Lato Light" panose="020F0502020204030203" pitchFamily="34" charset="0"/>
                  <a:cs typeface="Poppins ExtraLight" pitchFamily="2" charset="77"/>
                </a:rPr>
                <a:t>Building communities for different artforms, art lovers, learners and enthusiasts.</a:t>
              </a:r>
              <a:endParaRPr lang="en-US" sz="2800" dirty="0">
                <a:solidFill>
                  <a:schemeClr val="bg1"/>
                </a:solidFill>
                <a:latin typeface="Poppins ExtraLight" pitchFamily="2" charset="77"/>
                <a:ea typeface="Roboto Light" panose="02000000000000000000" pitchFamily="2" charset="0"/>
                <a:cs typeface="Poppins ExtraLight" pitchFamily="2" charset="77"/>
              </a:endParaRPr>
            </a:p>
          </p:txBody>
        </p:sp>
        <p:sp>
          <p:nvSpPr>
            <p:cNvPr id="58" name="TextBox 118">
              <a:extLst>
                <a:ext uri="{FF2B5EF4-FFF2-40B4-BE49-F238E27FC236}">
                  <a16:creationId xmlns:a16="http://schemas.microsoft.com/office/drawing/2014/main" id="{1F6B688E-62B8-8045-84D2-831C1A2808CB}"/>
                </a:ext>
              </a:extLst>
            </p:cNvPr>
            <p:cNvSpPr txBox="1"/>
            <p:nvPr/>
          </p:nvSpPr>
          <p:spPr>
            <a:xfrm>
              <a:off x="968248" y="5136770"/>
              <a:ext cx="3401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Montserrat" pitchFamily="2" charset="77"/>
                  <a:ea typeface="Roboto" panose="02000000000000000000" pitchFamily="2" charset="0"/>
                  <a:cs typeface="Poppins ExtraLight" pitchFamily="2" charset="77"/>
                </a:rPr>
                <a:t>Building Community</a:t>
              </a:r>
            </a:p>
          </p:txBody>
        </p:sp>
      </p:grpSp>
      <p:grpSp>
        <p:nvGrpSpPr>
          <p:cNvPr id="59" name="Group 12">
            <a:extLst>
              <a:ext uri="{FF2B5EF4-FFF2-40B4-BE49-F238E27FC236}">
                <a16:creationId xmlns:a16="http://schemas.microsoft.com/office/drawing/2014/main" id="{484252E6-F005-044D-AD33-4966DDCDF94D}"/>
              </a:ext>
            </a:extLst>
          </p:cNvPr>
          <p:cNvGrpSpPr/>
          <p:nvPr/>
        </p:nvGrpSpPr>
        <p:grpSpPr>
          <a:xfrm>
            <a:off x="16536485" y="7126510"/>
            <a:ext cx="6614192" cy="2321749"/>
            <a:chOff x="968248" y="5136770"/>
            <a:chExt cx="4168979" cy="2321749"/>
          </a:xfrm>
        </p:grpSpPr>
        <p:sp>
          <p:nvSpPr>
            <p:cNvPr id="60" name="TextBox 117">
              <a:extLst>
                <a:ext uri="{FF2B5EF4-FFF2-40B4-BE49-F238E27FC236}">
                  <a16:creationId xmlns:a16="http://schemas.microsoft.com/office/drawing/2014/main" id="{CCE63D86-1D25-BA43-A77E-6DCD4323FC82}"/>
                </a:ext>
              </a:extLst>
            </p:cNvPr>
            <p:cNvSpPr txBox="1"/>
            <p:nvPr/>
          </p:nvSpPr>
          <p:spPr>
            <a:xfrm>
              <a:off x="1004903" y="5749205"/>
              <a:ext cx="4132324" cy="1709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Poppins ExtraLight" pitchFamily="2" charset="77"/>
                  <a:ea typeface="Lato Light" panose="020F0502020204030203" pitchFamily="34" charset="0"/>
                  <a:cs typeface="Poppins ExtraLight" pitchFamily="2" charset="77"/>
                </a:rPr>
                <a:t>Artists can securely &amp; safely sell their content, course, creations with our artist-friendly ecommerce model.</a:t>
              </a:r>
              <a:endParaRPr lang="en-US" sz="2800" dirty="0">
                <a:solidFill>
                  <a:schemeClr val="bg1"/>
                </a:solidFill>
                <a:latin typeface="Poppins ExtraLight" pitchFamily="2" charset="77"/>
                <a:ea typeface="Roboto Light" panose="02000000000000000000" pitchFamily="2" charset="0"/>
                <a:cs typeface="Poppins ExtraLight" pitchFamily="2" charset="77"/>
              </a:endParaRPr>
            </a:p>
          </p:txBody>
        </p:sp>
        <p:sp>
          <p:nvSpPr>
            <p:cNvPr id="61" name="TextBox 118">
              <a:extLst>
                <a:ext uri="{FF2B5EF4-FFF2-40B4-BE49-F238E27FC236}">
                  <a16:creationId xmlns:a16="http://schemas.microsoft.com/office/drawing/2014/main" id="{B99B44FE-D9A6-1243-8E3F-072B48D93043}"/>
                </a:ext>
              </a:extLst>
            </p:cNvPr>
            <p:cNvSpPr txBox="1"/>
            <p:nvPr/>
          </p:nvSpPr>
          <p:spPr>
            <a:xfrm>
              <a:off x="968248" y="5136770"/>
              <a:ext cx="32610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Montserrat" pitchFamily="2" charset="77"/>
                  <a:ea typeface="Roboto" panose="02000000000000000000" pitchFamily="2" charset="0"/>
                  <a:cs typeface="Poppins ExtraLight" pitchFamily="2" charset="77"/>
                </a:rPr>
                <a:t>Economic Leverage</a:t>
              </a:r>
            </a:p>
          </p:txBody>
        </p:sp>
      </p:grpSp>
      <p:grpSp>
        <p:nvGrpSpPr>
          <p:cNvPr id="62" name="Group 12">
            <a:extLst>
              <a:ext uri="{FF2B5EF4-FFF2-40B4-BE49-F238E27FC236}">
                <a16:creationId xmlns:a16="http://schemas.microsoft.com/office/drawing/2014/main" id="{0FF4AE84-F4FF-BC48-9D39-EFC25210B199}"/>
              </a:ext>
            </a:extLst>
          </p:cNvPr>
          <p:cNvGrpSpPr/>
          <p:nvPr/>
        </p:nvGrpSpPr>
        <p:grpSpPr>
          <a:xfrm>
            <a:off x="16066548" y="10915351"/>
            <a:ext cx="7473521" cy="2321749"/>
            <a:chOff x="968248" y="5136770"/>
            <a:chExt cx="5101496" cy="2321749"/>
          </a:xfrm>
        </p:grpSpPr>
        <p:sp>
          <p:nvSpPr>
            <p:cNvPr id="63" name="TextBox 117">
              <a:extLst>
                <a:ext uri="{FF2B5EF4-FFF2-40B4-BE49-F238E27FC236}">
                  <a16:creationId xmlns:a16="http://schemas.microsoft.com/office/drawing/2014/main" id="{5AC56813-7145-B14C-84ED-405CED439CEA}"/>
                </a:ext>
              </a:extLst>
            </p:cNvPr>
            <p:cNvSpPr txBox="1"/>
            <p:nvPr/>
          </p:nvSpPr>
          <p:spPr>
            <a:xfrm>
              <a:off x="1004903" y="5749205"/>
              <a:ext cx="4789050" cy="1709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Poppins ExtraLight" pitchFamily="2" charset="77"/>
                  <a:ea typeface="Lato Light" panose="020F0502020204030203" pitchFamily="34" charset="0"/>
                  <a:cs typeface="Poppins ExtraLight" pitchFamily="2" charset="77"/>
                </a:rPr>
                <a:t>Making it easy for artist to perform comfortably in unknown cities, finding peer accompanists easily.</a:t>
              </a:r>
              <a:endParaRPr lang="en-US" sz="2800" dirty="0">
                <a:solidFill>
                  <a:schemeClr val="bg1"/>
                </a:solidFill>
                <a:latin typeface="Poppins ExtraLight" pitchFamily="2" charset="77"/>
                <a:ea typeface="Roboto Light" panose="02000000000000000000" pitchFamily="2" charset="0"/>
                <a:cs typeface="Poppins ExtraLight" pitchFamily="2" charset="77"/>
              </a:endParaRPr>
            </a:p>
          </p:txBody>
        </p:sp>
        <p:sp>
          <p:nvSpPr>
            <p:cNvPr id="64" name="TextBox 118">
              <a:extLst>
                <a:ext uri="{FF2B5EF4-FFF2-40B4-BE49-F238E27FC236}">
                  <a16:creationId xmlns:a16="http://schemas.microsoft.com/office/drawing/2014/main" id="{24CF7E78-9C40-694B-AB11-719CA6AEC4B8}"/>
                </a:ext>
              </a:extLst>
            </p:cNvPr>
            <p:cNvSpPr txBox="1"/>
            <p:nvPr/>
          </p:nvSpPr>
          <p:spPr>
            <a:xfrm>
              <a:off x="968248" y="5136770"/>
              <a:ext cx="51014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Montserrat" pitchFamily="2" charset="77"/>
                  <a:ea typeface="Roboto" panose="02000000000000000000" pitchFamily="2" charset="0"/>
                  <a:cs typeface="Poppins ExtraLight" pitchFamily="2" charset="77"/>
                </a:rPr>
                <a:t>Peers Network &amp; Opportunities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443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DCAF022-F239-254D-8A6F-F138A563A101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74E84E1-BB61-D74C-A78C-B32524801600}"/>
              </a:ext>
            </a:extLst>
          </p:cNvPr>
          <p:cNvSpPr/>
          <p:nvPr/>
        </p:nvSpPr>
        <p:spPr>
          <a:xfrm>
            <a:off x="3856744" y="6588384"/>
            <a:ext cx="3151430" cy="3151430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Poppins Medium" pitchFamily="2" charset="77"/>
                </a:rPr>
                <a:t>Future Roadmap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10490285" y="633855"/>
              <a:ext cx="33970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/>
                  </a:solidFill>
                  <a:latin typeface="Poppins ExtraLight" pitchFamily="2" charset="77"/>
                  <a:ea typeface="Lato Medium" panose="020F0502020204030203" pitchFamily="34" charset="0"/>
                  <a:cs typeface="Poppins ExtraLight" pitchFamily="2" charset="77"/>
                </a:rPr>
                <a:t>THE FOLK CULTURE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24F795D-DB95-7B4F-9378-47A1122DA1C0}"/>
              </a:ext>
            </a:extLst>
          </p:cNvPr>
          <p:cNvSpPr txBox="1"/>
          <p:nvPr/>
        </p:nvSpPr>
        <p:spPr>
          <a:xfrm>
            <a:off x="2538454" y="3712131"/>
            <a:ext cx="5665190" cy="170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b="1" dirty="0">
                <a:solidFill>
                  <a:schemeClr val="bg1"/>
                </a:solidFill>
                <a:latin typeface="Poppins ExtraLight" pitchFamily="2" charset="77"/>
                <a:ea typeface="Lato Light" panose="020F0502020204030203" pitchFamily="34" charset="0"/>
                <a:cs typeface="Poppins ExtraLight" pitchFamily="2" charset="77"/>
              </a:rPr>
              <a:t>20 JULY 2022</a:t>
            </a:r>
          </a:p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Poppins ExtraLight" pitchFamily="2" charset="77"/>
                <a:ea typeface="Lato Light" panose="020F0502020204030203" pitchFamily="34" charset="0"/>
                <a:cs typeface="Poppins ExtraLight" pitchFamily="2" charset="77"/>
              </a:rPr>
              <a:t>Go-Live date for www.thefolkculture.com</a:t>
            </a:r>
            <a:endParaRPr lang="en-US" sz="2800" dirty="0">
              <a:solidFill>
                <a:schemeClr val="bg1"/>
              </a:solidFill>
              <a:latin typeface="Poppins ExtraLight" pitchFamily="2" charset="77"/>
              <a:ea typeface="Roboto Light" panose="02000000000000000000" pitchFamily="2" charset="0"/>
              <a:cs typeface="Poppins ExtraLight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D4A336-CEFF-4D46-B83F-FFD7E7437426}"/>
              </a:ext>
            </a:extLst>
          </p:cNvPr>
          <p:cNvSpPr txBox="1"/>
          <p:nvPr/>
        </p:nvSpPr>
        <p:spPr>
          <a:xfrm>
            <a:off x="6471349" y="10860473"/>
            <a:ext cx="5818230" cy="226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b="1" dirty="0">
                <a:solidFill>
                  <a:schemeClr val="bg1"/>
                </a:solidFill>
                <a:latin typeface="Poppins ExtraLight" pitchFamily="2" charset="77"/>
                <a:ea typeface="Lato Light" panose="020F0502020204030203" pitchFamily="34" charset="0"/>
                <a:cs typeface="Poppins ExtraLight" pitchFamily="2" charset="77"/>
              </a:rPr>
              <a:t>01 DECEMBER 2022</a:t>
            </a:r>
          </a:p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Poppins ExtraLight" pitchFamily="2" charset="77"/>
                <a:ea typeface="Lato Light" panose="020F0502020204030203" pitchFamily="34" charset="0"/>
                <a:cs typeface="Poppins ExtraLight" pitchFamily="2" charset="77"/>
              </a:rPr>
              <a:t>To help 10000 Nation-wide Folk Artists with different initiatives under TFC.</a:t>
            </a:r>
            <a:endParaRPr lang="en-US" sz="2800" dirty="0">
              <a:solidFill>
                <a:schemeClr val="bg1"/>
              </a:solidFill>
              <a:latin typeface="Poppins ExtraLight" pitchFamily="2" charset="77"/>
              <a:ea typeface="Roboto Light" panose="02000000000000000000" pitchFamily="2" charset="0"/>
              <a:cs typeface="Poppins ExtraLight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9E61BC-7DAA-294B-BFE3-A0350D5B772F}"/>
              </a:ext>
            </a:extLst>
          </p:cNvPr>
          <p:cNvSpPr txBox="1"/>
          <p:nvPr/>
        </p:nvSpPr>
        <p:spPr>
          <a:xfrm>
            <a:off x="14702272" y="10854933"/>
            <a:ext cx="5714920" cy="170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b="1" dirty="0">
                <a:solidFill>
                  <a:schemeClr val="bg1"/>
                </a:solidFill>
                <a:latin typeface="Poppins ExtraLight" pitchFamily="2" charset="77"/>
                <a:ea typeface="Lato Light" panose="020F0502020204030203" pitchFamily="34" charset="0"/>
                <a:cs typeface="Poppins ExtraLight" pitchFamily="2" charset="77"/>
              </a:rPr>
              <a:t>01 JULY 2023</a:t>
            </a:r>
          </a:p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Poppins ExtraLight" pitchFamily="2" charset="77"/>
                <a:ea typeface="Lato Light" panose="020F0502020204030203" pitchFamily="34" charset="0"/>
                <a:cs typeface="Poppins ExtraLight" pitchFamily="2" charset="77"/>
              </a:rPr>
              <a:t>Strong Global Community of 500000 Artists Worldwide </a:t>
            </a:r>
            <a:endParaRPr lang="en-US" sz="2800" dirty="0">
              <a:solidFill>
                <a:schemeClr val="bg1"/>
              </a:solidFill>
              <a:latin typeface="Poppins ExtraLight" pitchFamily="2" charset="77"/>
              <a:ea typeface="Roboto Light" panose="02000000000000000000" pitchFamily="2" charset="0"/>
              <a:cs typeface="Poppins ExtraLight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F480C5-636B-4448-81C0-1BD78A1C242F}"/>
              </a:ext>
            </a:extLst>
          </p:cNvPr>
          <p:cNvSpPr txBox="1"/>
          <p:nvPr/>
        </p:nvSpPr>
        <p:spPr>
          <a:xfrm>
            <a:off x="10555530" y="3630668"/>
            <a:ext cx="5665190" cy="226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b="1" dirty="0">
                <a:solidFill>
                  <a:schemeClr val="bg1"/>
                </a:solidFill>
                <a:latin typeface="Poppins ExtraLight" pitchFamily="2" charset="77"/>
                <a:ea typeface="Lato Light" panose="020F0502020204030203" pitchFamily="34" charset="0"/>
                <a:cs typeface="Poppins ExtraLight" pitchFamily="2" charset="77"/>
              </a:rPr>
              <a:t>01 Feb 2023</a:t>
            </a:r>
          </a:p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Poppins ExtraLight" pitchFamily="2" charset="77"/>
                <a:ea typeface="Lato Light" panose="020F0502020204030203" pitchFamily="34" charset="0"/>
                <a:cs typeface="Poppins ExtraLight" pitchFamily="2" charset="77"/>
              </a:rPr>
              <a:t>Make TFC Global, helping local folk artists to receive global opportunities </a:t>
            </a:r>
            <a:endParaRPr lang="en-US" sz="2800" dirty="0">
              <a:solidFill>
                <a:schemeClr val="bg1"/>
              </a:solidFill>
              <a:latin typeface="Poppins ExtraLight" pitchFamily="2" charset="77"/>
              <a:ea typeface="Roboto Light" panose="02000000000000000000" pitchFamily="2" charset="0"/>
              <a:cs typeface="Poppins ExtraLight" pitchFamily="2" charset="77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AF289E7-1B39-D149-9EAD-CD5EFF2474EF}"/>
              </a:ext>
            </a:extLst>
          </p:cNvPr>
          <p:cNvGrpSpPr/>
          <p:nvPr/>
        </p:nvGrpSpPr>
        <p:grpSpPr>
          <a:xfrm>
            <a:off x="15822280" y="6532691"/>
            <a:ext cx="3151430" cy="3151430"/>
            <a:chOff x="17470157" y="6588384"/>
            <a:chExt cx="3151430" cy="315143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6C5B7FD-375E-CD44-A2B0-311B6A9357AB}"/>
                </a:ext>
              </a:extLst>
            </p:cNvPr>
            <p:cNvSpPr/>
            <p:nvPr/>
          </p:nvSpPr>
          <p:spPr>
            <a:xfrm>
              <a:off x="17470157" y="6588384"/>
              <a:ext cx="3151430" cy="3151430"/>
            </a:xfrm>
            <a:prstGeom prst="ellipse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BEE05E5-16E0-CB47-83D6-D616918EA507}"/>
                </a:ext>
              </a:extLst>
            </p:cNvPr>
            <p:cNvGrpSpPr/>
            <p:nvPr/>
          </p:nvGrpSpPr>
          <p:grpSpPr>
            <a:xfrm>
              <a:off x="18387541" y="7598444"/>
              <a:ext cx="1316662" cy="1002302"/>
              <a:chOff x="17083598" y="2386671"/>
              <a:chExt cx="1081851" cy="823555"/>
            </a:xfrm>
            <a:solidFill>
              <a:schemeClr val="bg1"/>
            </a:solidFill>
          </p:grpSpPr>
          <p:sp>
            <p:nvSpPr>
              <p:cNvPr id="55" name="Freeform 16">
                <a:extLst>
                  <a:ext uri="{FF2B5EF4-FFF2-40B4-BE49-F238E27FC236}">
                    <a16:creationId xmlns:a16="http://schemas.microsoft.com/office/drawing/2014/main" id="{A7FF2FC6-0DC5-9D45-A96E-CA1287013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5376" y="2667430"/>
                <a:ext cx="262040" cy="265783"/>
              </a:xfrm>
              <a:custGeom>
                <a:avLst/>
                <a:gdLst>
                  <a:gd name="T0" fmla="*/ 83434 w 309"/>
                  <a:gd name="T1" fmla="*/ 32306 h 314"/>
                  <a:gd name="T2" fmla="*/ 83434 w 309"/>
                  <a:gd name="T3" fmla="*/ 79329 h 314"/>
                  <a:gd name="T4" fmla="*/ 83434 w 309"/>
                  <a:gd name="T5" fmla="*/ 79329 h 314"/>
                  <a:gd name="T6" fmla="*/ 77680 w 309"/>
                  <a:gd name="T7" fmla="*/ 85790 h 314"/>
                  <a:gd name="T8" fmla="*/ 32367 w 309"/>
                  <a:gd name="T9" fmla="*/ 85790 h 314"/>
                  <a:gd name="T10" fmla="*/ 32367 w 309"/>
                  <a:gd name="T11" fmla="*/ 85790 h 314"/>
                  <a:gd name="T12" fmla="*/ 26612 w 309"/>
                  <a:gd name="T13" fmla="*/ 79329 h 314"/>
                  <a:gd name="T14" fmla="*/ 26612 w 309"/>
                  <a:gd name="T15" fmla="*/ 32306 h 314"/>
                  <a:gd name="T16" fmla="*/ 26612 w 309"/>
                  <a:gd name="T17" fmla="*/ 32306 h 314"/>
                  <a:gd name="T18" fmla="*/ 32367 w 309"/>
                  <a:gd name="T19" fmla="*/ 26204 h 314"/>
                  <a:gd name="T20" fmla="*/ 77680 w 309"/>
                  <a:gd name="T21" fmla="*/ 26204 h 314"/>
                  <a:gd name="T22" fmla="*/ 77680 w 309"/>
                  <a:gd name="T23" fmla="*/ 26204 h 314"/>
                  <a:gd name="T24" fmla="*/ 83434 w 309"/>
                  <a:gd name="T25" fmla="*/ 32306 h 314"/>
                  <a:gd name="T26" fmla="*/ 32367 w 309"/>
                  <a:gd name="T27" fmla="*/ 0 h 314"/>
                  <a:gd name="T28" fmla="*/ 32367 w 309"/>
                  <a:gd name="T29" fmla="*/ 0 h 314"/>
                  <a:gd name="T30" fmla="*/ 0 w 309"/>
                  <a:gd name="T31" fmla="*/ 32306 h 314"/>
                  <a:gd name="T32" fmla="*/ 0 w 309"/>
                  <a:gd name="T33" fmla="*/ 79329 h 314"/>
                  <a:gd name="T34" fmla="*/ 0 w 309"/>
                  <a:gd name="T35" fmla="*/ 79329 h 314"/>
                  <a:gd name="T36" fmla="*/ 32367 w 309"/>
                  <a:gd name="T37" fmla="*/ 112353 h 314"/>
                  <a:gd name="T38" fmla="*/ 77680 w 309"/>
                  <a:gd name="T39" fmla="*/ 112353 h 314"/>
                  <a:gd name="T40" fmla="*/ 77680 w 309"/>
                  <a:gd name="T41" fmla="*/ 112353 h 314"/>
                  <a:gd name="T42" fmla="*/ 110765 w 309"/>
                  <a:gd name="T43" fmla="*/ 79329 h 314"/>
                  <a:gd name="T44" fmla="*/ 110765 w 309"/>
                  <a:gd name="T45" fmla="*/ 32306 h 314"/>
                  <a:gd name="T46" fmla="*/ 110765 w 309"/>
                  <a:gd name="T47" fmla="*/ 32306 h 314"/>
                  <a:gd name="T48" fmla="*/ 77680 w 309"/>
                  <a:gd name="T49" fmla="*/ 0 h 314"/>
                  <a:gd name="T50" fmla="*/ 32367 w 309"/>
                  <a:gd name="T51" fmla="*/ 0 h 31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309" h="314">
                    <a:moveTo>
                      <a:pt x="232" y="90"/>
                    </a:moveTo>
                    <a:lnTo>
                      <a:pt x="232" y="221"/>
                    </a:lnTo>
                    <a:cubicBezTo>
                      <a:pt x="232" y="232"/>
                      <a:pt x="225" y="239"/>
                      <a:pt x="216" y="239"/>
                    </a:cubicBezTo>
                    <a:lnTo>
                      <a:pt x="90" y="239"/>
                    </a:lnTo>
                    <a:cubicBezTo>
                      <a:pt x="81" y="239"/>
                      <a:pt x="74" y="232"/>
                      <a:pt x="74" y="221"/>
                    </a:cubicBezTo>
                    <a:lnTo>
                      <a:pt x="74" y="90"/>
                    </a:lnTo>
                    <a:cubicBezTo>
                      <a:pt x="74" y="81"/>
                      <a:pt x="81" y="73"/>
                      <a:pt x="90" y="73"/>
                    </a:cubicBezTo>
                    <a:lnTo>
                      <a:pt x="216" y="73"/>
                    </a:lnTo>
                    <a:cubicBezTo>
                      <a:pt x="225" y="73"/>
                      <a:pt x="232" y="81"/>
                      <a:pt x="232" y="90"/>
                    </a:cubicBezTo>
                    <a:close/>
                    <a:moveTo>
                      <a:pt x="90" y="0"/>
                    </a:moveTo>
                    <a:lnTo>
                      <a:pt x="90" y="0"/>
                    </a:lnTo>
                    <a:cubicBezTo>
                      <a:pt x="40" y="0"/>
                      <a:pt x="0" y="39"/>
                      <a:pt x="0" y="90"/>
                    </a:cubicBezTo>
                    <a:lnTo>
                      <a:pt x="0" y="221"/>
                    </a:lnTo>
                    <a:cubicBezTo>
                      <a:pt x="0" y="272"/>
                      <a:pt x="40" y="313"/>
                      <a:pt x="90" y="313"/>
                    </a:cubicBezTo>
                    <a:lnTo>
                      <a:pt x="216" y="313"/>
                    </a:lnTo>
                    <a:cubicBezTo>
                      <a:pt x="266" y="313"/>
                      <a:pt x="308" y="272"/>
                      <a:pt x="308" y="221"/>
                    </a:cubicBezTo>
                    <a:lnTo>
                      <a:pt x="308" y="90"/>
                    </a:lnTo>
                    <a:cubicBezTo>
                      <a:pt x="308" y="39"/>
                      <a:pt x="266" y="0"/>
                      <a:pt x="216" y="0"/>
                    </a:cubicBez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17">
                <a:extLst>
                  <a:ext uri="{FF2B5EF4-FFF2-40B4-BE49-F238E27FC236}">
                    <a16:creationId xmlns:a16="http://schemas.microsoft.com/office/drawing/2014/main" id="{4AF766EB-35C6-444C-8624-13B5AA3C1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13020" y="2955673"/>
                <a:ext cx="426751" cy="254553"/>
              </a:xfrm>
              <a:custGeom>
                <a:avLst/>
                <a:gdLst>
                  <a:gd name="T0" fmla="*/ 150993 w 501"/>
                  <a:gd name="T1" fmla="*/ 78970 h 298"/>
                  <a:gd name="T2" fmla="*/ 150993 w 501"/>
                  <a:gd name="T3" fmla="*/ 78970 h 298"/>
                  <a:gd name="T4" fmla="*/ 146658 w 501"/>
                  <a:gd name="T5" fmla="*/ 80781 h 298"/>
                  <a:gd name="T6" fmla="*/ 33955 w 501"/>
                  <a:gd name="T7" fmla="*/ 80781 h 298"/>
                  <a:gd name="T8" fmla="*/ 33955 w 501"/>
                  <a:gd name="T9" fmla="*/ 80781 h 298"/>
                  <a:gd name="T10" fmla="*/ 29621 w 501"/>
                  <a:gd name="T11" fmla="*/ 78970 h 298"/>
                  <a:gd name="T12" fmla="*/ 29621 w 501"/>
                  <a:gd name="T13" fmla="*/ 78970 h 298"/>
                  <a:gd name="T14" fmla="*/ 28537 w 501"/>
                  <a:gd name="T15" fmla="*/ 73899 h 298"/>
                  <a:gd name="T16" fmla="*/ 40096 w 501"/>
                  <a:gd name="T17" fmla="*/ 30791 h 298"/>
                  <a:gd name="T18" fmla="*/ 40096 w 501"/>
                  <a:gd name="T19" fmla="*/ 30791 h 298"/>
                  <a:gd name="T20" fmla="*/ 45515 w 501"/>
                  <a:gd name="T21" fmla="*/ 26806 h 298"/>
                  <a:gd name="T22" fmla="*/ 135099 w 501"/>
                  <a:gd name="T23" fmla="*/ 26806 h 298"/>
                  <a:gd name="T24" fmla="*/ 135099 w 501"/>
                  <a:gd name="T25" fmla="*/ 26806 h 298"/>
                  <a:gd name="T26" fmla="*/ 140518 w 501"/>
                  <a:gd name="T27" fmla="*/ 30791 h 298"/>
                  <a:gd name="T28" fmla="*/ 152077 w 501"/>
                  <a:gd name="T29" fmla="*/ 73899 h 298"/>
                  <a:gd name="T30" fmla="*/ 152077 w 501"/>
                  <a:gd name="T31" fmla="*/ 73899 h 298"/>
                  <a:gd name="T32" fmla="*/ 150993 w 501"/>
                  <a:gd name="T33" fmla="*/ 78970 h 298"/>
                  <a:gd name="T34" fmla="*/ 166526 w 501"/>
                  <a:gd name="T35" fmla="*/ 24271 h 298"/>
                  <a:gd name="T36" fmla="*/ 166526 w 501"/>
                  <a:gd name="T37" fmla="*/ 24271 h 298"/>
                  <a:gd name="T38" fmla="*/ 135099 w 501"/>
                  <a:gd name="T39" fmla="*/ 0 h 298"/>
                  <a:gd name="T40" fmla="*/ 45515 w 501"/>
                  <a:gd name="T41" fmla="*/ 0 h 298"/>
                  <a:gd name="T42" fmla="*/ 45515 w 501"/>
                  <a:gd name="T43" fmla="*/ 0 h 298"/>
                  <a:gd name="T44" fmla="*/ 14449 w 501"/>
                  <a:gd name="T45" fmla="*/ 24271 h 298"/>
                  <a:gd name="T46" fmla="*/ 2890 w 501"/>
                  <a:gd name="T47" fmla="*/ 67016 h 298"/>
                  <a:gd name="T48" fmla="*/ 2890 w 501"/>
                  <a:gd name="T49" fmla="*/ 67016 h 298"/>
                  <a:gd name="T50" fmla="*/ 8308 w 501"/>
                  <a:gd name="T51" fmla="*/ 95271 h 298"/>
                  <a:gd name="T52" fmla="*/ 8308 w 501"/>
                  <a:gd name="T53" fmla="*/ 95271 h 298"/>
                  <a:gd name="T54" fmla="*/ 33955 w 501"/>
                  <a:gd name="T55" fmla="*/ 107588 h 298"/>
                  <a:gd name="T56" fmla="*/ 146658 w 501"/>
                  <a:gd name="T57" fmla="*/ 107588 h 298"/>
                  <a:gd name="T58" fmla="*/ 146658 w 501"/>
                  <a:gd name="T59" fmla="*/ 107588 h 298"/>
                  <a:gd name="T60" fmla="*/ 172306 w 501"/>
                  <a:gd name="T61" fmla="*/ 95271 h 298"/>
                  <a:gd name="T62" fmla="*/ 172306 w 501"/>
                  <a:gd name="T63" fmla="*/ 95271 h 298"/>
                  <a:gd name="T64" fmla="*/ 177724 w 501"/>
                  <a:gd name="T65" fmla="*/ 67016 h 298"/>
                  <a:gd name="T66" fmla="*/ 166526 w 501"/>
                  <a:gd name="T67" fmla="*/ 24271 h 29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501" h="298">
                    <a:moveTo>
                      <a:pt x="418" y="218"/>
                    </a:moveTo>
                    <a:lnTo>
                      <a:pt x="418" y="218"/>
                    </a:lnTo>
                    <a:cubicBezTo>
                      <a:pt x="416" y="220"/>
                      <a:pt x="412" y="223"/>
                      <a:pt x="406" y="223"/>
                    </a:cubicBezTo>
                    <a:lnTo>
                      <a:pt x="94" y="223"/>
                    </a:lnTo>
                    <a:cubicBezTo>
                      <a:pt x="88" y="223"/>
                      <a:pt x="83" y="220"/>
                      <a:pt x="82" y="218"/>
                    </a:cubicBezTo>
                    <a:cubicBezTo>
                      <a:pt x="81" y="216"/>
                      <a:pt x="77" y="210"/>
                      <a:pt x="79" y="204"/>
                    </a:cubicBezTo>
                    <a:lnTo>
                      <a:pt x="111" y="85"/>
                    </a:lnTo>
                    <a:cubicBezTo>
                      <a:pt x="113" y="78"/>
                      <a:pt x="119" y="74"/>
                      <a:pt x="126" y="74"/>
                    </a:cubicBezTo>
                    <a:lnTo>
                      <a:pt x="374" y="74"/>
                    </a:lnTo>
                    <a:cubicBezTo>
                      <a:pt x="381" y="74"/>
                      <a:pt x="387" y="78"/>
                      <a:pt x="389" y="85"/>
                    </a:cubicBezTo>
                    <a:lnTo>
                      <a:pt x="421" y="204"/>
                    </a:lnTo>
                    <a:cubicBezTo>
                      <a:pt x="423" y="210"/>
                      <a:pt x="419" y="216"/>
                      <a:pt x="418" y="218"/>
                    </a:cubicBezTo>
                    <a:close/>
                    <a:moveTo>
                      <a:pt x="461" y="67"/>
                    </a:moveTo>
                    <a:lnTo>
                      <a:pt x="461" y="67"/>
                    </a:lnTo>
                    <a:cubicBezTo>
                      <a:pt x="449" y="27"/>
                      <a:pt x="414" y="0"/>
                      <a:pt x="374" y="0"/>
                    </a:cubicBezTo>
                    <a:lnTo>
                      <a:pt x="126" y="0"/>
                    </a:lnTo>
                    <a:cubicBezTo>
                      <a:pt x="86" y="0"/>
                      <a:pt x="51" y="27"/>
                      <a:pt x="40" y="67"/>
                    </a:cubicBezTo>
                    <a:lnTo>
                      <a:pt x="8" y="185"/>
                    </a:lnTo>
                    <a:cubicBezTo>
                      <a:pt x="0" y="211"/>
                      <a:pt x="6" y="240"/>
                      <a:pt x="23" y="263"/>
                    </a:cubicBezTo>
                    <a:cubicBezTo>
                      <a:pt x="40" y="285"/>
                      <a:pt x="65" y="297"/>
                      <a:pt x="94" y="297"/>
                    </a:cubicBezTo>
                    <a:lnTo>
                      <a:pt x="406" y="297"/>
                    </a:lnTo>
                    <a:cubicBezTo>
                      <a:pt x="434" y="297"/>
                      <a:pt x="459" y="285"/>
                      <a:pt x="477" y="263"/>
                    </a:cubicBezTo>
                    <a:cubicBezTo>
                      <a:pt x="495" y="240"/>
                      <a:pt x="500" y="211"/>
                      <a:pt x="492" y="185"/>
                    </a:cubicBezTo>
                    <a:lnTo>
                      <a:pt x="461" y="6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18">
                <a:extLst>
                  <a:ext uri="{FF2B5EF4-FFF2-40B4-BE49-F238E27FC236}">
                    <a16:creationId xmlns:a16="http://schemas.microsoft.com/office/drawing/2014/main" id="{6D09B265-D249-9B4C-8999-A983EC86C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7236" y="2704864"/>
                <a:ext cx="205890" cy="209632"/>
              </a:xfrm>
              <a:custGeom>
                <a:avLst/>
                <a:gdLst>
                  <a:gd name="T0" fmla="*/ 26480 w 244"/>
                  <a:gd name="T1" fmla="*/ 29276 h 249"/>
                  <a:gd name="T2" fmla="*/ 26480 w 244"/>
                  <a:gd name="T3" fmla="*/ 29276 h 249"/>
                  <a:gd name="T4" fmla="*/ 29343 w 244"/>
                  <a:gd name="T5" fmla="*/ 26777 h 249"/>
                  <a:gd name="T6" fmla="*/ 57612 w 244"/>
                  <a:gd name="T7" fmla="*/ 26777 h 249"/>
                  <a:gd name="T8" fmla="*/ 57612 w 244"/>
                  <a:gd name="T9" fmla="*/ 26777 h 249"/>
                  <a:gd name="T10" fmla="*/ 60475 w 244"/>
                  <a:gd name="T11" fmla="*/ 29276 h 249"/>
                  <a:gd name="T12" fmla="*/ 60475 w 244"/>
                  <a:gd name="T13" fmla="*/ 58910 h 249"/>
                  <a:gd name="T14" fmla="*/ 60475 w 244"/>
                  <a:gd name="T15" fmla="*/ 58910 h 249"/>
                  <a:gd name="T16" fmla="*/ 57612 w 244"/>
                  <a:gd name="T17" fmla="*/ 62123 h 249"/>
                  <a:gd name="T18" fmla="*/ 29343 w 244"/>
                  <a:gd name="T19" fmla="*/ 62123 h 249"/>
                  <a:gd name="T20" fmla="*/ 29343 w 244"/>
                  <a:gd name="T21" fmla="*/ 62123 h 249"/>
                  <a:gd name="T22" fmla="*/ 26480 w 244"/>
                  <a:gd name="T23" fmla="*/ 58910 h 249"/>
                  <a:gd name="T24" fmla="*/ 26480 w 244"/>
                  <a:gd name="T25" fmla="*/ 29276 h 249"/>
                  <a:gd name="T26" fmla="*/ 29343 w 244"/>
                  <a:gd name="T27" fmla="*/ 88543 h 249"/>
                  <a:gd name="T28" fmla="*/ 57612 w 244"/>
                  <a:gd name="T29" fmla="*/ 88543 h 249"/>
                  <a:gd name="T30" fmla="*/ 57612 w 244"/>
                  <a:gd name="T31" fmla="*/ 88543 h 249"/>
                  <a:gd name="T32" fmla="*/ 86955 w 244"/>
                  <a:gd name="T33" fmla="*/ 58910 h 249"/>
                  <a:gd name="T34" fmla="*/ 86955 w 244"/>
                  <a:gd name="T35" fmla="*/ 29276 h 249"/>
                  <a:gd name="T36" fmla="*/ 86955 w 244"/>
                  <a:gd name="T37" fmla="*/ 29276 h 249"/>
                  <a:gd name="T38" fmla="*/ 57612 w 244"/>
                  <a:gd name="T39" fmla="*/ 0 h 249"/>
                  <a:gd name="T40" fmla="*/ 29343 w 244"/>
                  <a:gd name="T41" fmla="*/ 0 h 249"/>
                  <a:gd name="T42" fmla="*/ 29343 w 244"/>
                  <a:gd name="T43" fmla="*/ 0 h 249"/>
                  <a:gd name="T44" fmla="*/ 0 w 244"/>
                  <a:gd name="T45" fmla="*/ 29276 h 249"/>
                  <a:gd name="T46" fmla="*/ 0 w 244"/>
                  <a:gd name="T47" fmla="*/ 58910 h 249"/>
                  <a:gd name="T48" fmla="*/ 0 w 244"/>
                  <a:gd name="T49" fmla="*/ 58910 h 249"/>
                  <a:gd name="T50" fmla="*/ 29343 w 244"/>
                  <a:gd name="T51" fmla="*/ 88543 h 24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4" h="249">
                    <a:moveTo>
                      <a:pt x="74" y="82"/>
                    </a:moveTo>
                    <a:lnTo>
                      <a:pt x="74" y="82"/>
                    </a:lnTo>
                    <a:cubicBezTo>
                      <a:pt x="74" y="77"/>
                      <a:pt x="77" y="75"/>
                      <a:pt x="82" y="75"/>
                    </a:cubicBezTo>
                    <a:lnTo>
                      <a:pt x="161" y="75"/>
                    </a:lnTo>
                    <a:cubicBezTo>
                      <a:pt x="165" y="75"/>
                      <a:pt x="169" y="77"/>
                      <a:pt x="169" y="82"/>
                    </a:cubicBezTo>
                    <a:lnTo>
                      <a:pt x="169" y="165"/>
                    </a:lnTo>
                    <a:cubicBezTo>
                      <a:pt x="169" y="170"/>
                      <a:pt x="165" y="174"/>
                      <a:pt x="161" y="174"/>
                    </a:cubicBezTo>
                    <a:lnTo>
                      <a:pt x="82" y="174"/>
                    </a:lnTo>
                    <a:cubicBezTo>
                      <a:pt x="77" y="174"/>
                      <a:pt x="74" y="170"/>
                      <a:pt x="74" y="165"/>
                    </a:cubicBezTo>
                    <a:lnTo>
                      <a:pt x="74" y="82"/>
                    </a:lnTo>
                    <a:close/>
                    <a:moveTo>
                      <a:pt x="82" y="248"/>
                    </a:moveTo>
                    <a:lnTo>
                      <a:pt x="161" y="248"/>
                    </a:lnTo>
                    <a:cubicBezTo>
                      <a:pt x="206" y="248"/>
                      <a:pt x="243" y="211"/>
                      <a:pt x="243" y="165"/>
                    </a:cubicBezTo>
                    <a:lnTo>
                      <a:pt x="243" y="82"/>
                    </a:lnTo>
                    <a:cubicBezTo>
                      <a:pt x="243" y="37"/>
                      <a:pt x="206" y="0"/>
                      <a:pt x="161" y="0"/>
                    </a:cubicBezTo>
                    <a:lnTo>
                      <a:pt x="82" y="0"/>
                    </a:lnTo>
                    <a:cubicBezTo>
                      <a:pt x="37" y="0"/>
                      <a:pt x="0" y="37"/>
                      <a:pt x="0" y="82"/>
                    </a:cubicBezTo>
                    <a:lnTo>
                      <a:pt x="0" y="165"/>
                    </a:lnTo>
                    <a:cubicBezTo>
                      <a:pt x="0" y="211"/>
                      <a:pt x="37" y="248"/>
                      <a:pt x="82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19">
                <a:extLst>
                  <a:ext uri="{FF2B5EF4-FFF2-40B4-BE49-F238E27FC236}">
                    <a16:creationId xmlns:a16="http://schemas.microsoft.com/office/drawing/2014/main" id="{BAD8E051-3677-9542-9D25-AA1E8942C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3598" y="2936957"/>
                <a:ext cx="325677" cy="202145"/>
              </a:xfrm>
              <a:custGeom>
                <a:avLst/>
                <a:gdLst>
                  <a:gd name="T0" fmla="*/ 109698 w 384"/>
                  <a:gd name="T1" fmla="*/ 58711 h 238"/>
                  <a:gd name="T2" fmla="*/ 28054 w 384"/>
                  <a:gd name="T3" fmla="*/ 58711 h 238"/>
                  <a:gd name="T4" fmla="*/ 28054 w 384"/>
                  <a:gd name="T5" fmla="*/ 58711 h 238"/>
                  <a:gd name="T6" fmla="*/ 28054 w 384"/>
                  <a:gd name="T7" fmla="*/ 57990 h 238"/>
                  <a:gd name="T8" fmla="*/ 36686 w 384"/>
                  <a:gd name="T9" fmla="*/ 27014 h 238"/>
                  <a:gd name="T10" fmla="*/ 36686 w 384"/>
                  <a:gd name="T11" fmla="*/ 27014 h 238"/>
                  <a:gd name="T12" fmla="*/ 36686 w 384"/>
                  <a:gd name="T13" fmla="*/ 27014 h 238"/>
                  <a:gd name="T14" fmla="*/ 101786 w 384"/>
                  <a:gd name="T15" fmla="*/ 27014 h 238"/>
                  <a:gd name="T16" fmla="*/ 101786 w 384"/>
                  <a:gd name="T17" fmla="*/ 27014 h 238"/>
                  <a:gd name="T18" fmla="*/ 101786 w 384"/>
                  <a:gd name="T19" fmla="*/ 27014 h 238"/>
                  <a:gd name="T20" fmla="*/ 110058 w 384"/>
                  <a:gd name="T21" fmla="*/ 57990 h 238"/>
                  <a:gd name="T22" fmla="*/ 110058 w 384"/>
                  <a:gd name="T23" fmla="*/ 57990 h 238"/>
                  <a:gd name="T24" fmla="*/ 109698 w 384"/>
                  <a:gd name="T25" fmla="*/ 58711 h 238"/>
                  <a:gd name="T26" fmla="*/ 127322 w 384"/>
                  <a:gd name="T27" fmla="*/ 20171 h 238"/>
                  <a:gd name="T28" fmla="*/ 127322 w 384"/>
                  <a:gd name="T29" fmla="*/ 20171 h 238"/>
                  <a:gd name="T30" fmla="*/ 101786 w 384"/>
                  <a:gd name="T31" fmla="*/ 0 h 238"/>
                  <a:gd name="T32" fmla="*/ 36686 w 384"/>
                  <a:gd name="T33" fmla="*/ 0 h 238"/>
                  <a:gd name="T34" fmla="*/ 36686 w 384"/>
                  <a:gd name="T35" fmla="*/ 0 h 238"/>
                  <a:gd name="T36" fmla="*/ 10430 w 384"/>
                  <a:gd name="T37" fmla="*/ 20171 h 238"/>
                  <a:gd name="T38" fmla="*/ 2518 w 384"/>
                  <a:gd name="T39" fmla="*/ 51147 h 238"/>
                  <a:gd name="T40" fmla="*/ 2518 w 384"/>
                  <a:gd name="T41" fmla="*/ 51147 h 238"/>
                  <a:gd name="T42" fmla="*/ 6834 w 384"/>
                  <a:gd name="T43" fmla="*/ 74559 h 238"/>
                  <a:gd name="T44" fmla="*/ 6834 w 384"/>
                  <a:gd name="T45" fmla="*/ 74559 h 238"/>
                  <a:gd name="T46" fmla="*/ 28773 w 384"/>
                  <a:gd name="T47" fmla="*/ 85365 h 238"/>
                  <a:gd name="T48" fmla="*/ 109698 w 384"/>
                  <a:gd name="T49" fmla="*/ 85365 h 238"/>
                  <a:gd name="T50" fmla="*/ 109698 w 384"/>
                  <a:gd name="T51" fmla="*/ 85365 h 238"/>
                  <a:gd name="T52" fmla="*/ 131638 w 384"/>
                  <a:gd name="T53" fmla="*/ 74559 h 238"/>
                  <a:gd name="T54" fmla="*/ 131638 w 384"/>
                  <a:gd name="T55" fmla="*/ 74559 h 238"/>
                  <a:gd name="T56" fmla="*/ 135954 w 384"/>
                  <a:gd name="T57" fmla="*/ 51147 h 238"/>
                  <a:gd name="T58" fmla="*/ 127322 w 384"/>
                  <a:gd name="T59" fmla="*/ 20171 h 23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84" h="238">
                    <a:moveTo>
                      <a:pt x="305" y="163"/>
                    </a:moveTo>
                    <a:lnTo>
                      <a:pt x="78" y="163"/>
                    </a:lnTo>
                    <a:cubicBezTo>
                      <a:pt x="78" y="163"/>
                      <a:pt x="78" y="163"/>
                      <a:pt x="78" y="161"/>
                    </a:cubicBezTo>
                    <a:lnTo>
                      <a:pt x="102" y="75"/>
                    </a:lnTo>
                    <a:lnTo>
                      <a:pt x="283" y="75"/>
                    </a:lnTo>
                    <a:lnTo>
                      <a:pt x="306" y="161"/>
                    </a:lnTo>
                    <a:cubicBezTo>
                      <a:pt x="306" y="163"/>
                      <a:pt x="305" y="163"/>
                      <a:pt x="305" y="163"/>
                    </a:cubicBezTo>
                    <a:close/>
                    <a:moveTo>
                      <a:pt x="354" y="56"/>
                    </a:moveTo>
                    <a:lnTo>
                      <a:pt x="354" y="56"/>
                    </a:lnTo>
                    <a:cubicBezTo>
                      <a:pt x="345" y="23"/>
                      <a:pt x="316" y="0"/>
                      <a:pt x="283" y="0"/>
                    </a:cubicBezTo>
                    <a:lnTo>
                      <a:pt x="102" y="0"/>
                    </a:lnTo>
                    <a:cubicBezTo>
                      <a:pt x="69" y="0"/>
                      <a:pt x="38" y="23"/>
                      <a:pt x="29" y="56"/>
                    </a:cubicBezTo>
                    <a:lnTo>
                      <a:pt x="7" y="142"/>
                    </a:lnTo>
                    <a:cubicBezTo>
                      <a:pt x="0" y="164"/>
                      <a:pt x="6" y="189"/>
                      <a:pt x="19" y="207"/>
                    </a:cubicBezTo>
                    <a:cubicBezTo>
                      <a:pt x="34" y="226"/>
                      <a:pt x="56" y="237"/>
                      <a:pt x="80" y="237"/>
                    </a:cubicBezTo>
                    <a:lnTo>
                      <a:pt x="305" y="237"/>
                    </a:lnTo>
                    <a:cubicBezTo>
                      <a:pt x="329" y="237"/>
                      <a:pt x="351" y="226"/>
                      <a:pt x="366" y="207"/>
                    </a:cubicBezTo>
                    <a:cubicBezTo>
                      <a:pt x="379" y="189"/>
                      <a:pt x="383" y="164"/>
                      <a:pt x="378" y="142"/>
                    </a:cubicBezTo>
                    <a:lnTo>
                      <a:pt x="354" y="5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20">
                <a:extLst>
                  <a:ext uri="{FF2B5EF4-FFF2-40B4-BE49-F238E27FC236}">
                    <a16:creationId xmlns:a16="http://schemas.microsoft.com/office/drawing/2014/main" id="{21563B35-1419-6B4E-A52F-79E6B658C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9667" y="2704864"/>
                <a:ext cx="209632" cy="209632"/>
              </a:xfrm>
              <a:custGeom>
                <a:avLst/>
                <a:gdLst>
                  <a:gd name="T0" fmla="*/ 61686 w 245"/>
                  <a:gd name="T1" fmla="*/ 29276 h 249"/>
                  <a:gd name="T2" fmla="*/ 61686 w 245"/>
                  <a:gd name="T3" fmla="*/ 58910 h 249"/>
                  <a:gd name="T4" fmla="*/ 61686 w 245"/>
                  <a:gd name="T5" fmla="*/ 58910 h 249"/>
                  <a:gd name="T6" fmla="*/ 58420 w 245"/>
                  <a:gd name="T7" fmla="*/ 62123 h 249"/>
                  <a:gd name="T8" fmla="*/ 30117 w 245"/>
                  <a:gd name="T9" fmla="*/ 62123 h 249"/>
                  <a:gd name="T10" fmla="*/ 30117 w 245"/>
                  <a:gd name="T11" fmla="*/ 62123 h 249"/>
                  <a:gd name="T12" fmla="*/ 27214 w 245"/>
                  <a:gd name="T13" fmla="*/ 58910 h 249"/>
                  <a:gd name="T14" fmla="*/ 27214 w 245"/>
                  <a:gd name="T15" fmla="*/ 29276 h 249"/>
                  <a:gd name="T16" fmla="*/ 27214 w 245"/>
                  <a:gd name="T17" fmla="*/ 29276 h 249"/>
                  <a:gd name="T18" fmla="*/ 30117 w 245"/>
                  <a:gd name="T19" fmla="*/ 26777 h 249"/>
                  <a:gd name="T20" fmla="*/ 58420 w 245"/>
                  <a:gd name="T21" fmla="*/ 26777 h 249"/>
                  <a:gd name="T22" fmla="*/ 58420 w 245"/>
                  <a:gd name="T23" fmla="*/ 26777 h 249"/>
                  <a:gd name="T24" fmla="*/ 61686 w 245"/>
                  <a:gd name="T25" fmla="*/ 29276 h 249"/>
                  <a:gd name="T26" fmla="*/ 0 w 245"/>
                  <a:gd name="T27" fmla="*/ 29276 h 249"/>
                  <a:gd name="T28" fmla="*/ 0 w 245"/>
                  <a:gd name="T29" fmla="*/ 58910 h 249"/>
                  <a:gd name="T30" fmla="*/ 0 w 245"/>
                  <a:gd name="T31" fmla="*/ 58910 h 249"/>
                  <a:gd name="T32" fmla="*/ 30117 w 245"/>
                  <a:gd name="T33" fmla="*/ 88543 h 249"/>
                  <a:gd name="T34" fmla="*/ 58420 w 245"/>
                  <a:gd name="T35" fmla="*/ 88543 h 249"/>
                  <a:gd name="T36" fmla="*/ 58420 w 245"/>
                  <a:gd name="T37" fmla="*/ 88543 h 249"/>
                  <a:gd name="T38" fmla="*/ 88537 w 245"/>
                  <a:gd name="T39" fmla="*/ 58910 h 249"/>
                  <a:gd name="T40" fmla="*/ 88537 w 245"/>
                  <a:gd name="T41" fmla="*/ 29276 h 249"/>
                  <a:gd name="T42" fmla="*/ 88537 w 245"/>
                  <a:gd name="T43" fmla="*/ 29276 h 249"/>
                  <a:gd name="T44" fmla="*/ 58420 w 245"/>
                  <a:gd name="T45" fmla="*/ 0 h 249"/>
                  <a:gd name="T46" fmla="*/ 30117 w 245"/>
                  <a:gd name="T47" fmla="*/ 0 h 249"/>
                  <a:gd name="T48" fmla="*/ 30117 w 245"/>
                  <a:gd name="T49" fmla="*/ 0 h 249"/>
                  <a:gd name="T50" fmla="*/ 0 w 245"/>
                  <a:gd name="T51" fmla="*/ 29276 h 24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5" h="249">
                    <a:moveTo>
                      <a:pt x="170" y="82"/>
                    </a:moveTo>
                    <a:lnTo>
                      <a:pt x="170" y="165"/>
                    </a:lnTo>
                    <a:cubicBezTo>
                      <a:pt x="170" y="170"/>
                      <a:pt x="166" y="174"/>
                      <a:pt x="161" y="174"/>
                    </a:cubicBezTo>
                    <a:lnTo>
                      <a:pt x="83" y="174"/>
                    </a:lnTo>
                    <a:cubicBezTo>
                      <a:pt x="79" y="174"/>
                      <a:pt x="75" y="170"/>
                      <a:pt x="75" y="165"/>
                    </a:cubicBezTo>
                    <a:lnTo>
                      <a:pt x="75" y="82"/>
                    </a:lnTo>
                    <a:cubicBezTo>
                      <a:pt x="75" y="77"/>
                      <a:pt x="79" y="75"/>
                      <a:pt x="83" y="75"/>
                    </a:cubicBezTo>
                    <a:lnTo>
                      <a:pt x="161" y="75"/>
                    </a:lnTo>
                    <a:cubicBezTo>
                      <a:pt x="166" y="75"/>
                      <a:pt x="170" y="77"/>
                      <a:pt x="170" y="82"/>
                    </a:cubicBezTo>
                    <a:close/>
                    <a:moveTo>
                      <a:pt x="0" y="82"/>
                    </a:moveTo>
                    <a:lnTo>
                      <a:pt x="0" y="165"/>
                    </a:lnTo>
                    <a:cubicBezTo>
                      <a:pt x="0" y="211"/>
                      <a:pt x="37" y="248"/>
                      <a:pt x="83" y="248"/>
                    </a:cubicBezTo>
                    <a:lnTo>
                      <a:pt x="161" y="248"/>
                    </a:lnTo>
                    <a:cubicBezTo>
                      <a:pt x="207" y="248"/>
                      <a:pt x="244" y="211"/>
                      <a:pt x="244" y="165"/>
                    </a:cubicBezTo>
                    <a:lnTo>
                      <a:pt x="244" y="82"/>
                    </a:lnTo>
                    <a:cubicBezTo>
                      <a:pt x="244" y="37"/>
                      <a:pt x="207" y="0"/>
                      <a:pt x="161" y="0"/>
                    </a:cubicBezTo>
                    <a:lnTo>
                      <a:pt x="83" y="0"/>
                    </a:lnTo>
                    <a:cubicBezTo>
                      <a:pt x="37" y="0"/>
                      <a:pt x="0" y="37"/>
                      <a:pt x="0" y="8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21">
                <a:extLst>
                  <a:ext uri="{FF2B5EF4-FFF2-40B4-BE49-F238E27FC236}">
                    <a16:creationId xmlns:a16="http://schemas.microsoft.com/office/drawing/2014/main" id="{B8ADD124-94B1-424A-8852-727B08F32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39772" y="2936957"/>
                <a:ext cx="325677" cy="202145"/>
              </a:xfrm>
              <a:custGeom>
                <a:avLst/>
                <a:gdLst>
                  <a:gd name="T0" fmla="*/ 109413 w 385"/>
                  <a:gd name="T1" fmla="*/ 58711 h 238"/>
                  <a:gd name="T2" fmla="*/ 28340 w 385"/>
                  <a:gd name="T3" fmla="*/ 58711 h 238"/>
                  <a:gd name="T4" fmla="*/ 28340 w 385"/>
                  <a:gd name="T5" fmla="*/ 58711 h 238"/>
                  <a:gd name="T6" fmla="*/ 28340 w 385"/>
                  <a:gd name="T7" fmla="*/ 57990 h 238"/>
                  <a:gd name="T8" fmla="*/ 36232 w 385"/>
                  <a:gd name="T9" fmla="*/ 27014 h 238"/>
                  <a:gd name="T10" fmla="*/ 36232 w 385"/>
                  <a:gd name="T11" fmla="*/ 27014 h 238"/>
                  <a:gd name="T12" fmla="*/ 36591 w 385"/>
                  <a:gd name="T13" fmla="*/ 27014 h 238"/>
                  <a:gd name="T14" fmla="*/ 101163 w 385"/>
                  <a:gd name="T15" fmla="*/ 27014 h 238"/>
                  <a:gd name="T16" fmla="*/ 101163 w 385"/>
                  <a:gd name="T17" fmla="*/ 27014 h 238"/>
                  <a:gd name="T18" fmla="*/ 101521 w 385"/>
                  <a:gd name="T19" fmla="*/ 27014 h 238"/>
                  <a:gd name="T20" fmla="*/ 109413 w 385"/>
                  <a:gd name="T21" fmla="*/ 57990 h 238"/>
                  <a:gd name="T22" fmla="*/ 109413 w 385"/>
                  <a:gd name="T23" fmla="*/ 57990 h 238"/>
                  <a:gd name="T24" fmla="*/ 109413 w 385"/>
                  <a:gd name="T25" fmla="*/ 58711 h 238"/>
                  <a:gd name="T26" fmla="*/ 135601 w 385"/>
                  <a:gd name="T27" fmla="*/ 51147 h 238"/>
                  <a:gd name="T28" fmla="*/ 126991 w 385"/>
                  <a:gd name="T29" fmla="*/ 20171 h 238"/>
                  <a:gd name="T30" fmla="*/ 126991 w 385"/>
                  <a:gd name="T31" fmla="*/ 20171 h 238"/>
                  <a:gd name="T32" fmla="*/ 101163 w 385"/>
                  <a:gd name="T33" fmla="*/ 0 h 238"/>
                  <a:gd name="T34" fmla="*/ 36591 w 385"/>
                  <a:gd name="T35" fmla="*/ 0 h 238"/>
                  <a:gd name="T36" fmla="*/ 36591 w 385"/>
                  <a:gd name="T37" fmla="*/ 0 h 238"/>
                  <a:gd name="T38" fmla="*/ 10762 w 385"/>
                  <a:gd name="T39" fmla="*/ 20171 h 238"/>
                  <a:gd name="T40" fmla="*/ 2511 w 385"/>
                  <a:gd name="T41" fmla="*/ 51147 h 238"/>
                  <a:gd name="T42" fmla="*/ 2511 w 385"/>
                  <a:gd name="T43" fmla="*/ 51147 h 238"/>
                  <a:gd name="T44" fmla="*/ 7175 w 385"/>
                  <a:gd name="T45" fmla="*/ 74559 h 238"/>
                  <a:gd name="T46" fmla="*/ 7175 w 385"/>
                  <a:gd name="T47" fmla="*/ 74559 h 238"/>
                  <a:gd name="T48" fmla="*/ 28340 w 385"/>
                  <a:gd name="T49" fmla="*/ 85365 h 238"/>
                  <a:gd name="T50" fmla="*/ 109413 w 385"/>
                  <a:gd name="T51" fmla="*/ 85365 h 238"/>
                  <a:gd name="T52" fmla="*/ 109413 w 385"/>
                  <a:gd name="T53" fmla="*/ 85365 h 238"/>
                  <a:gd name="T54" fmla="*/ 130937 w 385"/>
                  <a:gd name="T55" fmla="*/ 74559 h 238"/>
                  <a:gd name="T56" fmla="*/ 130937 w 385"/>
                  <a:gd name="T57" fmla="*/ 74559 h 238"/>
                  <a:gd name="T58" fmla="*/ 135601 w 385"/>
                  <a:gd name="T59" fmla="*/ 51147 h 23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85" h="238">
                    <a:moveTo>
                      <a:pt x="305" y="163"/>
                    </a:moveTo>
                    <a:lnTo>
                      <a:pt x="79" y="163"/>
                    </a:lnTo>
                    <a:cubicBezTo>
                      <a:pt x="79" y="163"/>
                      <a:pt x="77" y="163"/>
                      <a:pt x="79" y="161"/>
                    </a:cubicBezTo>
                    <a:lnTo>
                      <a:pt x="101" y="75"/>
                    </a:lnTo>
                    <a:cubicBezTo>
                      <a:pt x="102" y="75"/>
                      <a:pt x="102" y="75"/>
                      <a:pt x="102" y="75"/>
                    </a:cubicBezTo>
                    <a:lnTo>
                      <a:pt x="282" y="75"/>
                    </a:lnTo>
                    <a:lnTo>
                      <a:pt x="283" y="75"/>
                    </a:lnTo>
                    <a:lnTo>
                      <a:pt x="305" y="161"/>
                    </a:lnTo>
                    <a:cubicBezTo>
                      <a:pt x="307" y="163"/>
                      <a:pt x="305" y="163"/>
                      <a:pt x="305" y="163"/>
                    </a:cubicBezTo>
                    <a:close/>
                    <a:moveTo>
                      <a:pt x="378" y="142"/>
                    </a:moveTo>
                    <a:lnTo>
                      <a:pt x="354" y="56"/>
                    </a:lnTo>
                    <a:cubicBezTo>
                      <a:pt x="345" y="23"/>
                      <a:pt x="316" y="0"/>
                      <a:pt x="282" y="0"/>
                    </a:cubicBezTo>
                    <a:lnTo>
                      <a:pt x="102" y="0"/>
                    </a:lnTo>
                    <a:cubicBezTo>
                      <a:pt x="68" y="0"/>
                      <a:pt x="39" y="23"/>
                      <a:pt x="30" y="56"/>
                    </a:cubicBezTo>
                    <a:lnTo>
                      <a:pt x="7" y="142"/>
                    </a:lnTo>
                    <a:cubicBezTo>
                      <a:pt x="0" y="164"/>
                      <a:pt x="5" y="189"/>
                      <a:pt x="20" y="207"/>
                    </a:cubicBezTo>
                    <a:cubicBezTo>
                      <a:pt x="35" y="226"/>
                      <a:pt x="55" y="237"/>
                      <a:pt x="79" y="237"/>
                    </a:cubicBezTo>
                    <a:lnTo>
                      <a:pt x="305" y="237"/>
                    </a:lnTo>
                    <a:cubicBezTo>
                      <a:pt x="329" y="237"/>
                      <a:pt x="350" y="226"/>
                      <a:pt x="365" y="207"/>
                    </a:cubicBezTo>
                    <a:cubicBezTo>
                      <a:pt x="380" y="189"/>
                      <a:pt x="384" y="164"/>
                      <a:pt x="37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22">
                <a:extLst>
                  <a:ext uri="{FF2B5EF4-FFF2-40B4-BE49-F238E27FC236}">
                    <a16:creationId xmlns:a16="http://schemas.microsoft.com/office/drawing/2014/main" id="{DB05C83A-AFB7-E34D-B8FC-2824DDF68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4565" y="2386671"/>
                <a:ext cx="763660" cy="288246"/>
              </a:xfrm>
              <a:custGeom>
                <a:avLst/>
                <a:gdLst>
                  <a:gd name="T0" fmla="*/ 9366 w 899"/>
                  <a:gd name="T1" fmla="*/ 118653 h 341"/>
                  <a:gd name="T2" fmla="*/ 9366 w 899"/>
                  <a:gd name="T3" fmla="*/ 118653 h 341"/>
                  <a:gd name="T4" fmla="*/ 27018 w 899"/>
                  <a:gd name="T5" fmla="*/ 112201 h 341"/>
                  <a:gd name="T6" fmla="*/ 27018 w 899"/>
                  <a:gd name="T7" fmla="*/ 112201 h 341"/>
                  <a:gd name="T8" fmla="*/ 80692 w 899"/>
                  <a:gd name="T9" fmla="*/ 50186 h 341"/>
                  <a:gd name="T10" fmla="*/ 80692 w 899"/>
                  <a:gd name="T11" fmla="*/ 50186 h 341"/>
                  <a:gd name="T12" fmla="*/ 162105 w 899"/>
                  <a:gd name="T13" fmla="*/ 26527 h 341"/>
                  <a:gd name="T14" fmla="*/ 162105 w 899"/>
                  <a:gd name="T15" fmla="*/ 26527 h 341"/>
                  <a:gd name="T16" fmla="*/ 242797 w 899"/>
                  <a:gd name="T17" fmla="*/ 50186 h 341"/>
                  <a:gd name="T18" fmla="*/ 242797 w 899"/>
                  <a:gd name="T19" fmla="*/ 50186 h 341"/>
                  <a:gd name="T20" fmla="*/ 295752 w 899"/>
                  <a:gd name="T21" fmla="*/ 111125 h 341"/>
                  <a:gd name="T22" fmla="*/ 295752 w 899"/>
                  <a:gd name="T23" fmla="*/ 111125 h 341"/>
                  <a:gd name="T24" fmla="*/ 314124 w 899"/>
                  <a:gd name="T25" fmla="*/ 117936 h 341"/>
                  <a:gd name="T26" fmla="*/ 314124 w 899"/>
                  <a:gd name="T27" fmla="*/ 117936 h 341"/>
                  <a:gd name="T28" fmla="*/ 320608 w 899"/>
                  <a:gd name="T29" fmla="*/ 99654 h 341"/>
                  <a:gd name="T30" fmla="*/ 320608 w 899"/>
                  <a:gd name="T31" fmla="*/ 99654 h 341"/>
                  <a:gd name="T32" fmla="*/ 256847 w 899"/>
                  <a:gd name="T33" fmla="*/ 27961 h 341"/>
                  <a:gd name="T34" fmla="*/ 256847 w 899"/>
                  <a:gd name="T35" fmla="*/ 27961 h 341"/>
                  <a:gd name="T36" fmla="*/ 162105 w 899"/>
                  <a:gd name="T37" fmla="*/ 0 h 341"/>
                  <a:gd name="T38" fmla="*/ 162105 w 899"/>
                  <a:gd name="T39" fmla="*/ 0 h 341"/>
                  <a:gd name="T40" fmla="*/ 65923 w 899"/>
                  <a:gd name="T41" fmla="*/ 27961 h 341"/>
                  <a:gd name="T42" fmla="*/ 65923 w 899"/>
                  <a:gd name="T43" fmla="*/ 27961 h 341"/>
                  <a:gd name="T44" fmla="*/ 2522 w 899"/>
                  <a:gd name="T45" fmla="*/ 101088 h 341"/>
                  <a:gd name="T46" fmla="*/ 2522 w 899"/>
                  <a:gd name="T47" fmla="*/ 101088 h 341"/>
                  <a:gd name="T48" fmla="*/ 9366 w 899"/>
                  <a:gd name="T49" fmla="*/ 118653 h 34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99" h="341">
                    <a:moveTo>
                      <a:pt x="26" y="331"/>
                    </a:moveTo>
                    <a:lnTo>
                      <a:pt x="26" y="331"/>
                    </a:lnTo>
                    <a:cubicBezTo>
                      <a:pt x="45" y="340"/>
                      <a:pt x="69" y="326"/>
                      <a:pt x="75" y="313"/>
                    </a:cubicBezTo>
                    <a:cubicBezTo>
                      <a:pt x="108" y="242"/>
                      <a:pt x="159" y="183"/>
                      <a:pt x="224" y="140"/>
                    </a:cubicBezTo>
                    <a:cubicBezTo>
                      <a:pt x="292" y="97"/>
                      <a:pt x="369" y="74"/>
                      <a:pt x="450" y="74"/>
                    </a:cubicBezTo>
                    <a:cubicBezTo>
                      <a:pt x="528" y="74"/>
                      <a:pt x="606" y="97"/>
                      <a:pt x="674" y="140"/>
                    </a:cubicBezTo>
                    <a:cubicBezTo>
                      <a:pt x="737" y="182"/>
                      <a:pt x="789" y="241"/>
                      <a:pt x="821" y="310"/>
                    </a:cubicBezTo>
                    <a:cubicBezTo>
                      <a:pt x="830" y="329"/>
                      <a:pt x="853" y="337"/>
                      <a:pt x="872" y="329"/>
                    </a:cubicBezTo>
                    <a:cubicBezTo>
                      <a:pt x="890" y="319"/>
                      <a:pt x="898" y="297"/>
                      <a:pt x="890" y="278"/>
                    </a:cubicBezTo>
                    <a:cubicBezTo>
                      <a:pt x="851" y="196"/>
                      <a:pt x="789" y="127"/>
                      <a:pt x="713" y="78"/>
                    </a:cubicBezTo>
                    <a:cubicBezTo>
                      <a:pt x="635" y="26"/>
                      <a:pt x="543" y="0"/>
                      <a:pt x="450" y="0"/>
                    </a:cubicBezTo>
                    <a:cubicBezTo>
                      <a:pt x="355" y="0"/>
                      <a:pt x="263" y="28"/>
                      <a:pt x="183" y="78"/>
                    </a:cubicBezTo>
                    <a:cubicBezTo>
                      <a:pt x="106" y="128"/>
                      <a:pt x="45" y="199"/>
                      <a:pt x="7" y="282"/>
                    </a:cubicBezTo>
                    <a:cubicBezTo>
                      <a:pt x="0" y="300"/>
                      <a:pt x="7" y="322"/>
                      <a:pt x="26" y="33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EEB84BEE-6C0D-DB46-B681-8F148A886C9E}"/>
              </a:ext>
            </a:extLst>
          </p:cNvPr>
          <p:cNvGrpSpPr/>
          <p:nvPr/>
        </p:nvGrpSpPr>
        <p:grpSpPr>
          <a:xfrm>
            <a:off x="7804749" y="6481856"/>
            <a:ext cx="3151430" cy="3151430"/>
            <a:chOff x="8425663" y="6588384"/>
            <a:chExt cx="3151430" cy="315143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7771003-334A-F842-91BA-3CB84FDEA24B}"/>
                </a:ext>
              </a:extLst>
            </p:cNvPr>
            <p:cNvSpPr/>
            <p:nvPr/>
          </p:nvSpPr>
          <p:spPr>
            <a:xfrm>
              <a:off x="8425663" y="6588384"/>
              <a:ext cx="3151430" cy="3151430"/>
            </a:xfrm>
            <a:prstGeom prst="ellipse">
              <a:avLst/>
            </a:prstGeom>
            <a:gradFill>
              <a:gsLst>
                <a:gs pos="100000">
                  <a:schemeClr val="accent3"/>
                </a:gs>
                <a:gs pos="0">
                  <a:schemeClr val="accent2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2BA7529-7A1C-4B46-AD08-93A00B24C74E}"/>
                </a:ext>
              </a:extLst>
            </p:cNvPr>
            <p:cNvGrpSpPr/>
            <p:nvPr/>
          </p:nvGrpSpPr>
          <p:grpSpPr>
            <a:xfrm>
              <a:off x="9398164" y="7510289"/>
              <a:ext cx="1107092" cy="1307548"/>
              <a:chOff x="10356648" y="2255652"/>
              <a:chExt cx="909656" cy="1074364"/>
            </a:xfrm>
            <a:solidFill>
              <a:schemeClr val="bg1"/>
            </a:solidFill>
          </p:grpSpPr>
          <p:sp>
            <p:nvSpPr>
              <p:cNvPr id="63" name="Freeform 45">
                <a:extLst>
                  <a:ext uri="{FF2B5EF4-FFF2-40B4-BE49-F238E27FC236}">
                    <a16:creationId xmlns:a16="http://schemas.microsoft.com/office/drawing/2014/main" id="{25E9897F-1334-514F-837A-1ABD9D523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56648" y="2255652"/>
                <a:ext cx="505365" cy="692534"/>
              </a:xfrm>
              <a:custGeom>
                <a:avLst/>
                <a:gdLst>
                  <a:gd name="T0" fmla="*/ 161454 w 596"/>
                  <a:gd name="T1" fmla="*/ 121650 h 816"/>
                  <a:gd name="T2" fmla="*/ 161454 w 596"/>
                  <a:gd name="T3" fmla="*/ 121650 h 816"/>
                  <a:gd name="T4" fmla="*/ 146351 w 596"/>
                  <a:gd name="T5" fmla="*/ 134966 h 816"/>
                  <a:gd name="T6" fmla="*/ 132687 w 596"/>
                  <a:gd name="T7" fmla="*/ 244739 h 816"/>
                  <a:gd name="T8" fmla="*/ 132687 w 596"/>
                  <a:gd name="T9" fmla="*/ 244739 h 816"/>
                  <a:gd name="T10" fmla="*/ 106797 w 596"/>
                  <a:gd name="T11" fmla="*/ 266694 h 816"/>
                  <a:gd name="T12" fmla="*/ 106797 w 596"/>
                  <a:gd name="T13" fmla="*/ 266694 h 816"/>
                  <a:gd name="T14" fmla="*/ 81266 w 596"/>
                  <a:gd name="T15" fmla="*/ 244739 h 816"/>
                  <a:gd name="T16" fmla="*/ 67602 w 596"/>
                  <a:gd name="T17" fmla="*/ 134966 h 816"/>
                  <a:gd name="T18" fmla="*/ 67602 w 596"/>
                  <a:gd name="T19" fmla="*/ 134966 h 816"/>
                  <a:gd name="T20" fmla="*/ 52499 w 596"/>
                  <a:gd name="T21" fmla="*/ 121650 h 816"/>
                  <a:gd name="T22" fmla="*/ 32003 w 596"/>
                  <a:gd name="T23" fmla="*/ 121650 h 816"/>
                  <a:gd name="T24" fmla="*/ 106797 w 596"/>
                  <a:gd name="T25" fmla="*/ 33112 h 816"/>
                  <a:gd name="T26" fmla="*/ 182310 w 596"/>
                  <a:gd name="T27" fmla="*/ 121650 h 816"/>
                  <a:gd name="T28" fmla="*/ 161454 w 596"/>
                  <a:gd name="T29" fmla="*/ 121650 h 816"/>
                  <a:gd name="T30" fmla="*/ 210358 w 596"/>
                  <a:gd name="T31" fmla="*/ 134966 h 816"/>
                  <a:gd name="T32" fmla="*/ 210358 w 596"/>
                  <a:gd name="T33" fmla="*/ 134966 h 816"/>
                  <a:gd name="T34" fmla="*/ 206402 w 596"/>
                  <a:gd name="T35" fmla="*/ 109773 h 816"/>
                  <a:gd name="T36" fmla="*/ 118663 w 596"/>
                  <a:gd name="T37" fmla="*/ 5399 h 816"/>
                  <a:gd name="T38" fmla="*/ 118663 w 596"/>
                  <a:gd name="T39" fmla="*/ 5399 h 816"/>
                  <a:gd name="T40" fmla="*/ 106797 w 596"/>
                  <a:gd name="T41" fmla="*/ 0 h 816"/>
                  <a:gd name="T42" fmla="*/ 106797 w 596"/>
                  <a:gd name="T43" fmla="*/ 0 h 816"/>
                  <a:gd name="T44" fmla="*/ 95290 w 596"/>
                  <a:gd name="T45" fmla="*/ 5399 h 816"/>
                  <a:gd name="T46" fmla="*/ 6832 w 596"/>
                  <a:gd name="T47" fmla="*/ 109773 h 816"/>
                  <a:gd name="T48" fmla="*/ 6832 w 596"/>
                  <a:gd name="T49" fmla="*/ 109773 h 816"/>
                  <a:gd name="T50" fmla="*/ 3596 w 596"/>
                  <a:gd name="T51" fmla="*/ 134966 h 816"/>
                  <a:gd name="T52" fmla="*/ 3596 w 596"/>
                  <a:gd name="T53" fmla="*/ 134966 h 816"/>
                  <a:gd name="T54" fmla="*/ 24811 w 596"/>
                  <a:gd name="T55" fmla="*/ 148643 h 816"/>
                  <a:gd name="T56" fmla="*/ 42431 w 596"/>
                  <a:gd name="T57" fmla="*/ 148643 h 816"/>
                  <a:gd name="T58" fmla="*/ 55017 w 596"/>
                  <a:gd name="T59" fmla="*/ 247978 h 816"/>
                  <a:gd name="T60" fmla="*/ 55017 w 596"/>
                  <a:gd name="T61" fmla="*/ 247978 h 816"/>
                  <a:gd name="T62" fmla="*/ 106797 w 596"/>
                  <a:gd name="T63" fmla="*/ 293327 h 816"/>
                  <a:gd name="T64" fmla="*/ 106797 w 596"/>
                  <a:gd name="T65" fmla="*/ 293327 h 816"/>
                  <a:gd name="T66" fmla="*/ 158937 w 596"/>
                  <a:gd name="T67" fmla="*/ 247978 h 816"/>
                  <a:gd name="T68" fmla="*/ 171522 w 596"/>
                  <a:gd name="T69" fmla="*/ 148643 h 816"/>
                  <a:gd name="T70" fmla="*/ 188423 w 596"/>
                  <a:gd name="T71" fmla="*/ 148643 h 816"/>
                  <a:gd name="T72" fmla="*/ 188423 w 596"/>
                  <a:gd name="T73" fmla="*/ 148643 h 816"/>
                  <a:gd name="T74" fmla="*/ 210358 w 596"/>
                  <a:gd name="T75" fmla="*/ 134966 h 81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596" h="816">
                    <a:moveTo>
                      <a:pt x="449" y="338"/>
                    </a:moveTo>
                    <a:lnTo>
                      <a:pt x="449" y="338"/>
                    </a:lnTo>
                    <a:cubicBezTo>
                      <a:pt x="426" y="338"/>
                      <a:pt x="409" y="354"/>
                      <a:pt x="407" y="375"/>
                    </a:cubicBezTo>
                    <a:lnTo>
                      <a:pt x="369" y="680"/>
                    </a:lnTo>
                    <a:cubicBezTo>
                      <a:pt x="364" y="714"/>
                      <a:pt x="333" y="741"/>
                      <a:pt x="297" y="741"/>
                    </a:cubicBezTo>
                    <a:cubicBezTo>
                      <a:pt x="262" y="741"/>
                      <a:pt x="231" y="714"/>
                      <a:pt x="226" y="680"/>
                    </a:cubicBezTo>
                    <a:lnTo>
                      <a:pt x="188" y="375"/>
                    </a:lnTo>
                    <a:cubicBezTo>
                      <a:pt x="185" y="354"/>
                      <a:pt x="167" y="338"/>
                      <a:pt x="146" y="338"/>
                    </a:cubicBezTo>
                    <a:lnTo>
                      <a:pt x="89" y="338"/>
                    </a:lnTo>
                    <a:lnTo>
                      <a:pt x="297" y="92"/>
                    </a:lnTo>
                    <a:lnTo>
                      <a:pt x="507" y="338"/>
                    </a:lnTo>
                    <a:lnTo>
                      <a:pt x="449" y="338"/>
                    </a:lnTo>
                    <a:close/>
                    <a:moveTo>
                      <a:pt x="585" y="375"/>
                    </a:moveTo>
                    <a:lnTo>
                      <a:pt x="585" y="375"/>
                    </a:lnTo>
                    <a:cubicBezTo>
                      <a:pt x="595" y="351"/>
                      <a:pt x="592" y="324"/>
                      <a:pt x="574" y="305"/>
                    </a:cubicBezTo>
                    <a:lnTo>
                      <a:pt x="330" y="15"/>
                    </a:lnTo>
                    <a:cubicBezTo>
                      <a:pt x="321" y="5"/>
                      <a:pt x="309" y="0"/>
                      <a:pt x="297" y="0"/>
                    </a:cubicBezTo>
                    <a:cubicBezTo>
                      <a:pt x="284" y="0"/>
                      <a:pt x="274" y="5"/>
                      <a:pt x="265" y="15"/>
                    </a:cubicBezTo>
                    <a:lnTo>
                      <a:pt x="19" y="305"/>
                    </a:lnTo>
                    <a:cubicBezTo>
                      <a:pt x="3" y="324"/>
                      <a:pt x="0" y="351"/>
                      <a:pt x="10" y="375"/>
                    </a:cubicBezTo>
                    <a:cubicBezTo>
                      <a:pt x="20" y="398"/>
                      <a:pt x="44" y="413"/>
                      <a:pt x="69" y="413"/>
                    </a:cubicBezTo>
                    <a:lnTo>
                      <a:pt x="118" y="413"/>
                    </a:lnTo>
                    <a:lnTo>
                      <a:pt x="153" y="689"/>
                    </a:lnTo>
                    <a:cubicBezTo>
                      <a:pt x="161" y="759"/>
                      <a:pt x="223" y="815"/>
                      <a:pt x="297" y="815"/>
                    </a:cubicBezTo>
                    <a:cubicBezTo>
                      <a:pt x="372" y="815"/>
                      <a:pt x="434" y="759"/>
                      <a:pt x="442" y="689"/>
                    </a:cubicBezTo>
                    <a:lnTo>
                      <a:pt x="477" y="413"/>
                    </a:lnTo>
                    <a:lnTo>
                      <a:pt x="524" y="413"/>
                    </a:lnTo>
                    <a:cubicBezTo>
                      <a:pt x="551" y="413"/>
                      <a:pt x="573" y="398"/>
                      <a:pt x="585" y="37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0614E324-4EB0-5D43-A5BE-247FE0CA5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0939" y="2637482"/>
                <a:ext cx="505365" cy="692534"/>
              </a:xfrm>
              <a:custGeom>
                <a:avLst/>
                <a:gdLst>
                  <a:gd name="T0" fmla="*/ 107157 w 596"/>
                  <a:gd name="T1" fmla="*/ 259855 h 816"/>
                  <a:gd name="T2" fmla="*/ 32003 w 596"/>
                  <a:gd name="T3" fmla="*/ 171677 h 816"/>
                  <a:gd name="T4" fmla="*/ 52859 w 596"/>
                  <a:gd name="T5" fmla="*/ 171677 h 816"/>
                  <a:gd name="T6" fmla="*/ 52859 w 596"/>
                  <a:gd name="T7" fmla="*/ 171677 h 816"/>
                  <a:gd name="T8" fmla="*/ 67602 w 596"/>
                  <a:gd name="T9" fmla="*/ 158361 h 816"/>
                  <a:gd name="T10" fmla="*/ 81626 w 596"/>
                  <a:gd name="T11" fmla="*/ 48948 h 816"/>
                  <a:gd name="T12" fmla="*/ 81626 w 596"/>
                  <a:gd name="T13" fmla="*/ 48948 h 816"/>
                  <a:gd name="T14" fmla="*/ 107157 w 596"/>
                  <a:gd name="T15" fmla="*/ 26633 h 816"/>
                  <a:gd name="T16" fmla="*/ 107157 w 596"/>
                  <a:gd name="T17" fmla="*/ 26633 h 816"/>
                  <a:gd name="T18" fmla="*/ 132687 w 596"/>
                  <a:gd name="T19" fmla="*/ 48948 h 816"/>
                  <a:gd name="T20" fmla="*/ 145992 w 596"/>
                  <a:gd name="T21" fmla="*/ 158361 h 816"/>
                  <a:gd name="T22" fmla="*/ 145992 w 596"/>
                  <a:gd name="T23" fmla="*/ 158361 h 816"/>
                  <a:gd name="T24" fmla="*/ 161094 w 596"/>
                  <a:gd name="T25" fmla="*/ 171677 h 816"/>
                  <a:gd name="T26" fmla="*/ 181591 w 596"/>
                  <a:gd name="T27" fmla="*/ 171677 h 816"/>
                  <a:gd name="T28" fmla="*/ 107157 w 596"/>
                  <a:gd name="T29" fmla="*/ 259855 h 816"/>
                  <a:gd name="T30" fmla="*/ 210358 w 596"/>
                  <a:gd name="T31" fmla="*/ 158361 h 816"/>
                  <a:gd name="T32" fmla="*/ 210358 w 596"/>
                  <a:gd name="T33" fmla="*/ 158361 h 816"/>
                  <a:gd name="T34" fmla="*/ 188782 w 596"/>
                  <a:gd name="T35" fmla="*/ 145044 h 816"/>
                  <a:gd name="T36" fmla="*/ 171522 w 596"/>
                  <a:gd name="T37" fmla="*/ 145044 h 816"/>
                  <a:gd name="T38" fmla="*/ 158577 w 596"/>
                  <a:gd name="T39" fmla="*/ 45709 h 816"/>
                  <a:gd name="T40" fmla="*/ 158577 w 596"/>
                  <a:gd name="T41" fmla="*/ 45709 h 816"/>
                  <a:gd name="T42" fmla="*/ 107157 w 596"/>
                  <a:gd name="T43" fmla="*/ 0 h 816"/>
                  <a:gd name="T44" fmla="*/ 107157 w 596"/>
                  <a:gd name="T45" fmla="*/ 0 h 816"/>
                  <a:gd name="T46" fmla="*/ 54657 w 596"/>
                  <a:gd name="T47" fmla="*/ 45709 h 816"/>
                  <a:gd name="T48" fmla="*/ 42791 w 596"/>
                  <a:gd name="T49" fmla="*/ 145044 h 816"/>
                  <a:gd name="T50" fmla="*/ 25171 w 596"/>
                  <a:gd name="T51" fmla="*/ 145044 h 816"/>
                  <a:gd name="T52" fmla="*/ 25171 w 596"/>
                  <a:gd name="T53" fmla="*/ 145044 h 816"/>
                  <a:gd name="T54" fmla="*/ 3596 w 596"/>
                  <a:gd name="T55" fmla="*/ 158361 h 816"/>
                  <a:gd name="T56" fmla="*/ 3596 w 596"/>
                  <a:gd name="T57" fmla="*/ 158361 h 816"/>
                  <a:gd name="T58" fmla="*/ 6832 w 596"/>
                  <a:gd name="T59" fmla="*/ 183194 h 816"/>
                  <a:gd name="T60" fmla="*/ 95290 w 596"/>
                  <a:gd name="T61" fmla="*/ 287569 h 816"/>
                  <a:gd name="T62" fmla="*/ 95290 w 596"/>
                  <a:gd name="T63" fmla="*/ 287569 h 816"/>
                  <a:gd name="T64" fmla="*/ 107157 w 596"/>
                  <a:gd name="T65" fmla="*/ 293327 h 816"/>
                  <a:gd name="T66" fmla="*/ 107157 w 596"/>
                  <a:gd name="T67" fmla="*/ 293327 h 816"/>
                  <a:gd name="T68" fmla="*/ 118304 w 596"/>
                  <a:gd name="T69" fmla="*/ 287569 h 816"/>
                  <a:gd name="T70" fmla="*/ 206762 w 596"/>
                  <a:gd name="T71" fmla="*/ 183194 h 816"/>
                  <a:gd name="T72" fmla="*/ 206762 w 596"/>
                  <a:gd name="T73" fmla="*/ 183194 h 816"/>
                  <a:gd name="T74" fmla="*/ 210358 w 596"/>
                  <a:gd name="T75" fmla="*/ 158361 h 81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596" h="816">
                    <a:moveTo>
                      <a:pt x="298" y="722"/>
                    </a:moveTo>
                    <a:lnTo>
                      <a:pt x="89" y="477"/>
                    </a:lnTo>
                    <a:lnTo>
                      <a:pt x="147" y="477"/>
                    </a:lnTo>
                    <a:cubicBezTo>
                      <a:pt x="167" y="477"/>
                      <a:pt x="185" y="460"/>
                      <a:pt x="188" y="440"/>
                    </a:cubicBezTo>
                    <a:lnTo>
                      <a:pt x="227" y="136"/>
                    </a:lnTo>
                    <a:cubicBezTo>
                      <a:pt x="231" y="100"/>
                      <a:pt x="261" y="74"/>
                      <a:pt x="298" y="74"/>
                    </a:cubicBezTo>
                    <a:cubicBezTo>
                      <a:pt x="334" y="74"/>
                      <a:pt x="364" y="100"/>
                      <a:pt x="369" y="136"/>
                    </a:cubicBezTo>
                    <a:lnTo>
                      <a:pt x="406" y="440"/>
                    </a:lnTo>
                    <a:cubicBezTo>
                      <a:pt x="408" y="460"/>
                      <a:pt x="427" y="477"/>
                      <a:pt x="448" y="477"/>
                    </a:cubicBezTo>
                    <a:lnTo>
                      <a:pt x="505" y="477"/>
                    </a:lnTo>
                    <a:lnTo>
                      <a:pt x="298" y="722"/>
                    </a:lnTo>
                    <a:close/>
                    <a:moveTo>
                      <a:pt x="585" y="440"/>
                    </a:moveTo>
                    <a:lnTo>
                      <a:pt x="585" y="440"/>
                    </a:lnTo>
                    <a:cubicBezTo>
                      <a:pt x="573" y="417"/>
                      <a:pt x="551" y="403"/>
                      <a:pt x="525" y="403"/>
                    </a:cubicBezTo>
                    <a:lnTo>
                      <a:pt x="477" y="403"/>
                    </a:lnTo>
                    <a:lnTo>
                      <a:pt x="441" y="127"/>
                    </a:lnTo>
                    <a:cubicBezTo>
                      <a:pt x="432" y="54"/>
                      <a:pt x="370" y="0"/>
                      <a:pt x="298" y="0"/>
                    </a:cubicBezTo>
                    <a:cubicBezTo>
                      <a:pt x="224" y="0"/>
                      <a:pt x="162" y="54"/>
                      <a:pt x="152" y="127"/>
                    </a:cubicBezTo>
                    <a:lnTo>
                      <a:pt x="119" y="403"/>
                    </a:lnTo>
                    <a:lnTo>
                      <a:pt x="70" y="403"/>
                    </a:lnTo>
                    <a:cubicBezTo>
                      <a:pt x="45" y="403"/>
                      <a:pt x="21" y="417"/>
                      <a:pt x="10" y="440"/>
                    </a:cubicBezTo>
                    <a:cubicBezTo>
                      <a:pt x="0" y="464"/>
                      <a:pt x="3" y="490"/>
                      <a:pt x="19" y="509"/>
                    </a:cubicBezTo>
                    <a:lnTo>
                      <a:pt x="265" y="799"/>
                    </a:lnTo>
                    <a:cubicBezTo>
                      <a:pt x="273" y="810"/>
                      <a:pt x="285" y="815"/>
                      <a:pt x="298" y="815"/>
                    </a:cubicBezTo>
                    <a:cubicBezTo>
                      <a:pt x="310" y="815"/>
                      <a:pt x="322" y="810"/>
                      <a:pt x="329" y="799"/>
                    </a:cubicBezTo>
                    <a:lnTo>
                      <a:pt x="575" y="509"/>
                    </a:lnTo>
                    <a:cubicBezTo>
                      <a:pt x="591" y="490"/>
                      <a:pt x="595" y="464"/>
                      <a:pt x="585" y="44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B2F19CB-817C-934C-B7B5-8897675CA33A}"/>
              </a:ext>
            </a:extLst>
          </p:cNvPr>
          <p:cNvGrpSpPr/>
          <p:nvPr/>
        </p:nvGrpSpPr>
        <p:grpSpPr>
          <a:xfrm>
            <a:off x="4729064" y="7503277"/>
            <a:ext cx="1312106" cy="1312104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9D1BA23-31CE-404D-95B7-9FF5F1C44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B5A9EEDF-0BB3-3A49-9588-4A9ABF339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539A338-7D78-3C48-B9E3-529FB5675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0F05746-DB1E-F749-AF23-85A1CD75FD05}"/>
              </a:ext>
            </a:extLst>
          </p:cNvPr>
          <p:cNvGrpSpPr/>
          <p:nvPr/>
        </p:nvGrpSpPr>
        <p:grpSpPr>
          <a:xfrm>
            <a:off x="11812410" y="6601391"/>
            <a:ext cx="3151430" cy="3151430"/>
            <a:chOff x="12964074" y="6588384"/>
            <a:chExt cx="3151430" cy="315143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7822E86-FC69-804D-85AA-E0AE4D62A653}"/>
                </a:ext>
              </a:extLst>
            </p:cNvPr>
            <p:cNvSpPr/>
            <p:nvPr/>
          </p:nvSpPr>
          <p:spPr>
            <a:xfrm>
              <a:off x="12964074" y="6588384"/>
              <a:ext cx="3151430" cy="3151430"/>
            </a:xfrm>
            <a:prstGeom prst="ellipse">
              <a:avLst/>
            </a:pr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77A8E3-AA10-624C-934D-F72FE2EC2064}"/>
                </a:ext>
              </a:extLst>
            </p:cNvPr>
            <p:cNvGrpSpPr/>
            <p:nvPr/>
          </p:nvGrpSpPr>
          <p:grpSpPr>
            <a:xfrm>
              <a:off x="13838299" y="7671700"/>
              <a:ext cx="1471562" cy="956742"/>
              <a:chOff x="15384080" y="4524172"/>
              <a:chExt cx="1209128" cy="786121"/>
            </a:xfrm>
            <a:solidFill>
              <a:schemeClr val="bg1"/>
            </a:solidFill>
          </p:grpSpPr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BDC382F6-72D2-CB49-AD18-5F0557710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4080" y="4524172"/>
                <a:ext cx="1209128" cy="786121"/>
              </a:xfrm>
              <a:custGeom>
                <a:avLst/>
                <a:gdLst>
                  <a:gd name="T0" fmla="*/ 482155 w 1424"/>
                  <a:gd name="T1" fmla="*/ 189573 h 925"/>
                  <a:gd name="T2" fmla="*/ 415179 w 1424"/>
                  <a:gd name="T3" fmla="*/ 212639 h 925"/>
                  <a:gd name="T4" fmla="*/ 342802 w 1424"/>
                  <a:gd name="T5" fmla="*/ 212639 h 925"/>
                  <a:gd name="T6" fmla="*/ 244138 w 1424"/>
                  <a:gd name="T7" fmla="*/ 212639 h 925"/>
                  <a:gd name="T8" fmla="*/ 221453 w 1424"/>
                  <a:gd name="T9" fmla="*/ 52619 h 925"/>
                  <a:gd name="T10" fmla="*/ 244138 w 1424"/>
                  <a:gd name="T11" fmla="*/ 29553 h 925"/>
                  <a:gd name="T12" fmla="*/ 459109 w 1424"/>
                  <a:gd name="T13" fmla="*/ 29553 h 925"/>
                  <a:gd name="T14" fmla="*/ 482155 w 1424"/>
                  <a:gd name="T15" fmla="*/ 189573 h 925"/>
                  <a:gd name="T16" fmla="*/ 113067 w 1424"/>
                  <a:gd name="T17" fmla="*/ 282918 h 925"/>
                  <a:gd name="T18" fmla="*/ 46451 w 1424"/>
                  <a:gd name="T19" fmla="*/ 244355 h 925"/>
                  <a:gd name="T20" fmla="*/ 29887 w 1424"/>
                  <a:gd name="T21" fmla="*/ 227776 h 925"/>
                  <a:gd name="T22" fmla="*/ 29887 w 1424"/>
                  <a:gd name="T23" fmla="*/ 114249 h 925"/>
                  <a:gd name="T24" fmla="*/ 191566 w 1424"/>
                  <a:gd name="T25" fmla="*/ 98030 h 925"/>
                  <a:gd name="T26" fmla="*/ 64095 w 1424"/>
                  <a:gd name="T27" fmla="*/ 125781 h 925"/>
                  <a:gd name="T28" fmla="*/ 191566 w 1424"/>
                  <a:gd name="T29" fmla="*/ 156056 h 925"/>
                  <a:gd name="T30" fmla="*/ 64095 w 1424"/>
                  <a:gd name="T31" fmla="*/ 185609 h 925"/>
                  <a:gd name="T32" fmla="*/ 198407 w 1424"/>
                  <a:gd name="T33" fmla="*/ 215522 h 925"/>
                  <a:gd name="T34" fmla="*/ 232975 w 1424"/>
                  <a:gd name="T35" fmla="*/ 241832 h 925"/>
                  <a:gd name="T36" fmla="*/ 224693 w 1424"/>
                  <a:gd name="T37" fmla="*/ 244355 h 925"/>
                  <a:gd name="T38" fmla="*/ 459109 w 1424"/>
                  <a:gd name="T39" fmla="*/ 0 h 925"/>
                  <a:gd name="T40" fmla="*/ 244138 w 1424"/>
                  <a:gd name="T41" fmla="*/ 0 h 925"/>
                  <a:gd name="T42" fmla="*/ 191566 w 1424"/>
                  <a:gd name="T43" fmla="*/ 67756 h 925"/>
                  <a:gd name="T44" fmla="*/ 46451 w 1424"/>
                  <a:gd name="T45" fmla="*/ 67756 h 925"/>
                  <a:gd name="T46" fmla="*/ 0 w 1424"/>
                  <a:gd name="T47" fmla="*/ 227776 h 925"/>
                  <a:gd name="T48" fmla="*/ 46451 w 1424"/>
                  <a:gd name="T49" fmla="*/ 274269 h 925"/>
                  <a:gd name="T50" fmla="*/ 113067 w 1424"/>
                  <a:gd name="T51" fmla="*/ 333015 h 925"/>
                  <a:gd name="T52" fmla="*/ 224693 w 1424"/>
                  <a:gd name="T53" fmla="*/ 274269 h 925"/>
                  <a:gd name="T54" fmla="*/ 268264 w 1424"/>
                  <a:gd name="T55" fmla="*/ 242553 h 925"/>
                  <a:gd name="T56" fmla="*/ 379170 w 1424"/>
                  <a:gd name="T57" fmla="*/ 312111 h 925"/>
                  <a:gd name="T58" fmla="*/ 459109 w 1424"/>
                  <a:gd name="T59" fmla="*/ 242553 h 925"/>
                  <a:gd name="T60" fmla="*/ 512402 w 1424"/>
                  <a:gd name="T61" fmla="*/ 189573 h 925"/>
                  <a:gd name="T62" fmla="*/ 512402 w 1424"/>
                  <a:gd name="T63" fmla="*/ 52619 h 92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424" h="925">
                    <a:moveTo>
                      <a:pt x="1339" y="526"/>
                    </a:moveTo>
                    <a:lnTo>
                      <a:pt x="1339" y="526"/>
                    </a:lnTo>
                    <a:cubicBezTo>
                      <a:pt x="1339" y="562"/>
                      <a:pt x="1311" y="590"/>
                      <a:pt x="1275" y="590"/>
                    </a:cubicBezTo>
                    <a:lnTo>
                      <a:pt x="1153" y="590"/>
                    </a:lnTo>
                    <a:lnTo>
                      <a:pt x="1053" y="725"/>
                    </a:lnTo>
                    <a:lnTo>
                      <a:pt x="952" y="590"/>
                    </a:lnTo>
                    <a:lnTo>
                      <a:pt x="678" y="590"/>
                    </a:lnTo>
                    <a:cubicBezTo>
                      <a:pt x="645" y="590"/>
                      <a:pt x="615" y="562"/>
                      <a:pt x="615" y="526"/>
                    </a:cubicBezTo>
                    <a:lnTo>
                      <a:pt x="615" y="146"/>
                    </a:lnTo>
                    <a:cubicBezTo>
                      <a:pt x="615" y="111"/>
                      <a:pt x="645" y="82"/>
                      <a:pt x="678" y="82"/>
                    </a:cubicBezTo>
                    <a:lnTo>
                      <a:pt x="1275" y="82"/>
                    </a:lnTo>
                    <a:cubicBezTo>
                      <a:pt x="1311" y="82"/>
                      <a:pt x="1339" y="111"/>
                      <a:pt x="1339" y="146"/>
                    </a:cubicBezTo>
                    <a:lnTo>
                      <a:pt x="1339" y="526"/>
                    </a:lnTo>
                    <a:close/>
                    <a:moveTo>
                      <a:pt x="393" y="678"/>
                    </a:moveTo>
                    <a:lnTo>
                      <a:pt x="314" y="785"/>
                    </a:lnTo>
                    <a:lnTo>
                      <a:pt x="234" y="678"/>
                    </a:lnTo>
                    <a:lnTo>
                      <a:pt x="129" y="678"/>
                    </a:lnTo>
                    <a:cubicBezTo>
                      <a:pt x="104" y="678"/>
                      <a:pt x="83" y="657"/>
                      <a:pt x="83" y="632"/>
                    </a:cubicBezTo>
                    <a:lnTo>
                      <a:pt x="83" y="317"/>
                    </a:lnTo>
                    <a:cubicBezTo>
                      <a:pt x="83" y="291"/>
                      <a:pt x="104" y="272"/>
                      <a:pt x="129" y="272"/>
                    </a:cubicBezTo>
                    <a:lnTo>
                      <a:pt x="532" y="272"/>
                    </a:lnTo>
                    <a:lnTo>
                      <a:pt x="532" y="349"/>
                    </a:lnTo>
                    <a:lnTo>
                      <a:pt x="178" y="349"/>
                    </a:lnTo>
                    <a:lnTo>
                      <a:pt x="178" y="433"/>
                    </a:lnTo>
                    <a:lnTo>
                      <a:pt x="532" y="433"/>
                    </a:lnTo>
                    <a:lnTo>
                      <a:pt x="532" y="515"/>
                    </a:lnTo>
                    <a:lnTo>
                      <a:pt x="178" y="515"/>
                    </a:lnTo>
                    <a:lnTo>
                      <a:pt x="178" y="598"/>
                    </a:lnTo>
                    <a:lnTo>
                      <a:pt x="551" y="598"/>
                    </a:lnTo>
                    <a:cubicBezTo>
                      <a:pt x="570" y="635"/>
                      <a:pt x="606" y="661"/>
                      <a:pt x="647" y="671"/>
                    </a:cubicBezTo>
                    <a:cubicBezTo>
                      <a:pt x="640" y="675"/>
                      <a:pt x="633" y="678"/>
                      <a:pt x="624" y="678"/>
                    </a:cubicBezTo>
                    <a:lnTo>
                      <a:pt x="393" y="678"/>
                    </a:lnTo>
                    <a:close/>
                    <a:moveTo>
                      <a:pt x="1275" y="0"/>
                    </a:moveTo>
                    <a:lnTo>
                      <a:pt x="678" y="0"/>
                    </a:lnTo>
                    <a:cubicBezTo>
                      <a:pt x="597" y="0"/>
                      <a:pt x="532" y="65"/>
                      <a:pt x="532" y="146"/>
                    </a:cubicBezTo>
                    <a:lnTo>
                      <a:pt x="532" y="188"/>
                    </a:lnTo>
                    <a:lnTo>
                      <a:pt x="129" y="188"/>
                    </a:lnTo>
                    <a:cubicBezTo>
                      <a:pt x="58" y="188"/>
                      <a:pt x="0" y="245"/>
                      <a:pt x="0" y="317"/>
                    </a:cubicBezTo>
                    <a:lnTo>
                      <a:pt x="0" y="632"/>
                    </a:lnTo>
                    <a:cubicBezTo>
                      <a:pt x="0" y="703"/>
                      <a:pt x="58" y="761"/>
                      <a:pt x="129" y="761"/>
                    </a:cubicBezTo>
                    <a:lnTo>
                      <a:pt x="193" y="761"/>
                    </a:lnTo>
                    <a:lnTo>
                      <a:pt x="314" y="924"/>
                    </a:lnTo>
                    <a:lnTo>
                      <a:pt x="434" y="761"/>
                    </a:lnTo>
                    <a:lnTo>
                      <a:pt x="624" y="761"/>
                    </a:lnTo>
                    <a:cubicBezTo>
                      <a:pt x="680" y="761"/>
                      <a:pt x="727" y="724"/>
                      <a:pt x="745" y="673"/>
                    </a:cubicBezTo>
                    <a:lnTo>
                      <a:pt x="911" y="673"/>
                    </a:lnTo>
                    <a:lnTo>
                      <a:pt x="1053" y="866"/>
                    </a:lnTo>
                    <a:lnTo>
                      <a:pt x="1194" y="673"/>
                    </a:lnTo>
                    <a:lnTo>
                      <a:pt x="1275" y="673"/>
                    </a:lnTo>
                    <a:cubicBezTo>
                      <a:pt x="1357" y="673"/>
                      <a:pt x="1423" y="608"/>
                      <a:pt x="1423" y="526"/>
                    </a:cubicBezTo>
                    <a:lnTo>
                      <a:pt x="1423" y="146"/>
                    </a:lnTo>
                    <a:cubicBezTo>
                      <a:pt x="1423" y="65"/>
                      <a:pt x="1357" y="0"/>
                      <a:pt x="12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A740B32F-1F32-294B-9D50-9897AAB81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12977" y="4692626"/>
                <a:ext cx="404291" cy="71126"/>
              </a:xfrm>
              <a:custGeom>
                <a:avLst/>
                <a:gdLst>
                  <a:gd name="T0" fmla="*/ 0 w 478"/>
                  <a:gd name="T1" fmla="*/ 0 h 84"/>
                  <a:gd name="T2" fmla="*/ 171091 w 478"/>
                  <a:gd name="T3" fmla="*/ 0 h 84"/>
                  <a:gd name="T4" fmla="*/ 171091 w 478"/>
                  <a:gd name="T5" fmla="*/ 29804 h 84"/>
                  <a:gd name="T6" fmla="*/ 0 w 478"/>
                  <a:gd name="T7" fmla="*/ 29804 h 84"/>
                  <a:gd name="T8" fmla="*/ 0 w 478"/>
                  <a:gd name="T9" fmla="*/ 0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8" h="84">
                    <a:moveTo>
                      <a:pt x="0" y="0"/>
                    </a:moveTo>
                    <a:lnTo>
                      <a:pt x="477" y="0"/>
                    </a:lnTo>
                    <a:lnTo>
                      <a:pt x="477" y="83"/>
                    </a:lnTo>
                    <a:lnTo>
                      <a:pt x="0" y="8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0ED96184-896C-2F4E-AFC5-B6AE7692B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12977" y="4834876"/>
                <a:ext cx="404291" cy="74869"/>
              </a:xfrm>
              <a:custGeom>
                <a:avLst/>
                <a:gdLst>
                  <a:gd name="T0" fmla="*/ 0 w 478"/>
                  <a:gd name="T1" fmla="*/ 0 h 86"/>
                  <a:gd name="T2" fmla="*/ 171091 w 478"/>
                  <a:gd name="T3" fmla="*/ 0 h 86"/>
                  <a:gd name="T4" fmla="*/ 171091 w 478"/>
                  <a:gd name="T5" fmla="*/ 31381 h 86"/>
                  <a:gd name="T6" fmla="*/ 0 w 478"/>
                  <a:gd name="T7" fmla="*/ 31381 h 86"/>
                  <a:gd name="T8" fmla="*/ 0 w 478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8" h="86">
                    <a:moveTo>
                      <a:pt x="0" y="0"/>
                    </a:moveTo>
                    <a:lnTo>
                      <a:pt x="477" y="0"/>
                    </a:lnTo>
                    <a:lnTo>
                      <a:pt x="477" y="85"/>
                    </a:lnTo>
                    <a:lnTo>
                      <a:pt x="0" y="8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2" name="Block Arc 51">
            <a:extLst>
              <a:ext uri="{FF2B5EF4-FFF2-40B4-BE49-F238E27FC236}">
                <a16:creationId xmlns:a16="http://schemas.microsoft.com/office/drawing/2014/main" id="{CCCD9AD7-75E6-B745-96E2-A1004A874CC0}"/>
              </a:ext>
            </a:extLst>
          </p:cNvPr>
          <p:cNvSpPr>
            <a:spLocks noChangeAspect="1"/>
          </p:cNvSpPr>
          <p:nvPr/>
        </p:nvSpPr>
        <p:spPr>
          <a:xfrm rot="10800000">
            <a:off x="3157266" y="5844345"/>
            <a:ext cx="4427567" cy="4593228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tx1">
              <a:alpha val="1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8">
              <a:solidFill>
                <a:schemeClr val="tx1"/>
              </a:solidFill>
            </a:endParaRPr>
          </a:p>
        </p:txBody>
      </p:sp>
      <p:sp>
        <p:nvSpPr>
          <p:cNvPr id="45" name="Block Arc 53">
            <a:extLst>
              <a:ext uri="{FF2B5EF4-FFF2-40B4-BE49-F238E27FC236}">
                <a16:creationId xmlns:a16="http://schemas.microsoft.com/office/drawing/2014/main" id="{FFBDD84F-8ACA-7941-B05C-E1362569442E}"/>
              </a:ext>
            </a:extLst>
          </p:cNvPr>
          <p:cNvSpPr>
            <a:spLocks noChangeAspect="1"/>
          </p:cNvSpPr>
          <p:nvPr/>
        </p:nvSpPr>
        <p:spPr>
          <a:xfrm>
            <a:off x="7170251" y="5834399"/>
            <a:ext cx="4427567" cy="4593228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tx1">
              <a:alpha val="1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8">
              <a:solidFill>
                <a:schemeClr val="tx1"/>
              </a:solidFill>
            </a:endParaRPr>
          </a:p>
        </p:txBody>
      </p:sp>
      <p:sp>
        <p:nvSpPr>
          <p:cNvPr id="46" name="Block Arc 55">
            <a:extLst>
              <a:ext uri="{FF2B5EF4-FFF2-40B4-BE49-F238E27FC236}">
                <a16:creationId xmlns:a16="http://schemas.microsoft.com/office/drawing/2014/main" id="{132D60B3-1A52-0C4C-BC36-F66C14D6FB43}"/>
              </a:ext>
            </a:extLst>
          </p:cNvPr>
          <p:cNvSpPr>
            <a:spLocks noChangeAspect="1"/>
          </p:cNvSpPr>
          <p:nvPr/>
        </p:nvSpPr>
        <p:spPr>
          <a:xfrm rot="10800000">
            <a:off x="11177232" y="5834401"/>
            <a:ext cx="4427567" cy="4593228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tx1">
              <a:alpha val="1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8">
              <a:solidFill>
                <a:schemeClr val="tx1"/>
              </a:solidFill>
            </a:endParaRPr>
          </a:p>
        </p:txBody>
      </p:sp>
      <p:sp>
        <p:nvSpPr>
          <p:cNvPr id="48" name="Block Arc 62">
            <a:extLst>
              <a:ext uri="{FF2B5EF4-FFF2-40B4-BE49-F238E27FC236}">
                <a16:creationId xmlns:a16="http://schemas.microsoft.com/office/drawing/2014/main" id="{409A5BAD-BADD-2F4C-8910-298CB2AF3A68}"/>
              </a:ext>
            </a:extLst>
          </p:cNvPr>
          <p:cNvSpPr>
            <a:spLocks noChangeAspect="1"/>
          </p:cNvSpPr>
          <p:nvPr/>
        </p:nvSpPr>
        <p:spPr>
          <a:xfrm>
            <a:off x="15184212" y="5834404"/>
            <a:ext cx="4427567" cy="4593228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tx1">
              <a:alpha val="1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8">
              <a:solidFill>
                <a:schemeClr val="tx1"/>
              </a:solidFill>
            </a:endParaRPr>
          </a:p>
        </p:txBody>
      </p:sp>
      <p:sp>
        <p:nvSpPr>
          <p:cNvPr id="49" name="Block Arc 52">
            <a:extLst>
              <a:ext uri="{FF2B5EF4-FFF2-40B4-BE49-F238E27FC236}">
                <a16:creationId xmlns:a16="http://schemas.microsoft.com/office/drawing/2014/main" id="{B85526FA-6897-0C46-848E-39A3BE7CA1B8}"/>
              </a:ext>
            </a:extLst>
          </p:cNvPr>
          <p:cNvSpPr>
            <a:spLocks noChangeAspect="1"/>
          </p:cNvSpPr>
          <p:nvPr/>
        </p:nvSpPr>
        <p:spPr>
          <a:xfrm rot="10800000">
            <a:off x="7170251" y="5834399"/>
            <a:ext cx="4427567" cy="4593228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8">
              <a:solidFill>
                <a:schemeClr val="tx1"/>
              </a:solidFill>
            </a:endParaRPr>
          </a:p>
        </p:txBody>
      </p:sp>
      <p:sp>
        <p:nvSpPr>
          <p:cNvPr id="50" name="Block Arc 61">
            <a:extLst>
              <a:ext uri="{FF2B5EF4-FFF2-40B4-BE49-F238E27FC236}">
                <a16:creationId xmlns:a16="http://schemas.microsoft.com/office/drawing/2014/main" id="{26CB1F93-6AB7-2C4E-84FF-EB8A4AE5F186}"/>
              </a:ext>
            </a:extLst>
          </p:cNvPr>
          <p:cNvSpPr>
            <a:spLocks noChangeAspect="1"/>
          </p:cNvSpPr>
          <p:nvPr/>
        </p:nvSpPr>
        <p:spPr>
          <a:xfrm rot="10800000">
            <a:off x="15184212" y="5834404"/>
            <a:ext cx="4427567" cy="4593228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8" dirty="0">
              <a:solidFill>
                <a:schemeClr val="tx1"/>
              </a:solidFill>
            </a:endParaRPr>
          </a:p>
        </p:txBody>
      </p:sp>
      <p:sp>
        <p:nvSpPr>
          <p:cNvPr id="73" name="Block Arc 54">
            <a:extLst>
              <a:ext uri="{FF2B5EF4-FFF2-40B4-BE49-F238E27FC236}">
                <a16:creationId xmlns:a16="http://schemas.microsoft.com/office/drawing/2014/main" id="{9653E778-DA59-D147-8CE5-03360CA35080}"/>
              </a:ext>
            </a:extLst>
          </p:cNvPr>
          <p:cNvSpPr>
            <a:spLocks noChangeAspect="1"/>
          </p:cNvSpPr>
          <p:nvPr/>
        </p:nvSpPr>
        <p:spPr>
          <a:xfrm>
            <a:off x="11177232" y="5834401"/>
            <a:ext cx="4427567" cy="4593228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8">
              <a:solidFill>
                <a:schemeClr val="tx1"/>
              </a:solidFill>
            </a:endParaRPr>
          </a:p>
        </p:txBody>
      </p:sp>
      <p:sp>
        <p:nvSpPr>
          <p:cNvPr id="43" name="Block Arc 2">
            <a:extLst>
              <a:ext uri="{FF2B5EF4-FFF2-40B4-BE49-F238E27FC236}">
                <a16:creationId xmlns:a16="http://schemas.microsoft.com/office/drawing/2014/main" id="{FEF40B57-7E02-9342-85A9-923BA152DE48}"/>
              </a:ext>
            </a:extLst>
          </p:cNvPr>
          <p:cNvSpPr>
            <a:spLocks noChangeAspect="1"/>
          </p:cNvSpPr>
          <p:nvPr/>
        </p:nvSpPr>
        <p:spPr>
          <a:xfrm>
            <a:off x="3157266" y="5844345"/>
            <a:ext cx="4427567" cy="4593228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1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590911D6-CF06-6446-9897-1F01844BD027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Poppins ExtraLight" pitchFamily="2" charset="77"/>
                </a:rPr>
                <a:t>What They Said…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599819" y="633855"/>
              <a:ext cx="51780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/>
                  </a:solidFill>
                  <a:latin typeface="Poppins ExtraLight" pitchFamily="2" charset="77"/>
                  <a:ea typeface="Lato Medium" panose="020F0502020204030203" pitchFamily="34" charset="0"/>
                  <a:cs typeface="Poppins ExtraLight" pitchFamily="2" charset="77"/>
                </a:rPr>
                <a:t>WHAT YOU NEED TO KNOW &amp;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4DEE54C-F3EF-6448-9404-04DFE3106A59}"/>
              </a:ext>
            </a:extLst>
          </p:cNvPr>
          <p:cNvGrpSpPr/>
          <p:nvPr/>
        </p:nvGrpSpPr>
        <p:grpSpPr>
          <a:xfrm>
            <a:off x="4172553" y="4414127"/>
            <a:ext cx="16032543" cy="8466929"/>
            <a:chOff x="5186406" y="4414127"/>
            <a:chExt cx="16032543" cy="846692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4E8C216-BCC2-634C-964F-3259E3D1915F}"/>
                </a:ext>
              </a:extLst>
            </p:cNvPr>
            <p:cNvSpPr/>
            <p:nvPr/>
          </p:nvSpPr>
          <p:spPr>
            <a:xfrm>
              <a:off x="5919635" y="4419625"/>
              <a:ext cx="5247060" cy="524705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4" name="원형 4">
              <a:extLst>
                <a:ext uri="{FF2B5EF4-FFF2-40B4-BE49-F238E27FC236}">
                  <a16:creationId xmlns:a16="http://schemas.microsoft.com/office/drawing/2014/main" id="{BCD74489-4592-554A-A1BA-1871E282336F}"/>
                </a:ext>
              </a:extLst>
            </p:cNvPr>
            <p:cNvSpPr>
              <a:spLocks/>
            </p:cNvSpPr>
            <p:nvPr/>
          </p:nvSpPr>
          <p:spPr>
            <a:xfrm>
              <a:off x="5953988" y="4414127"/>
              <a:ext cx="5212707" cy="5214051"/>
            </a:xfrm>
            <a:prstGeom prst="pie">
              <a:avLst>
                <a:gd name="adj1" fmla="val 16219411"/>
                <a:gd name="adj2" fmla="val 9659387"/>
              </a:avLst>
            </a:pr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3600000" scaled="0"/>
            </a:gra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4D79A2C-A590-BC49-AC59-5E2EF3E8494D}"/>
                </a:ext>
              </a:extLst>
            </p:cNvPr>
            <p:cNvSpPr/>
            <p:nvPr/>
          </p:nvSpPr>
          <p:spPr>
            <a:xfrm>
              <a:off x="6220120" y="4702935"/>
              <a:ext cx="4680442" cy="468044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43817B1-F10F-8047-980D-7F4845F88F76}"/>
                </a:ext>
              </a:extLst>
            </p:cNvPr>
            <p:cNvSpPr txBox="1"/>
            <p:nvPr/>
          </p:nvSpPr>
          <p:spPr>
            <a:xfrm>
              <a:off x="7819703" y="6675108"/>
              <a:ext cx="14125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70%</a:t>
              </a:r>
              <a:endParaRPr lang="en-US" sz="7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ED5F491-A9A9-694B-B2C5-20B1DDC74B0D}"/>
                </a:ext>
              </a:extLst>
            </p:cNvPr>
            <p:cNvSpPr/>
            <p:nvPr/>
          </p:nvSpPr>
          <p:spPr>
            <a:xfrm>
              <a:off x="15261680" y="4419618"/>
              <a:ext cx="5241558" cy="52415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8" name="원형 4">
              <a:extLst>
                <a:ext uri="{FF2B5EF4-FFF2-40B4-BE49-F238E27FC236}">
                  <a16:creationId xmlns:a16="http://schemas.microsoft.com/office/drawing/2014/main" id="{0191986B-8218-0D4E-9078-F1C168A5A835}"/>
                </a:ext>
              </a:extLst>
            </p:cNvPr>
            <p:cNvSpPr>
              <a:spLocks/>
            </p:cNvSpPr>
            <p:nvPr/>
          </p:nvSpPr>
          <p:spPr>
            <a:xfrm>
              <a:off x="15275749" y="4428194"/>
              <a:ext cx="5207241" cy="5208584"/>
            </a:xfrm>
            <a:prstGeom prst="pie">
              <a:avLst>
                <a:gd name="adj1" fmla="val 16196407"/>
                <a:gd name="adj2" fmla="val 13962464"/>
              </a:avLst>
            </a:pr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3600000" scaled="0"/>
            </a:gra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8495EBD-A00A-3641-8F66-3EA8363B2FFE}"/>
                </a:ext>
              </a:extLst>
            </p:cNvPr>
            <p:cNvSpPr/>
            <p:nvPr/>
          </p:nvSpPr>
          <p:spPr>
            <a:xfrm>
              <a:off x="15544691" y="4702629"/>
              <a:ext cx="4675534" cy="4675534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46E970-C492-2349-A437-560BB7ACCAC0}"/>
                </a:ext>
              </a:extLst>
            </p:cNvPr>
            <p:cNvSpPr txBox="1"/>
            <p:nvPr/>
          </p:nvSpPr>
          <p:spPr>
            <a:xfrm>
              <a:off x="17135771" y="6672978"/>
              <a:ext cx="14590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90%</a:t>
              </a:r>
              <a:endParaRPr lang="en-US" sz="7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5235C92-E510-6944-B612-A0BAE7E7D2AE}"/>
                </a:ext>
              </a:extLst>
            </p:cNvPr>
            <p:cNvGrpSpPr/>
            <p:nvPr/>
          </p:nvGrpSpPr>
          <p:grpSpPr>
            <a:xfrm>
              <a:off x="5186406" y="10395002"/>
              <a:ext cx="6679160" cy="2486054"/>
              <a:chOff x="3653965" y="7995773"/>
              <a:chExt cx="6679160" cy="2486054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1DA3956-DAB1-8841-A704-06A1CDA7EBCF}"/>
                  </a:ext>
                </a:extLst>
              </p:cNvPr>
              <p:cNvSpPr txBox="1"/>
              <p:nvPr/>
            </p:nvSpPr>
            <p:spPr>
              <a:xfrm>
                <a:off x="5639956" y="7995773"/>
                <a:ext cx="27758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Montserrat Semi" pitchFamily="2" charset="77"/>
                    <a:ea typeface="Roboto Medium" panose="02000000000000000000" pitchFamily="2" charset="0"/>
                    <a:cs typeface="Poppins Medium" pitchFamily="2" charset="77"/>
                  </a:rPr>
                  <a:t>UNIQUE IDEA</a:t>
                </a:r>
              </a:p>
            </p:txBody>
          </p:sp>
          <p:sp>
            <p:nvSpPr>
              <p:cNvPr id="54" name="Subtitle 2">
                <a:extLst>
                  <a:ext uri="{FF2B5EF4-FFF2-40B4-BE49-F238E27FC236}">
                    <a16:creationId xmlns:a16="http://schemas.microsoft.com/office/drawing/2014/main" id="{053D2923-6E87-AA41-B7C6-46C006BC6D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53965" y="8645286"/>
                <a:ext cx="6679160" cy="183654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Poppins ExtraLight" pitchFamily="2" charset="77"/>
                    <a:ea typeface="Lato Light" panose="020F0502020204030203" pitchFamily="34" charset="0"/>
                    <a:cs typeface="Poppins ExtraLight" pitchFamily="2" charset="77"/>
                  </a:rPr>
                  <a:t>More than 70% Artists, we surveyed confirms the need of such ubiquities platform for them.</a:t>
                </a:r>
                <a:endParaRPr lang="en-US" sz="2800" dirty="0">
                  <a:solidFill>
                    <a:schemeClr val="bg1"/>
                  </a:solidFill>
                  <a:latin typeface="Poppins ExtraLight" pitchFamily="2" charset="77"/>
                  <a:ea typeface="Roboto Light" panose="02000000000000000000" pitchFamily="2" charset="0"/>
                  <a:cs typeface="Poppins ExtraLight" pitchFamily="2" charset="77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B91CEF-466B-C840-9200-0D76253CD4CB}"/>
                </a:ext>
              </a:extLst>
            </p:cNvPr>
            <p:cNvGrpSpPr/>
            <p:nvPr/>
          </p:nvGrpSpPr>
          <p:grpSpPr>
            <a:xfrm>
              <a:off x="14255720" y="10395002"/>
              <a:ext cx="6963229" cy="2486054"/>
              <a:chOff x="3369896" y="7995773"/>
              <a:chExt cx="6963229" cy="2486054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58321A1-566E-0142-B72A-FF369B82DA09}"/>
                  </a:ext>
                </a:extLst>
              </p:cNvPr>
              <p:cNvSpPr txBox="1"/>
              <p:nvPr/>
            </p:nvSpPr>
            <p:spPr>
              <a:xfrm>
                <a:off x="5535987" y="7995773"/>
                <a:ext cx="29838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Montserrat Semi" pitchFamily="2" charset="77"/>
                    <a:ea typeface="Roboto Medium" panose="02000000000000000000" pitchFamily="2" charset="0"/>
                    <a:cs typeface="Poppins Medium" pitchFamily="2" charset="77"/>
                  </a:rPr>
                  <a:t>OPPORTUNITY</a:t>
                </a:r>
              </a:p>
            </p:txBody>
          </p:sp>
          <p:sp>
            <p:nvSpPr>
              <p:cNvPr id="57" name="Subtitle 2">
                <a:extLst>
                  <a:ext uri="{FF2B5EF4-FFF2-40B4-BE49-F238E27FC236}">
                    <a16:creationId xmlns:a16="http://schemas.microsoft.com/office/drawing/2014/main" id="{2EE07AD7-16CC-DF48-B8A1-FE130EFE82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9896" y="8645286"/>
                <a:ext cx="6963229" cy="183654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Poppins ExtraLight" pitchFamily="2" charset="77"/>
                    <a:ea typeface="Lato Light" panose="020F0502020204030203" pitchFamily="34" charset="0"/>
                    <a:cs typeface="Poppins ExtraLight" pitchFamily="2" charset="77"/>
                  </a:rPr>
                  <a:t>More then 90% Artists and Art lovers confirmed that TFC will create Economic opportunities to Folk Artists.</a:t>
                </a:r>
                <a:endParaRPr lang="en-US" sz="2800" dirty="0">
                  <a:solidFill>
                    <a:schemeClr val="bg1"/>
                  </a:solidFill>
                  <a:latin typeface="Poppins ExtraLight" pitchFamily="2" charset="77"/>
                  <a:ea typeface="Roboto Light" panose="02000000000000000000" pitchFamily="2" charset="0"/>
                  <a:cs typeface="Poppins ExtraLight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921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1" y="1032440"/>
            <a:ext cx="15457005" cy="1514912"/>
            <a:chOff x="4846061" y="633855"/>
            <a:chExt cx="15457005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1" y="1133104"/>
              <a:ext cx="1545700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Montserrat" pitchFamily="2" charset="77"/>
                  <a:ea typeface="Roboto Medium" panose="02000000000000000000" pitchFamily="2" charset="0"/>
                  <a:cs typeface="Poppins Medium" pitchFamily="2" charset="77"/>
                </a:rPr>
                <a:t>BUILDING STRONG SUPPORT SYSTEM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10490285" y="633855"/>
              <a:ext cx="33970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tx2"/>
                  </a:solidFill>
                  <a:latin typeface="Poppins ExtraLight" pitchFamily="2" charset="77"/>
                  <a:ea typeface="Lato Medium" panose="020F0502020204030203" pitchFamily="34" charset="0"/>
                  <a:cs typeface="Poppins ExtraLight" pitchFamily="2" charset="77"/>
                </a:rPr>
                <a:t>THE FOLK CULTURE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110833D-6434-4749-99A3-1EF1B77BECBB}"/>
              </a:ext>
            </a:extLst>
          </p:cNvPr>
          <p:cNvGrpSpPr/>
          <p:nvPr/>
        </p:nvGrpSpPr>
        <p:grpSpPr>
          <a:xfrm>
            <a:off x="1145973" y="3480805"/>
            <a:ext cx="8034228" cy="2486054"/>
            <a:chOff x="2955094" y="7995773"/>
            <a:chExt cx="7832508" cy="248605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8A3609B-7371-9743-8A5E-07A0E12D8DE1}"/>
                </a:ext>
              </a:extLst>
            </p:cNvPr>
            <p:cNvSpPr txBox="1"/>
            <p:nvPr/>
          </p:nvSpPr>
          <p:spPr>
            <a:xfrm>
              <a:off x="3092304" y="7995773"/>
              <a:ext cx="38578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 Semi" pitchFamily="2" charset="77"/>
                  <a:ea typeface="Roboto Medium" panose="02000000000000000000" pitchFamily="2" charset="0"/>
                  <a:cs typeface="Poppins Medium" pitchFamily="2" charset="77"/>
                </a:rPr>
                <a:t>BUSINESS SUPPORT</a:t>
              </a:r>
            </a:p>
          </p:txBody>
        </p:sp>
        <p:sp>
          <p:nvSpPr>
            <p:cNvPr id="70" name="Subtitle 2">
              <a:extLst>
                <a:ext uri="{FF2B5EF4-FFF2-40B4-BE49-F238E27FC236}">
                  <a16:creationId xmlns:a16="http://schemas.microsoft.com/office/drawing/2014/main" id="{BE1CBC82-27E6-344F-BEDB-44EE762231BB}"/>
                </a:ext>
              </a:extLst>
            </p:cNvPr>
            <p:cNvSpPr txBox="1">
              <a:spLocks/>
            </p:cNvSpPr>
            <p:nvPr/>
          </p:nvSpPr>
          <p:spPr>
            <a:xfrm>
              <a:off x="2955094" y="8645286"/>
              <a:ext cx="7832508" cy="183654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latin typeface="Poppins ExtraLight" pitchFamily="2" charset="77"/>
                  <a:ea typeface="Lato Light" panose="020F0502020204030203" pitchFamily="34" charset="0"/>
                  <a:cs typeface="Poppins ExtraLight" pitchFamily="2" charset="77"/>
                </a:rPr>
                <a:t>Creating stronger chain of businesses, partner avenues for artists. For Ex. Blog Space, Art gallery tie ups. .</a:t>
              </a:r>
              <a:endParaRPr lang="en-US" sz="2800" dirty="0">
                <a:latin typeface="Poppins ExtraLight" pitchFamily="2" charset="77"/>
                <a:ea typeface="Roboto Light" panose="02000000000000000000" pitchFamily="2" charset="0"/>
                <a:cs typeface="Poppins ExtraLight" pitchFamily="2" charset="77"/>
              </a:endParaRPr>
            </a:p>
          </p:txBody>
        </p:sp>
      </p:grpSp>
      <p:grpSp>
        <p:nvGrpSpPr>
          <p:cNvPr id="97" name="Group 67">
            <a:extLst>
              <a:ext uri="{FF2B5EF4-FFF2-40B4-BE49-F238E27FC236}">
                <a16:creationId xmlns:a16="http://schemas.microsoft.com/office/drawing/2014/main" id="{9A27FF76-850D-7A46-8B74-5C812404F6C0}"/>
              </a:ext>
            </a:extLst>
          </p:cNvPr>
          <p:cNvGrpSpPr/>
          <p:nvPr/>
        </p:nvGrpSpPr>
        <p:grpSpPr>
          <a:xfrm>
            <a:off x="1104410" y="6805896"/>
            <a:ext cx="8034228" cy="2486054"/>
            <a:chOff x="2955094" y="7995773"/>
            <a:chExt cx="7832508" cy="2486054"/>
          </a:xfrm>
        </p:grpSpPr>
        <p:sp>
          <p:nvSpPr>
            <p:cNvPr id="98" name="TextBox 68">
              <a:extLst>
                <a:ext uri="{FF2B5EF4-FFF2-40B4-BE49-F238E27FC236}">
                  <a16:creationId xmlns:a16="http://schemas.microsoft.com/office/drawing/2014/main" id="{B86DDBD1-1F6A-5247-AB4E-8C38195CE05B}"/>
                </a:ext>
              </a:extLst>
            </p:cNvPr>
            <p:cNvSpPr txBox="1"/>
            <p:nvPr/>
          </p:nvSpPr>
          <p:spPr>
            <a:xfrm>
              <a:off x="3092304" y="7995773"/>
              <a:ext cx="40591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 Semi" pitchFamily="2" charset="77"/>
                  <a:ea typeface="Roboto Medium" panose="02000000000000000000" pitchFamily="2" charset="0"/>
                  <a:cs typeface="Poppins Medium" pitchFamily="2" charset="77"/>
                </a:rPr>
                <a:t>FINANCIAL SUPPORT</a:t>
              </a:r>
            </a:p>
          </p:txBody>
        </p:sp>
        <p:sp>
          <p:nvSpPr>
            <p:cNvPr id="99" name="Subtitle 2">
              <a:extLst>
                <a:ext uri="{FF2B5EF4-FFF2-40B4-BE49-F238E27FC236}">
                  <a16:creationId xmlns:a16="http://schemas.microsoft.com/office/drawing/2014/main" id="{5339EC7A-6CD0-664E-9A40-A979947EAEF7}"/>
                </a:ext>
              </a:extLst>
            </p:cNvPr>
            <p:cNvSpPr txBox="1">
              <a:spLocks/>
            </p:cNvSpPr>
            <p:nvPr/>
          </p:nvSpPr>
          <p:spPr>
            <a:xfrm>
              <a:off x="2955094" y="8645286"/>
              <a:ext cx="7832508" cy="183654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latin typeface="Poppins ExtraLight" pitchFamily="2" charset="77"/>
                  <a:ea typeface="Lato Light" panose="020F0502020204030203" pitchFamily="34" charset="0"/>
                  <a:cs typeface="Poppins ExtraLight" pitchFamily="2" charset="77"/>
                </a:rPr>
                <a:t>Funding requirements for platform development, cloud infrastructure management and call center support.</a:t>
              </a:r>
              <a:endParaRPr lang="en-US" sz="2800" dirty="0">
                <a:latin typeface="Poppins ExtraLight" pitchFamily="2" charset="77"/>
                <a:ea typeface="Roboto Light" panose="02000000000000000000" pitchFamily="2" charset="0"/>
                <a:cs typeface="Poppins ExtraLight" pitchFamily="2" charset="77"/>
              </a:endParaRPr>
            </a:p>
          </p:txBody>
        </p:sp>
      </p:grpSp>
      <p:grpSp>
        <p:nvGrpSpPr>
          <p:cNvPr id="100" name="Group 67">
            <a:extLst>
              <a:ext uri="{FF2B5EF4-FFF2-40B4-BE49-F238E27FC236}">
                <a16:creationId xmlns:a16="http://schemas.microsoft.com/office/drawing/2014/main" id="{1FE3E126-4187-AC4A-86DF-C25D59EFB8CC}"/>
              </a:ext>
            </a:extLst>
          </p:cNvPr>
          <p:cNvGrpSpPr/>
          <p:nvPr/>
        </p:nvGrpSpPr>
        <p:grpSpPr>
          <a:xfrm>
            <a:off x="1104410" y="10297241"/>
            <a:ext cx="8034228" cy="1934621"/>
            <a:chOff x="2955094" y="7995773"/>
            <a:chExt cx="7832508" cy="1934621"/>
          </a:xfrm>
        </p:grpSpPr>
        <p:sp>
          <p:nvSpPr>
            <p:cNvPr id="101" name="TextBox 68">
              <a:extLst>
                <a:ext uri="{FF2B5EF4-FFF2-40B4-BE49-F238E27FC236}">
                  <a16:creationId xmlns:a16="http://schemas.microsoft.com/office/drawing/2014/main" id="{9A4E7AF9-1B23-6B4B-94C5-6B83530AABF8}"/>
                </a:ext>
              </a:extLst>
            </p:cNvPr>
            <p:cNvSpPr txBox="1"/>
            <p:nvPr/>
          </p:nvSpPr>
          <p:spPr>
            <a:xfrm>
              <a:off x="3092304" y="7995773"/>
              <a:ext cx="46053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 Semi" pitchFamily="2" charset="77"/>
                  <a:ea typeface="Roboto Medium" panose="02000000000000000000" pitchFamily="2" charset="0"/>
                  <a:cs typeface="Poppins Medium" pitchFamily="2" charset="77"/>
                </a:rPr>
                <a:t>TECHNOLOGY SUPPORT</a:t>
              </a:r>
            </a:p>
          </p:txBody>
        </p:sp>
        <p:sp>
          <p:nvSpPr>
            <p:cNvPr id="102" name="Subtitle 2">
              <a:extLst>
                <a:ext uri="{FF2B5EF4-FFF2-40B4-BE49-F238E27FC236}">
                  <a16:creationId xmlns:a16="http://schemas.microsoft.com/office/drawing/2014/main" id="{96C0EDE1-3D57-C946-AB90-E6B22D176F8A}"/>
                </a:ext>
              </a:extLst>
            </p:cNvPr>
            <p:cNvSpPr txBox="1">
              <a:spLocks/>
            </p:cNvSpPr>
            <p:nvPr/>
          </p:nvSpPr>
          <p:spPr>
            <a:xfrm>
              <a:off x="2955094" y="8645286"/>
              <a:ext cx="7832508" cy="128510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latin typeface="Poppins ExtraLight" pitchFamily="2" charset="77"/>
                  <a:ea typeface="Lato Light" panose="020F0502020204030203" pitchFamily="34" charset="0"/>
                  <a:cs typeface="Poppins ExtraLight" pitchFamily="2" charset="77"/>
                </a:rPr>
                <a:t>Building on scalable AWS Cloud infrastructure and unique talent pool.</a:t>
              </a:r>
              <a:endParaRPr lang="en-US" sz="2800" dirty="0">
                <a:latin typeface="Poppins ExtraLight" pitchFamily="2" charset="77"/>
                <a:ea typeface="Roboto Light" panose="02000000000000000000" pitchFamily="2" charset="0"/>
                <a:cs typeface="Poppins ExtraLight" pitchFamily="2" charset="77"/>
              </a:endParaRPr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C528BFD5-D607-D04A-B1CF-2AFC00171737}"/>
              </a:ext>
            </a:extLst>
          </p:cNvPr>
          <p:cNvSpPr/>
          <p:nvPr/>
        </p:nvSpPr>
        <p:spPr>
          <a:xfrm>
            <a:off x="1" y="10323976"/>
            <a:ext cx="1078240" cy="19418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2589EB7D-D084-8849-BE62-6624C7E75C4A}"/>
              </a:ext>
            </a:extLst>
          </p:cNvPr>
          <p:cNvSpPr/>
          <p:nvPr/>
        </p:nvSpPr>
        <p:spPr>
          <a:xfrm>
            <a:off x="1" y="6863161"/>
            <a:ext cx="1078240" cy="1941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AAA7E5DF-2DC6-CF48-82FA-116C0B447E0E}"/>
              </a:ext>
            </a:extLst>
          </p:cNvPr>
          <p:cNvSpPr/>
          <p:nvPr/>
        </p:nvSpPr>
        <p:spPr>
          <a:xfrm>
            <a:off x="1" y="3611961"/>
            <a:ext cx="1078240" cy="19418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DE68111-2051-7F48-9F7F-11E842DC3C47}"/>
              </a:ext>
            </a:extLst>
          </p:cNvPr>
          <p:cNvGrpSpPr/>
          <p:nvPr/>
        </p:nvGrpSpPr>
        <p:grpSpPr>
          <a:xfrm>
            <a:off x="9653393" y="6356061"/>
            <a:ext cx="4356000" cy="6479781"/>
            <a:chOff x="9302328" y="6356061"/>
            <a:chExt cx="4429051" cy="6479781"/>
          </a:xfrm>
        </p:grpSpPr>
        <p:sp>
          <p:nvSpPr>
            <p:cNvPr id="4" name="Cubo 3">
              <a:extLst>
                <a:ext uri="{FF2B5EF4-FFF2-40B4-BE49-F238E27FC236}">
                  <a16:creationId xmlns:a16="http://schemas.microsoft.com/office/drawing/2014/main" id="{4AEB0E39-9E35-1340-A020-9709E4E15B4A}"/>
                </a:ext>
              </a:extLst>
            </p:cNvPr>
            <p:cNvSpPr/>
            <p:nvPr/>
          </p:nvSpPr>
          <p:spPr>
            <a:xfrm>
              <a:off x="9302328" y="6356061"/>
              <a:ext cx="4429051" cy="6479781"/>
            </a:xfrm>
            <a:prstGeom prst="cube">
              <a:avLst/>
            </a:pr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BFFA22DE-4C68-444A-89A4-B65F62E2C09F}"/>
                </a:ext>
              </a:extLst>
            </p:cNvPr>
            <p:cNvSpPr txBox="1"/>
            <p:nvPr/>
          </p:nvSpPr>
          <p:spPr>
            <a:xfrm>
              <a:off x="11485680" y="6760257"/>
              <a:ext cx="12618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>
                  <a:solidFill>
                    <a:schemeClr val="bg1"/>
                  </a:solidFill>
                  <a:effectLst>
                    <a:outerShdw blurRad="292100" dist="200025" dir="15000000" sy="30000" kx="-1800000" algn="bl" rotWithShape="0">
                      <a:prstClr val="black">
                        <a:alpha val="29000"/>
                      </a:prstClr>
                    </a:outerShdw>
                  </a:effectLst>
                  <a:latin typeface="Montserrat Semi" pitchFamily="2" charset="77"/>
                </a:rPr>
                <a:t>60%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E71EB35-BAF2-524A-B228-298F85B5B814}"/>
              </a:ext>
            </a:extLst>
          </p:cNvPr>
          <p:cNvGrpSpPr/>
          <p:nvPr/>
        </p:nvGrpSpPr>
        <p:grpSpPr>
          <a:xfrm>
            <a:off x="14264535" y="8369374"/>
            <a:ext cx="4356000" cy="4429051"/>
            <a:chOff x="13913470" y="8369374"/>
            <a:chExt cx="4429051" cy="4429051"/>
          </a:xfrm>
        </p:grpSpPr>
        <p:sp>
          <p:nvSpPr>
            <p:cNvPr id="96" name="Cubo 95">
              <a:extLst>
                <a:ext uri="{FF2B5EF4-FFF2-40B4-BE49-F238E27FC236}">
                  <a16:creationId xmlns:a16="http://schemas.microsoft.com/office/drawing/2014/main" id="{45E9515B-F90F-FC44-BD31-D56F50AD62F1}"/>
                </a:ext>
              </a:extLst>
            </p:cNvPr>
            <p:cNvSpPr/>
            <p:nvPr/>
          </p:nvSpPr>
          <p:spPr>
            <a:xfrm>
              <a:off x="13913470" y="8369374"/>
              <a:ext cx="4429051" cy="4429051"/>
            </a:xfrm>
            <a:prstGeom prst="cube">
              <a:avLst/>
            </a:prstGeom>
            <a:gradFill>
              <a:gsLst>
                <a:gs pos="100000">
                  <a:schemeClr val="accent3"/>
                </a:gs>
                <a:gs pos="0">
                  <a:schemeClr val="accent2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1" name="CuadroTexto 110">
              <a:extLst>
                <a:ext uri="{FF2B5EF4-FFF2-40B4-BE49-F238E27FC236}">
                  <a16:creationId xmlns:a16="http://schemas.microsoft.com/office/drawing/2014/main" id="{C20C9F23-C46C-A441-830D-B302D01CBB15}"/>
                </a:ext>
              </a:extLst>
            </p:cNvPr>
            <p:cNvSpPr txBox="1"/>
            <p:nvPr/>
          </p:nvSpPr>
          <p:spPr>
            <a:xfrm>
              <a:off x="16127995" y="8864583"/>
              <a:ext cx="1258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>
                  <a:solidFill>
                    <a:schemeClr val="bg1"/>
                  </a:solidFill>
                  <a:effectLst>
                    <a:outerShdw blurRad="292100" dist="200025" dir="15000000" sy="30000" kx="-1800000" algn="bl" rotWithShape="0">
                      <a:prstClr val="black">
                        <a:alpha val="29000"/>
                      </a:prstClr>
                    </a:outerShdw>
                  </a:effectLst>
                  <a:latin typeface="Montserrat Semi" pitchFamily="2" charset="77"/>
                </a:rPr>
                <a:t>40%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9B6F62F6-6E26-F142-826A-36631D968E8F}"/>
              </a:ext>
            </a:extLst>
          </p:cNvPr>
          <p:cNvGrpSpPr/>
          <p:nvPr/>
        </p:nvGrpSpPr>
        <p:grpSpPr>
          <a:xfrm>
            <a:off x="18875677" y="4578425"/>
            <a:ext cx="4356000" cy="8257417"/>
            <a:chOff x="18524612" y="4578425"/>
            <a:chExt cx="4429051" cy="8257417"/>
          </a:xfrm>
        </p:grpSpPr>
        <p:sp>
          <p:nvSpPr>
            <p:cNvPr id="95" name="Cubo 94">
              <a:extLst>
                <a:ext uri="{FF2B5EF4-FFF2-40B4-BE49-F238E27FC236}">
                  <a16:creationId xmlns:a16="http://schemas.microsoft.com/office/drawing/2014/main" id="{1FDE77F5-39EC-1942-91DA-BA1F1F1D85C1}"/>
                </a:ext>
              </a:extLst>
            </p:cNvPr>
            <p:cNvSpPr/>
            <p:nvPr/>
          </p:nvSpPr>
          <p:spPr>
            <a:xfrm>
              <a:off x="18524612" y="4578425"/>
              <a:ext cx="4429051" cy="8257417"/>
            </a:xfrm>
            <a:prstGeom prst="cube">
              <a:avLst/>
            </a:pr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E07D81DD-E854-B247-BF10-6C60D4DA4A0B}"/>
                </a:ext>
              </a:extLst>
            </p:cNvPr>
            <p:cNvSpPr txBox="1"/>
            <p:nvPr/>
          </p:nvSpPr>
          <p:spPr>
            <a:xfrm>
              <a:off x="20739137" y="5099441"/>
              <a:ext cx="12618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>
                  <a:solidFill>
                    <a:schemeClr val="bg1"/>
                  </a:solidFill>
                  <a:effectLst>
                    <a:outerShdw blurRad="292100" dist="200025" dir="15000000" sy="30000" kx="-1800000" algn="bl" rotWithShape="0">
                      <a:prstClr val="black">
                        <a:alpha val="29000"/>
                      </a:prstClr>
                    </a:outerShdw>
                  </a:effectLst>
                  <a:latin typeface="Montserrat Semi" pitchFamily="2" charset="77"/>
                </a:rPr>
                <a:t>90%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58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48D6E06-8FD6-B066-DF4E-305BDD52A3D1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134" r="18134"/>
          <a:stretch>
            <a:fillRect/>
          </a:stretch>
        </p:blipFill>
        <p:spPr>
          <a:xfrm>
            <a:off x="-1" y="0"/>
            <a:ext cx="12234417" cy="12798423"/>
          </a:xfrm>
          <a:solidFill>
            <a:schemeClr val="tx1">
              <a:lumMod val="40000"/>
              <a:lumOff val="60000"/>
              <a:alpha val="42000"/>
            </a:schemeClr>
          </a:solidFill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ACDD9AC-4A58-8446-900C-773002FF4923}"/>
              </a:ext>
            </a:extLst>
          </p:cNvPr>
          <p:cNvGrpSpPr/>
          <p:nvPr/>
        </p:nvGrpSpPr>
        <p:grpSpPr>
          <a:xfrm>
            <a:off x="16704152" y="11084668"/>
            <a:ext cx="5375044" cy="1354520"/>
            <a:chOff x="10040559" y="14148446"/>
            <a:chExt cx="5375044" cy="135452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873D9180-0017-0E4C-B9B6-767A12BC0ADB}"/>
                </a:ext>
              </a:extLst>
            </p:cNvPr>
            <p:cNvGrpSpPr/>
            <p:nvPr/>
          </p:nvGrpSpPr>
          <p:grpSpPr>
            <a:xfrm>
              <a:off x="10215978" y="15038337"/>
              <a:ext cx="5199625" cy="464629"/>
              <a:chOff x="16620014" y="11918506"/>
              <a:chExt cx="5199625" cy="464629"/>
            </a:xfrm>
            <a:solidFill>
              <a:schemeClr val="tx2"/>
            </a:solidFill>
          </p:grpSpPr>
          <p:sp>
            <p:nvSpPr>
              <p:cNvPr id="133" name="Shape 1646">
                <a:extLst>
                  <a:ext uri="{FF2B5EF4-FFF2-40B4-BE49-F238E27FC236}">
                    <a16:creationId xmlns:a16="http://schemas.microsoft.com/office/drawing/2014/main" id="{5D0E831F-7455-C24F-BEDE-1AE838E00485}"/>
                  </a:ext>
                </a:extLst>
              </p:cNvPr>
              <p:cNvSpPr/>
              <p:nvPr/>
            </p:nvSpPr>
            <p:spPr>
              <a:xfrm>
                <a:off x="19499262" y="11951364"/>
                <a:ext cx="418746" cy="4187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3" y="21600"/>
                    </a:moveTo>
                    <a:lnTo>
                      <a:pt x="4902" y="21600"/>
                    </a:lnTo>
                    <a:lnTo>
                      <a:pt x="4902" y="7024"/>
                    </a:lnTo>
                    <a:lnTo>
                      <a:pt x="273" y="7024"/>
                    </a:lnTo>
                    <a:lnTo>
                      <a:pt x="273" y="21600"/>
                    </a:lnTo>
                    <a:cubicBezTo>
                      <a:pt x="273" y="21600"/>
                      <a:pt x="273" y="21600"/>
                      <a:pt x="273" y="21600"/>
                    </a:cubicBezTo>
                    <a:close/>
                    <a:moveTo>
                      <a:pt x="2621" y="0"/>
                    </a:moveTo>
                    <a:cubicBezTo>
                      <a:pt x="1033" y="0"/>
                      <a:pt x="0" y="1086"/>
                      <a:pt x="0" y="2518"/>
                    </a:cubicBezTo>
                    <a:cubicBezTo>
                      <a:pt x="0" y="3917"/>
                      <a:pt x="1004" y="5039"/>
                      <a:pt x="2558" y="5039"/>
                    </a:cubicBezTo>
                    <a:lnTo>
                      <a:pt x="2589" y="5039"/>
                    </a:lnTo>
                    <a:cubicBezTo>
                      <a:pt x="4203" y="5039"/>
                      <a:pt x="5207" y="3917"/>
                      <a:pt x="5207" y="2518"/>
                    </a:cubicBezTo>
                    <a:cubicBezTo>
                      <a:pt x="5178" y="1086"/>
                      <a:pt x="4203" y="0"/>
                      <a:pt x="2621" y="0"/>
                    </a:cubicBezTo>
                    <a:cubicBezTo>
                      <a:pt x="2621" y="0"/>
                      <a:pt x="2621" y="0"/>
                      <a:pt x="2621" y="0"/>
                    </a:cubicBezTo>
                    <a:close/>
                    <a:moveTo>
                      <a:pt x="21600" y="13242"/>
                    </a:moveTo>
                    <a:lnTo>
                      <a:pt x="21600" y="21600"/>
                    </a:lnTo>
                    <a:lnTo>
                      <a:pt x="16970" y="21600"/>
                    </a:lnTo>
                    <a:lnTo>
                      <a:pt x="16970" y="13803"/>
                    </a:lnTo>
                    <a:cubicBezTo>
                      <a:pt x="16970" y="11844"/>
                      <a:pt x="16299" y="10507"/>
                      <a:pt x="14623" y="10507"/>
                    </a:cubicBezTo>
                    <a:cubicBezTo>
                      <a:pt x="13345" y="10507"/>
                      <a:pt x="12582" y="11408"/>
                      <a:pt x="12250" y="12280"/>
                    </a:cubicBezTo>
                    <a:cubicBezTo>
                      <a:pt x="12127" y="12592"/>
                      <a:pt x="12094" y="13025"/>
                      <a:pt x="12094" y="13462"/>
                    </a:cubicBezTo>
                    <a:lnTo>
                      <a:pt x="12094" y="21600"/>
                    </a:lnTo>
                    <a:lnTo>
                      <a:pt x="7463" y="21600"/>
                    </a:lnTo>
                    <a:cubicBezTo>
                      <a:pt x="7463" y="21600"/>
                      <a:pt x="7525" y="8394"/>
                      <a:pt x="7463" y="7024"/>
                    </a:cubicBezTo>
                    <a:lnTo>
                      <a:pt x="12094" y="7024"/>
                    </a:lnTo>
                    <a:lnTo>
                      <a:pt x="12094" y="9093"/>
                    </a:lnTo>
                    <a:cubicBezTo>
                      <a:pt x="12087" y="9106"/>
                      <a:pt x="12074" y="9123"/>
                      <a:pt x="12066" y="9139"/>
                    </a:cubicBezTo>
                    <a:lnTo>
                      <a:pt x="12094" y="9139"/>
                    </a:lnTo>
                    <a:lnTo>
                      <a:pt x="12094" y="9093"/>
                    </a:lnTo>
                    <a:cubicBezTo>
                      <a:pt x="12710" y="8101"/>
                      <a:pt x="13808" y="6683"/>
                      <a:pt x="16269" y="6683"/>
                    </a:cubicBezTo>
                    <a:cubicBezTo>
                      <a:pt x="19315" y="6683"/>
                      <a:pt x="21600" y="8767"/>
                      <a:pt x="21600" y="13242"/>
                    </a:cubicBezTo>
                    <a:cubicBezTo>
                      <a:pt x="21600" y="13242"/>
                      <a:pt x="21600" y="13242"/>
                      <a:pt x="21600" y="1324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4" name="Shape 1649">
                <a:extLst>
                  <a:ext uri="{FF2B5EF4-FFF2-40B4-BE49-F238E27FC236}">
                    <a16:creationId xmlns:a16="http://schemas.microsoft.com/office/drawing/2014/main" id="{82101FF7-C54E-1D42-94BB-13BAA57F057F}"/>
                  </a:ext>
                </a:extLst>
              </p:cNvPr>
              <p:cNvSpPr/>
              <p:nvPr/>
            </p:nvSpPr>
            <p:spPr>
              <a:xfrm>
                <a:off x="17440958" y="11971700"/>
                <a:ext cx="478641" cy="388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59"/>
                    </a:moveTo>
                    <a:cubicBezTo>
                      <a:pt x="20805" y="2994"/>
                      <a:pt x="19949" y="3285"/>
                      <a:pt x="19055" y="3417"/>
                    </a:cubicBezTo>
                    <a:cubicBezTo>
                      <a:pt x="19968" y="2742"/>
                      <a:pt x="20672" y="1676"/>
                      <a:pt x="21003" y="401"/>
                    </a:cubicBezTo>
                    <a:cubicBezTo>
                      <a:pt x="20147" y="1026"/>
                      <a:pt x="19198" y="1478"/>
                      <a:pt x="18187" y="1722"/>
                    </a:cubicBezTo>
                    <a:cubicBezTo>
                      <a:pt x="17379" y="665"/>
                      <a:pt x="16228" y="0"/>
                      <a:pt x="14953" y="0"/>
                    </a:cubicBezTo>
                    <a:cubicBezTo>
                      <a:pt x="12506" y="0"/>
                      <a:pt x="10524" y="2441"/>
                      <a:pt x="10524" y="5454"/>
                    </a:cubicBezTo>
                    <a:cubicBezTo>
                      <a:pt x="10524" y="5881"/>
                      <a:pt x="10561" y="6298"/>
                      <a:pt x="10637" y="6694"/>
                    </a:cubicBezTo>
                    <a:cubicBezTo>
                      <a:pt x="6954" y="6468"/>
                      <a:pt x="3689" y="4296"/>
                      <a:pt x="1504" y="998"/>
                    </a:cubicBezTo>
                    <a:cubicBezTo>
                      <a:pt x="1122" y="1806"/>
                      <a:pt x="903" y="2742"/>
                      <a:pt x="903" y="3739"/>
                    </a:cubicBezTo>
                    <a:cubicBezTo>
                      <a:pt x="903" y="5631"/>
                      <a:pt x="1686" y="7302"/>
                      <a:pt x="2875" y="8279"/>
                    </a:cubicBezTo>
                    <a:cubicBezTo>
                      <a:pt x="2149" y="8248"/>
                      <a:pt x="1466" y="8005"/>
                      <a:pt x="868" y="7599"/>
                    </a:cubicBezTo>
                    <a:cubicBezTo>
                      <a:pt x="868" y="7618"/>
                      <a:pt x="868" y="7641"/>
                      <a:pt x="868" y="7666"/>
                    </a:cubicBezTo>
                    <a:cubicBezTo>
                      <a:pt x="868" y="10307"/>
                      <a:pt x="2395" y="12512"/>
                      <a:pt x="4423" y="13011"/>
                    </a:cubicBezTo>
                    <a:cubicBezTo>
                      <a:pt x="4051" y="13134"/>
                      <a:pt x="3658" y="13201"/>
                      <a:pt x="3255" y="13201"/>
                    </a:cubicBezTo>
                    <a:cubicBezTo>
                      <a:pt x="2970" y="13201"/>
                      <a:pt x="2691" y="13168"/>
                      <a:pt x="2420" y="13106"/>
                    </a:cubicBezTo>
                    <a:cubicBezTo>
                      <a:pt x="2983" y="15270"/>
                      <a:pt x="4621" y="16846"/>
                      <a:pt x="6561" y="16890"/>
                    </a:cubicBezTo>
                    <a:cubicBezTo>
                      <a:pt x="5042" y="18353"/>
                      <a:pt x="3134" y="19225"/>
                      <a:pt x="1056" y="19225"/>
                    </a:cubicBezTo>
                    <a:cubicBezTo>
                      <a:pt x="700" y="19225"/>
                      <a:pt x="347" y="19197"/>
                      <a:pt x="0" y="19149"/>
                    </a:cubicBezTo>
                    <a:cubicBezTo>
                      <a:pt x="1963" y="20695"/>
                      <a:pt x="4290" y="21600"/>
                      <a:pt x="6791" y="21600"/>
                    </a:cubicBezTo>
                    <a:cubicBezTo>
                      <a:pt x="14943" y="21600"/>
                      <a:pt x="19401" y="13291"/>
                      <a:pt x="19401" y="6084"/>
                    </a:cubicBezTo>
                    <a:cubicBezTo>
                      <a:pt x="19401" y="5851"/>
                      <a:pt x="19396" y="5613"/>
                      <a:pt x="19388" y="5380"/>
                    </a:cubicBezTo>
                    <a:cubicBezTo>
                      <a:pt x="20253" y="4614"/>
                      <a:pt x="21005" y="3652"/>
                      <a:pt x="21600" y="2559"/>
                    </a:cubicBezTo>
                    <a:cubicBezTo>
                      <a:pt x="21600" y="2559"/>
                      <a:pt x="21600" y="2559"/>
                      <a:pt x="21600" y="2559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5" name="Shape 1658">
                <a:extLst>
                  <a:ext uri="{FF2B5EF4-FFF2-40B4-BE49-F238E27FC236}">
                    <a16:creationId xmlns:a16="http://schemas.microsoft.com/office/drawing/2014/main" id="{CDD886FD-E563-4242-8AD2-2C6D03595B3E}"/>
                  </a:ext>
                </a:extLst>
              </p:cNvPr>
              <p:cNvSpPr/>
              <p:nvPr/>
            </p:nvSpPr>
            <p:spPr>
              <a:xfrm>
                <a:off x="18490357" y="11931685"/>
                <a:ext cx="443874" cy="4438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95" y="17427"/>
                    </a:moveTo>
                    <a:cubicBezTo>
                      <a:pt x="19495" y="18567"/>
                      <a:pt x="18567" y="19497"/>
                      <a:pt x="17424" y="19497"/>
                    </a:cubicBezTo>
                    <a:lnTo>
                      <a:pt x="4174" y="19497"/>
                    </a:lnTo>
                    <a:cubicBezTo>
                      <a:pt x="3033" y="19497"/>
                      <a:pt x="2104" y="18567"/>
                      <a:pt x="2104" y="17427"/>
                    </a:cubicBezTo>
                    <a:lnTo>
                      <a:pt x="2104" y="8583"/>
                    </a:lnTo>
                    <a:lnTo>
                      <a:pt x="5329" y="8583"/>
                    </a:lnTo>
                    <a:cubicBezTo>
                      <a:pt x="5049" y="9269"/>
                      <a:pt x="4895" y="10017"/>
                      <a:pt x="4895" y="10800"/>
                    </a:cubicBezTo>
                    <a:cubicBezTo>
                      <a:pt x="4895" y="14057"/>
                      <a:pt x="7543" y="16709"/>
                      <a:pt x="10799" y="16709"/>
                    </a:cubicBezTo>
                    <a:cubicBezTo>
                      <a:pt x="14056" y="16709"/>
                      <a:pt x="16705" y="14057"/>
                      <a:pt x="16705" y="10800"/>
                    </a:cubicBezTo>
                    <a:cubicBezTo>
                      <a:pt x="16705" y="10017"/>
                      <a:pt x="16549" y="9269"/>
                      <a:pt x="16269" y="8583"/>
                    </a:cubicBezTo>
                    <a:lnTo>
                      <a:pt x="19495" y="8583"/>
                    </a:lnTo>
                    <a:lnTo>
                      <a:pt x="19495" y="17427"/>
                    </a:lnTo>
                    <a:cubicBezTo>
                      <a:pt x="19495" y="17427"/>
                      <a:pt x="19495" y="17427"/>
                      <a:pt x="19495" y="17427"/>
                    </a:cubicBezTo>
                    <a:close/>
                    <a:moveTo>
                      <a:pt x="7716" y="8583"/>
                    </a:moveTo>
                    <a:cubicBezTo>
                      <a:pt x="8408" y="7627"/>
                      <a:pt x="9531" y="7001"/>
                      <a:pt x="10799" y="7001"/>
                    </a:cubicBezTo>
                    <a:cubicBezTo>
                      <a:pt x="12068" y="7001"/>
                      <a:pt x="13191" y="7627"/>
                      <a:pt x="13882" y="8583"/>
                    </a:cubicBezTo>
                    <a:cubicBezTo>
                      <a:pt x="14331" y="9210"/>
                      <a:pt x="14603" y="9973"/>
                      <a:pt x="14603" y="10800"/>
                    </a:cubicBezTo>
                    <a:cubicBezTo>
                      <a:pt x="14603" y="12897"/>
                      <a:pt x="12896" y="14603"/>
                      <a:pt x="10799" y="14603"/>
                    </a:cubicBezTo>
                    <a:cubicBezTo>
                      <a:pt x="8703" y="14603"/>
                      <a:pt x="6998" y="12897"/>
                      <a:pt x="6998" y="10800"/>
                    </a:cubicBezTo>
                    <a:cubicBezTo>
                      <a:pt x="6998" y="9973"/>
                      <a:pt x="7266" y="9210"/>
                      <a:pt x="7716" y="8583"/>
                    </a:cubicBezTo>
                    <a:cubicBezTo>
                      <a:pt x="7716" y="8583"/>
                      <a:pt x="7716" y="8583"/>
                      <a:pt x="7716" y="8583"/>
                    </a:cubicBezTo>
                    <a:close/>
                    <a:moveTo>
                      <a:pt x="18622" y="2490"/>
                    </a:moveTo>
                    <a:lnTo>
                      <a:pt x="19099" y="2487"/>
                    </a:lnTo>
                    <a:lnTo>
                      <a:pt x="19099" y="2965"/>
                    </a:lnTo>
                    <a:lnTo>
                      <a:pt x="19099" y="6150"/>
                    </a:lnTo>
                    <a:lnTo>
                      <a:pt x="15450" y="6163"/>
                    </a:lnTo>
                    <a:lnTo>
                      <a:pt x="15437" y="2502"/>
                    </a:lnTo>
                    <a:lnTo>
                      <a:pt x="18622" y="2490"/>
                    </a:lnTo>
                    <a:cubicBezTo>
                      <a:pt x="18622" y="2490"/>
                      <a:pt x="18622" y="2490"/>
                      <a:pt x="18622" y="2490"/>
                    </a:cubicBezTo>
                    <a:close/>
                    <a:moveTo>
                      <a:pt x="17424" y="0"/>
                    </a:moveTo>
                    <a:lnTo>
                      <a:pt x="4174" y="0"/>
                    </a:lnTo>
                    <a:cubicBezTo>
                      <a:pt x="1873" y="0"/>
                      <a:pt x="0" y="1873"/>
                      <a:pt x="0" y="4176"/>
                    </a:cubicBezTo>
                    <a:lnTo>
                      <a:pt x="0" y="8583"/>
                    </a:lnTo>
                    <a:lnTo>
                      <a:pt x="0" y="17427"/>
                    </a:lnTo>
                    <a:cubicBezTo>
                      <a:pt x="0" y="19727"/>
                      <a:pt x="1873" y="21600"/>
                      <a:pt x="4174" y="21600"/>
                    </a:cubicBezTo>
                    <a:lnTo>
                      <a:pt x="17424" y="21600"/>
                    </a:lnTo>
                    <a:cubicBezTo>
                      <a:pt x="19727" y="21600"/>
                      <a:pt x="21600" y="19727"/>
                      <a:pt x="21600" y="17427"/>
                    </a:cubicBezTo>
                    <a:lnTo>
                      <a:pt x="21600" y="8583"/>
                    </a:lnTo>
                    <a:lnTo>
                      <a:pt x="21600" y="4176"/>
                    </a:lnTo>
                    <a:cubicBezTo>
                      <a:pt x="21600" y="1873"/>
                      <a:pt x="19727" y="0"/>
                      <a:pt x="17424" y="0"/>
                    </a:cubicBezTo>
                    <a:cubicBezTo>
                      <a:pt x="17424" y="0"/>
                      <a:pt x="17424" y="0"/>
                      <a:pt x="17424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6" name="Shape 1661">
                <a:extLst>
                  <a:ext uri="{FF2B5EF4-FFF2-40B4-BE49-F238E27FC236}">
                    <a16:creationId xmlns:a16="http://schemas.microsoft.com/office/drawing/2014/main" id="{71D29C5D-AA8B-C242-9184-DFA3DB80ABCB}"/>
                  </a:ext>
                </a:extLst>
              </p:cNvPr>
              <p:cNvSpPr/>
              <p:nvPr/>
            </p:nvSpPr>
            <p:spPr>
              <a:xfrm>
                <a:off x="20483037" y="11955994"/>
                <a:ext cx="314032" cy="417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55" extrusionOk="0">
                    <a:moveTo>
                      <a:pt x="11451" y="0"/>
                    </a:moveTo>
                    <a:cubicBezTo>
                      <a:pt x="3838" y="0"/>
                      <a:pt x="0" y="4218"/>
                      <a:pt x="0" y="7733"/>
                    </a:cubicBezTo>
                    <a:cubicBezTo>
                      <a:pt x="0" y="9864"/>
                      <a:pt x="1041" y="11759"/>
                      <a:pt x="3280" y="12463"/>
                    </a:cubicBezTo>
                    <a:cubicBezTo>
                      <a:pt x="3646" y="12579"/>
                      <a:pt x="3975" y="12468"/>
                      <a:pt x="4084" y="12154"/>
                    </a:cubicBezTo>
                    <a:cubicBezTo>
                      <a:pt x="4156" y="11937"/>
                      <a:pt x="4332" y="11389"/>
                      <a:pt x="4412" y="11159"/>
                    </a:cubicBezTo>
                    <a:cubicBezTo>
                      <a:pt x="4518" y="10850"/>
                      <a:pt x="4478" y="10742"/>
                      <a:pt x="4180" y="10470"/>
                    </a:cubicBezTo>
                    <a:cubicBezTo>
                      <a:pt x="3533" y="9882"/>
                      <a:pt x="3122" y="9120"/>
                      <a:pt x="3122" y="8042"/>
                    </a:cubicBezTo>
                    <a:cubicBezTo>
                      <a:pt x="3122" y="4914"/>
                      <a:pt x="6154" y="2111"/>
                      <a:pt x="11012" y="2111"/>
                    </a:cubicBezTo>
                    <a:cubicBezTo>
                      <a:pt x="15316" y="2111"/>
                      <a:pt x="17682" y="4144"/>
                      <a:pt x="17682" y="6858"/>
                    </a:cubicBezTo>
                    <a:cubicBezTo>
                      <a:pt x="17682" y="10427"/>
                      <a:pt x="15637" y="13441"/>
                      <a:pt x="12601" y="13441"/>
                    </a:cubicBezTo>
                    <a:cubicBezTo>
                      <a:pt x="10924" y="13441"/>
                      <a:pt x="9670" y="12371"/>
                      <a:pt x="10071" y="11056"/>
                    </a:cubicBezTo>
                    <a:cubicBezTo>
                      <a:pt x="10551" y="9487"/>
                      <a:pt x="11485" y="7793"/>
                      <a:pt x="11485" y="6663"/>
                    </a:cubicBezTo>
                    <a:cubicBezTo>
                      <a:pt x="11485" y="5648"/>
                      <a:pt x="10780" y="4803"/>
                      <a:pt x="9324" y="4803"/>
                    </a:cubicBezTo>
                    <a:cubicBezTo>
                      <a:pt x="7610" y="4803"/>
                      <a:pt x="6234" y="6172"/>
                      <a:pt x="6234" y="8006"/>
                    </a:cubicBezTo>
                    <a:cubicBezTo>
                      <a:pt x="6234" y="9174"/>
                      <a:pt x="6744" y="9967"/>
                      <a:pt x="6744" y="9967"/>
                    </a:cubicBezTo>
                    <a:cubicBezTo>
                      <a:pt x="6744" y="9967"/>
                      <a:pt x="4991" y="15708"/>
                      <a:pt x="4683" y="16714"/>
                    </a:cubicBezTo>
                    <a:cubicBezTo>
                      <a:pt x="4068" y="18716"/>
                      <a:pt x="4588" y="21172"/>
                      <a:pt x="4638" y="21418"/>
                    </a:cubicBezTo>
                    <a:cubicBezTo>
                      <a:pt x="4662" y="21567"/>
                      <a:pt x="4905" y="21600"/>
                      <a:pt x="5016" y="21492"/>
                    </a:cubicBezTo>
                    <a:cubicBezTo>
                      <a:pt x="5175" y="21333"/>
                      <a:pt x="7216" y="19382"/>
                      <a:pt x="7911" y="17439"/>
                    </a:cubicBezTo>
                    <a:cubicBezTo>
                      <a:pt x="8106" y="16886"/>
                      <a:pt x="9038" y="14035"/>
                      <a:pt x="9038" y="14035"/>
                    </a:cubicBezTo>
                    <a:cubicBezTo>
                      <a:pt x="9595" y="14856"/>
                      <a:pt x="11221" y="15577"/>
                      <a:pt x="12952" y="15577"/>
                    </a:cubicBezTo>
                    <a:cubicBezTo>
                      <a:pt x="18105" y="15577"/>
                      <a:pt x="21600" y="11951"/>
                      <a:pt x="21600" y="7094"/>
                    </a:cubicBezTo>
                    <a:cubicBezTo>
                      <a:pt x="21600" y="3420"/>
                      <a:pt x="17575" y="0"/>
                      <a:pt x="11451" y="0"/>
                    </a:cubicBezTo>
                    <a:cubicBezTo>
                      <a:pt x="11451" y="0"/>
                      <a:pt x="11451" y="0"/>
                      <a:pt x="11451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7" name="Shape 1652">
                <a:extLst>
                  <a:ext uri="{FF2B5EF4-FFF2-40B4-BE49-F238E27FC236}">
                    <a16:creationId xmlns:a16="http://schemas.microsoft.com/office/drawing/2014/main" id="{ACDC27AA-1C33-7A45-B68D-4DC677F81AEB}"/>
                  </a:ext>
                </a:extLst>
              </p:cNvPr>
              <p:cNvSpPr/>
              <p:nvPr/>
            </p:nvSpPr>
            <p:spPr>
              <a:xfrm>
                <a:off x="21362100" y="11987010"/>
                <a:ext cx="457539" cy="343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640" y="16021"/>
                    </a:moveTo>
                    <a:lnTo>
                      <a:pt x="8640" y="4401"/>
                    </a:lnTo>
                    <a:lnTo>
                      <a:pt x="14811" y="10212"/>
                    </a:lnTo>
                    <a:lnTo>
                      <a:pt x="8640" y="16021"/>
                    </a:lnTo>
                    <a:cubicBezTo>
                      <a:pt x="8640" y="16021"/>
                      <a:pt x="8640" y="16021"/>
                      <a:pt x="8640" y="16021"/>
                    </a:cubicBezTo>
                    <a:close/>
                    <a:moveTo>
                      <a:pt x="21600" y="4613"/>
                    </a:moveTo>
                    <a:cubicBezTo>
                      <a:pt x="21600" y="2066"/>
                      <a:pt x="20156" y="0"/>
                      <a:pt x="18372" y="0"/>
                    </a:cubicBezTo>
                    <a:lnTo>
                      <a:pt x="3228" y="0"/>
                    </a:lnTo>
                    <a:cubicBezTo>
                      <a:pt x="1444" y="0"/>
                      <a:pt x="0" y="2066"/>
                      <a:pt x="0" y="4613"/>
                    </a:cubicBezTo>
                    <a:lnTo>
                      <a:pt x="0" y="16986"/>
                    </a:lnTo>
                    <a:cubicBezTo>
                      <a:pt x="0" y="19533"/>
                      <a:pt x="1444" y="21600"/>
                      <a:pt x="3228" y="21600"/>
                    </a:cubicBezTo>
                    <a:lnTo>
                      <a:pt x="18372" y="21600"/>
                    </a:lnTo>
                    <a:cubicBezTo>
                      <a:pt x="20156" y="21600"/>
                      <a:pt x="21600" y="19533"/>
                      <a:pt x="21600" y="16986"/>
                    </a:cubicBezTo>
                    <a:lnTo>
                      <a:pt x="21600" y="4613"/>
                    </a:lnTo>
                    <a:cubicBezTo>
                      <a:pt x="21600" y="4613"/>
                      <a:pt x="21600" y="4613"/>
                      <a:pt x="21600" y="4613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83981171-C309-0D41-9521-39779B82D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20014" y="11918506"/>
                <a:ext cx="250185" cy="464629"/>
              </a:xfrm>
              <a:custGeom>
                <a:avLst/>
                <a:gdLst>
                  <a:gd name="T0" fmla="*/ 248 w 249"/>
                  <a:gd name="T1" fmla="*/ 80 h 453"/>
                  <a:gd name="T2" fmla="*/ 248 w 249"/>
                  <a:gd name="T3" fmla="*/ 80 h 453"/>
                  <a:gd name="T4" fmla="*/ 177 w 249"/>
                  <a:gd name="T5" fmla="*/ 80 h 453"/>
                  <a:gd name="T6" fmla="*/ 160 w 249"/>
                  <a:gd name="T7" fmla="*/ 107 h 453"/>
                  <a:gd name="T8" fmla="*/ 160 w 249"/>
                  <a:gd name="T9" fmla="*/ 160 h 453"/>
                  <a:gd name="T10" fmla="*/ 248 w 249"/>
                  <a:gd name="T11" fmla="*/ 160 h 453"/>
                  <a:gd name="T12" fmla="*/ 248 w 249"/>
                  <a:gd name="T13" fmla="*/ 231 h 453"/>
                  <a:gd name="T14" fmla="*/ 160 w 249"/>
                  <a:gd name="T15" fmla="*/ 231 h 453"/>
                  <a:gd name="T16" fmla="*/ 160 w 249"/>
                  <a:gd name="T17" fmla="*/ 452 h 453"/>
                  <a:gd name="T18" fmla="*/ 79 w 249"/>
                  <a:gd name="T19" fmla="*/ 452 h 453"/>
                  <a:gd name="T20" fmla="*/ 79 w 249"/>
                  <a:gd name="T21" fmla="*/ 231 h 453"/>
                  <a:gd name="T22" fmla="*/ 0 w 249"/>
                  <a:gd name="T23" fmla="*/ 231 h 453"/>
                  <a:gd name="T24" fmla="*/ 0 w 249"/>
                  <a:gd name="T25" fmla="*/ 160 h 453"/>
                  <a:gd name="T26" fmla="*/ 79 w 249"/>
                  <a:gd name="T27" fmla="*/ 160 h 453"/>
                  <a:gd name="T28" fmla="*/ 79 w 249"/>
                  <a:gd name="T29" fmla="*/ 116 h 453"/>
                  <a:gd name="T30" fmla="*/ 177 w 249"/>
                  <a:gd name="T31" fmla="*/ 0 h 453"/>
                  <a:gd name="T32" fmla="*/ 248 w 249"/>
                  <a:gd name="T33" fmla="*/ 0 h 453"/>
                  <a:gd name="T34" fmla="*/ 248 w 249"/>
                  <a:gd name="T35" fmla="*/ 8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C4A1EA-C712-F24D-A87E-6642278F8489}"/>
                </a:ext>
              </a:extLst>
            </p:cNvPr>
            <p:cNvSpPr txBox="1"/>
            <p:nvPr/>
          </p:nvSpPr>
          <p:spPr>
            <a:xfrm>
              <a:off x="10040559" y="14148446"/>
              <a:ext cx="43524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Poppins ExtraLight" pitchFamily="2" charset="77"/>
                  <a:ea typeface="Lato Light" panose="020F0502020204030203" pitchFamily="34" charset="0"/>
                  <a:cs typeface="Poppins ExtraLight" pitchFamily="2" charset="77"/>
                </a:rPr>
                <a:t>www.thefolkculture.com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F30DBCA-D57D-754C-9003-E41A0FEE4A95}"/>
              </a:ext>
            </a:extLst>
          </p:cNvPr>
          <p:cNvGrpSpPr/>
          <p:nvPr/>
        </p:nvGrpSpPr>
        <p:grpSpPr>
          <a:xfrm>
            <a:off x="12827085" y="1968816"/>
            <a:ext cx="11387582" cy="2438241"/>
            <a:chOff x="4846062" y="633855"/>
            <a:chExt cx="10585054" cy="2438241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3AB8C21-CF4A-784B-80AF-D5F8639FC354}"/>
                </a:ext>
              </a:extLst>
            </p:cNvPr>
            <p:cNvSpPr txBox="1"/>
            <p:nvPr/>
          </p:nvSpPr>
          <p:spPr>
            <a:xfrm>
              <a:off x="4846062" y="1133104"/>
              <a:ext cx="10585054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6000" dirty="0">
                <a:gradFill>
                  <a:gsLst>
                    <a:gs pos="100000">
                      <a:schemeClr val="accent3"/>
                    </a:gs>
                    <a:gs pos="0">
                      <a:schemeClr val="accent4"/>
                    </a:gs>
                  </a:gsLst>
                  <a:lin ang="3600000" scaled="0"/>
                </a:gradFill>
                <a:latin typeface="Montserrat" pitchFamily="2" charset="77"/>
                <a:ea typeface="Roboto Medium" panose="02000000000000000000" pitchFamily="2" charset="0"/>
                <a:cs typeface="Poppins Medium" pitchFamily="2" charset="77"/>
              </a:endParaRPr>
            </a:p>
            <a:p>
              <a:r>
                <a:rPr lang="en-US" sz="6000" dirty="0">
                  <a:gradFill>
                    <a:gsLst>
                      <a:gs pos="100000">
                        <a:schemeClr val="accent3"/>
                      </a:gs>
                      <a:gs pos="0">
                        <a:schemeClr val="accent4"/>
                      </a:gs>
                    </a:gsLst>
                    <a:lin ang="3600000" scaled="0"/>
                  </a:gradFill>
                  <a:latin typeface="Montserrat" pitchFamily="2" charset="77"/>
                  <a:ea typeface="Roboto Medium" panose="02000000000000000000" pitchFamily="2" charset="0"/>
                  <a:cs typeface="Poppins Medium" pitchFamily="2" charset="77"/>
                </a:rPr>
                <a:t>HOW CAN YOU ASSOCIATE 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A97BF26-F87E-B54C-9B68-623CB981171F}"/>
                </a:ext>
              </a:extLst>
            </p:cNvPr>
            <p:cNvSpPr txBox="1"/>
            <p:nvPr/>
          </p:nvSpPr>
          <p:spPr>
            <a:xfrm>
              <a:off x="4846062" y="633855"/>
              <a:ext cx="3397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solidFill>
                    <a:schemeClr val="tx2"/>
                  </a:solidFill>
                  <a:latin typeface="Poppins ExtraLight" pitchFamily="2" charset="77"/>
                  <a:ea typeface="Lato Medium" panose="020F0502020204030203" pitchFamily="34" charset="0"/>
                  <a:cs typeface="Poppins ExtraLight" pitchFamily="2" charset="77"/>
                </a:rPr>
                <a:t>THE FOLK CULTURE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5CF4C8BA-4B8D-BD49-BB1C-0876D05A3624}"/>
              </a:ext>
            </a:extLst>
          </p:cNvPr>
          <p:cNvGrpSpPr/>
          <p:nvPr/>
        </p:nvGrpSpPr>
        <p:grpSpPr>
          <a:xfrm>
            <a:off x="0" y="12798425"/>
            <a:ext cx="24459818" cy="954087"/>
            <a:chOff x="-45593" y="5018905"/>
            <a:chExt cx="24459818" cy="954087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FBBCB45-47F4-C044-A8CB-1A68BEC5A4A1}"/>
                </a:ext>
              </a:extLst>
            </p:cNvPr>
            <p:cNvSpPr/>
            <p:nvPr/>
          </p:nvSpPr>
          <p:spPr>
            <a:xfrm>
              <a:off x="6071616" y="5018905"/>
              <a:ext cx="6117209" cy="9540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188E3D5D-59E8-114E-8DB1-8E3718395773}"/>
                </a:ext>
              </a:extLst>
            </p:cNvPr>
            <p:cNvSpPr/>
            <p:nvPr/>
          </p:nvSpPr>
          <p:spPr>
            <a:xfrm>
              <a:off x="-45593" y="5018905"/>
              <a:ext cx="6117209" cy="9540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410722BC-472F-EA4E-869A-D591454137DD}"/>
                </a:ext>
              </a:extLst>
            </p:cNvPr>
            <p:cNvSpPr/>
            <p:nvPr/>
          </p:nvSpPr>
          <p:spPr>
            <a:xfrm>
              <a:off x="12188824" y="5018905"/>
              <a:ext cx="6117209" cy="95408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04B86BC5-7809-004A-97D1-6C966570C891}"/>
                </a:ext>
              </a:extLst>
            </p:cNvPr>
            <p:cNvSpPr/>
            <p:nvPr/>
          </p:nvSpPr>
          <p:spPr>
            <a:xfrm>
              <a:off x="18297016" y="5018905"/>
              <a:ext cx="6117209" cy="95408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97726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Marketing Pitch Light">
      <a:dk1>
        <a:srgbClr val="999999"/>
      </a:dk1>
      <a:lt1>
        <a:srgbClr val="FFFFFF"/>
      </a:lt1>
      <a:dk2>
        <a:srgbClr val="363E48"/>
      </a:dk2>
      <a:lt2>
        <a:srgbClr val="FFFFFD"/>
      </a:lt2>
      <a:accent1>
        <a:srgbClr val="F44234"/>
      </a:accent1>
      <a:accent2>
        <a:srgbClr val="E71D62"/>
      </a:accent2>
      <a:accent3>
        <a:srgbClr val="9B26AE"/>
      </a:accent3>
      <a:accent4>
        <a:srgbClr val="3E50B3"/>
      </a:accent4>
      <a:accent5>
        <a:srgbClr val="445469"/>
      </a:accent5>
      <a:accent6>
        <a:srgbClr val="6D7FE6"/>
      </a:accent6>
      <a:hlink>
        <a:srgbClr val="8F76FD"/>
      </a:hlink>
      <a:folHlink>
        <a:srgbClr val="FFB7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86914</TotalTime>
  <Words>419</Words>
  <Application>Microsoft Office PowerPoint</Application>
  <PresentationFormat>Custom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Arial</vt:lpstr>
      <vt:lpstr>Calibri</vt:lpstr>
      <vt:lpstr>Calibri Light</vt:lpstr>
      <vt:lpstr>Lato</vt:lpstr>
      <vt:lpstr>Lato Medium</vt:lpstr>
      <vt:lpstr>Montserrat</vt:lpstr>
      <vt:lpstr>Montserrat Light</vt:lpstr>
      <vt:lpstr>Montserrat Semi</vt:lpstr>
      <vt:lpstr>Poppins ExtraLight</vt:lpstr>
      <vt:lpstr>Poppins Light</vt:lpstr>
      <vt:lpstr>Poppins Medium</vt:lpstr>
      <vt:lpstr>Poppins SemiBold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Credence SkillWorks</dc:creator>
  <cp:keywords/>
  <dc:description/>
  <cp:lastModifiedBy>Credence SkillWorks</cp:lastModifiedBy>
  <cp:revision>15441</cp:revision>
  <dcterms:created xsi:type="dcterms:W3CDTF">2014-11-12T21:47:38Z</dcterms:created>
  <dcterms:modified xsi:type="dcterms:W3CDTF">2022-06-16T04:38:23Z</dcterms:modified>
  <cp:category/>
</cp:coreProperties>
</file>