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1" r:id="rId1"/>
    <p:sldMasterId id="2147483672" r:id="rId2"/>
  </p:sldMasterIdLst>
  <p:notesMasterIdLst>
    <p:notesMasterId r:id="rId17"/>
  </p:notesMasterIdLst>
  <p:handoutMasterIdLst>
    <p:handoutMasterId r:id="rId18"/>
  </p:handoutMasterIdLst>
  <p:sldIdLst>
    <p:sldId id="404" r:id="rId3"/>
    <p:sldId id="419" r:id="rId4"/>
    <p:sldId id="429" r:id="rId5"/>
    <p:sldId id="436" r:id="rId6"/>
    <p:sldId id="430" r:id="rId7"/>
    <p:sldId id="437" r:id="rId8"/>
    <p:sldId id="438" r:id="rId9"/>
    <p:sldId id="441" r:id="rId10"/>
    <p:sldId id="440" r:id="rId11"/>
    <p:sldId id="442" r:id="rId12"/>
    <p:sldId id="443" r:id="rId13"/>
    <p:sldId id="444" r:id="rId14"/>
    <p:sldId id="435" r:id="rId15"/>
    <p:sldId id="31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9DF"/>
    <a:srgbClr val="F399E2"/>
    <a:srgbClr val="F4FC88"/>
    <a:srgbClr val="A3C4FF"/>
    <a:srgbClr val="FF6600"/>
    <a:srgbClr val="BAD8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3842" autoAdjust="0"/>
  </p:normalViewPr>
  <p:slideViewPr>
    <p:cSldViewPr snapToGrid="0">
      <p:cViewPr varScale="1">
        <p:scale>
          <a:sx n="60" d="100"/>
          <a:sy n="60" d="100"/>
        </p:scale>
        <p:origin x="852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288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6B641-9B4D-4767-A20D-200E7F476B92}" type="datetimeFigureOut">
              <a:rPr lang="en-IN" smtClean="0"/>
              <a:pPr/>
              <a:t>13-01-2021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52A248-F8C6-40F2-86E3-5DA95BE3470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39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4626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8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image" Target="../media/image2.png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slideMaster" Target="../slideMasters/slideMaster1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169335" y="3"/>
            <a:ext cx="10583333" cy="6118999"/>
            <a:chOff x="127000" y="0"/>
            <a:chExt cx="7937500" cy="6118999"/>
          </a:xfrm>
        </p:grpSpPr>
        <p:grpSp>
          <p:nvGrpSpPr>
            <p:cNvPr id="5" name="Group 53"/>
            <p:cNvGrpSpPr/>
            <p:nvPr/>
          </p:nvGrpSpPr>
          <p:grpSpPr>
            <a:xfrm>
              <a:off x="952500" y="508000"/>
              <a:ext cx="7112000" cy="5610999"/>
              <a:chOff x="952500" y="508000"/>
              <a:chExt cx="7112000" cy="5610999"/>
            </a:xfrm>
          </p:grpSpPr>
          <p:sp>
            <p:nvSpPr>
              <p:cNvPr id="9" name="Rounded Rectangle 8"/>
              <p:cNvSpPr/>
              <p:nvPr>
                <p:custDataLst>
                  <p:tags r:id="rId1"/>
                </p:custDataLst>
              </p:nvPr>
            </p:nvSpPr>
            <p:spPr>
              <a:xfrm>
                <a:off x="1143000" y="508000"/>
                <a:ext cx="1016000" cy="1016000"/>
              </a:xfrm>
              <a:prstGeom prst="roundRect">
                <a:avLst/>
              </a:prstGeom>
              <a:solidFill>
                <a:srgbClr val="6DC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/>
                  <a:t>109</a:t>
                </a:r>
              </a:p>
              <a:p>
                <a:r>
                  <a:rPr lang="en-US" sz="1200" dirty="0"/>
                  <a:t>207</a:t>
                </a:r>
              </a:p>
              <a:p>
                <a:r>
                  <a:rPr lang="en-US" sz="1200" dirty="0"/>
                  <a:t>246</a:t>
                </a:r>
              </a:p>
            </p:txBody>
          </p:sp>
          <p:sp>
            <p:nvSpPr>
              <p:cNvPr id="10" name="TextBox 9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952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/>
                  <a:t>Dark 1</a:t>
                </a:r>
              </a:p>
            </p:txBody>
          </p:sp>
          <p:sp>
            <p:nvSpPr>
              <p:cNvPr id="11" name="Rounded Rectangle 10"/>
              <p:cNvSpPr/>
              <p:nvPr>
                <p:custDataLst>
                  <p:tags r:id="rId3"/>
                </p:custDataLst>
              </p:nvPr>
            </p:nvSpPr>
            <p:spPr>
              <a:xfrm>
                <a:off x="2286000" y="508000"/>
                <a:ext cx="1016000" cy="1016000"/>
              </a:xfrm>
              <a:prstGeom prst="round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dk2"/>
                    </a:solidFill>
                  </a:rPr>
                  <a:t>255</a:t>
                </a:r>
              </a:p>
              <a:p>
                <a:r>
                  <a:rPr lang="en-US" sz="1200" dirty="0">
                    <a:solidFill>
                      <a:schemeClr val="dk2"/>
                    </a:solidFill>
                  </a:rPr>
                  <a:t>255</a:t>
                </a:r>
              </a:p>
              <a:p>
                <a:r>
                  <a:rPr lang="en-US" sz="1200" dirty="0">
                    <a:solidFill>
                      <a:schemeClr val="dk2"/>
                    </a:solidFill>
                  </a:rPr>
                  <a:t>255</a:t>
                </a:r>
              </a:p>
            </p:txBody>
          </p:sp>
          <p:sp>
            <p:nvSpPr>
              <p:cNvPr id="12" name="TextBox 11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2095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/>
                  <a:t>Light 1</a:t>
                </a:r>
              </a:p>
            </p:txBody>
          </p:sp>
          <p:sp>
            <p:nvSpPr>
              <p:cNvPr id="13" name="Rounded Rectangle 12"/>
              <p:cNvSpPr/>
              <p:nvPr>
                <p:custDataLst>
                  <p:tags r:id="rId5"/>
                </p:custDataLst>
              </p:nvPr>
            </p:nvSpPr>
            <p:spPr>
              <a:xfrm>
                <a:off x="3429000" y="508000"/>
                <a:ext cx="1016000" cy="1016000"/>
              </a:xfrm>
              <a:prstGeom prst="roundRect">
                <a:avLst/>
              </a:prstGeom>
              <a:solidFill>
                <a:srgbClr val="8338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/>
                  <a:t>131</a:t>
                </a:r>
              </a:p>
              <a:p>
                <a:r>
                  <a:rPr lang="en-US" sz="1200" dirty="0"/>
                  <a:t>56</a:t>
                </a:r>
              </a:p>
              <a:p>
                <a:r>
                  <a:rPr lang="en-US" sz="1200" dirty="0"/>
                  <a:t>155</a:t>
                </a:r>
              </a:p>
            </p:txBody>
          </p:sp>
          <p:sp>
            <p:nvSpPr>
              <p:cNvPr id="14" name="TextBox 13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3238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/>
                  <a:t>Dark 2</a:t>
                </a:r>
              </a:p>
            </p:txBody>
          </p:sp>
          <p:sp>
            <p:nvSpPr>
              <p:cNvPr id="15" name="Rounded Rectangle 14"/>
              <p:cNvSpPr/>
              <p:nvPr>
                <p:custDataLst>
                  <p:tags r:id="rId7"/>
                </p:custDataLst>
              </p:nvPr>
            </p:nvSpPr>
            <p:spPr>
              <a:xfrm>
                <a:off x="4572000" y="508000"/>
                <a:ext cx="1016000" cy="1016000"/>
              </a:xfrm>
              <a:prstGeom prst="roundRect">
                <a:avLst/>
              </a:prstGeom>
              <a:solidFill>
                <a:srgbClr val="0063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/>
                  <a:t>0</a:t>
                </a:r>
              </a:p>
              <a:p>
                <a:r>
                  <a:rPr lang="en-US" sz="1200" dirty="0"/>
                  <a:t>99</a:t>
                </a:r>
              </a:p>
              <a:p>
                <a:r>
                  <a:rPr lang="en-US" sz="1200" dirty="0"/>
                  <a:t>190</a:t>
                </a:r>
              </a:p>
            </p:txBody>
          </p:sp>
          <p:sp>
            <p:nvSpPr>
              <p:cNvPr id="16" name="TextBox 15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4381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/>
                  <a:t>Light 2</a:t>
                </a:r>
              </a:p>
            </p:txBody>
          </p:sp>
          <p:sp>
            <p:nvSpPr>
              <p:cNvPr id="17" name="Rounded Rectangle 16"/>
              <p:cNvSpPr/>
              <p:nvPr>
                <p:custDataLst>
                  <p:tags r:id="rId9"/>
                </p:custDataLst>
              </p:nvPr>
            </p:nvSpPr>
            <p:spPr>
              <a:xfrm>
                <a:off x="5715000" y="508000"/>
                <a:ext cx="1016000" cy="1016000"/>
              </a:xfrm>
              <a:prstGeom prst="roundRect">
                <a:avLst/>
              </a:prstGeom>
              <a:solidFill>
                <a:srgbClr val="55A5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/>
                  <a:t>85</a:t>
                </a:r>
              </a:p>
              <a:p>
                <a:r>
                  <a:rPr lang="en-US" sz="1200" dirty="0"/>
                  <a:t>165</a:t>
                </a:r>
              </a:p>
              <a:p>
                <a:r>
                  <a:rPr lang="en-US" sz="1200" dirty="0"/>
                  <a:t>28</a:t>
                </a:r>
              </a:p>
            </p:txBody>
          </p:sp>
          <p:sp>
            <p:nvSpPr>
              <p:cNvPr id="18" name="TextBox 17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5524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/>
                  <a:t>Accent 1</a:t>
                </a:r>
              </a:p>
            </p:txBody>
          </p:sp>
          <p:sp>
            <p:nvSpPr>
              <p:cNvPr id="19" name="Rounded Rectangle 18"/>
              <p:cNvSpPr/>
              <p:nvPr>
                <p:custDataLst>
                  <p:tags r:id="rId11"/>
                </p:custDataLst>
              </p:nvPr>
            </p:nvSpPr>
            <p:spPr>
              <a:xfrm>
                <a:off x="6858000" y="508000"/>
                <a:ext cx="1016000" cy="1016000"/>
              </a:xfrm>
              <a:prstGeom prst="roundRect">
                <a:avLst/>
              </a:prstGeom>
              <a:solidFill>
                <a:srgbClr val="D649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/>
                  <a:t>214</a:t>
                </a:r>
              </a:p>
              <a:p>
                <a:r>
                  <a:rPr lang="en-US" sz="1200" dirty="0"/>
                  <a:t>73</a:t>
                </a:r>
              </a:p>
              <a:p>
                <a:r>
                  <a:rPr lang="en-US" sz="1200" dirty="0"/>
                  <a:t>42</a:t>
                </a:r>
              </a:p>
            </p:txBody>
          </p:sp>
          <p:sp>
            <p:nvSpPr>
              <p:cNvPr id="20" name="TextBox 19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6667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/>
                  <a:t>Accent 2</a:t>
                </a:r>
              </a:p>
            </p:txBody>
          </p:sp>
          <p:sp>
            <p:nvSpPr>
              <p:cNvPr id="21" name="Rounded Rectangle 20"/>
              <p:cNvSpPr/>
              <p:nvPr>
                <p:custDataLst>
                  <p:tags r:id="rId13"/>
                </p:custDataLst>
              </p:nvPr>
            </p:nvSpPr>
            <p:spPr>
              <a:xfrm>
                <a:off x="1143000" y="1905000"/>
                <a:ext cx="1016000" cy="1016000"/>
              </a:xfrm>
              <a:prstGeom prst="roundRect">
                <a:avLst/>
              </a:prstGeom>
              <a:solidFill>
                <a:srgbClr val="B9AF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/>
                  <a:t>185</a:t>
                </a:r>
              </a:p>
              <a:p>
                <a:r>
                  <a:rPr lang="en-US" sz="1200" dirty="0"/>
                  <a:t>175</a:t>
                </a:r>
              </a:p>
              <a:p>
                <a:r>
                  <a:rPr lang="en-US" sz="1200" dirty="0"/>
                  <a:t>164</a:t>
                </a:r>
              </a:p>
            </p:txBody>
          </p:sp>
          <p:sp>
            <p:nvSpPr>
              <p:cNvPr id="22" name="TextBox 21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952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/>
                  <a:t>Accent 3</a:t>
                </a:r>
              </a:p>
            </p:txBody>
          </p:sp>
          <p:sp>
            <p:nvSpPr>
              <p:cNvPr id="23" name="Rounded Rectangle 22"/>
              <p:cNvSpPr/>
              <p:nvPr>
                <p:custDataLst>
                  <p:tags r:id="rId15"/>
                </p:custDataLst>
              </p:nvPr>
            </p:nvSpPr>
            <p:spPr>
              <a:xfrm>
                <a:off x="2286000" y="1905000"/>
                <a:ext cx="1016000" cy="1016000"/>
              </a:xfrm>
              <a:prstGeom prst="roundRect">
                <a:avLst/>
              </a:prstGeom>
              <a:solidFill>
                <a:srgbClr val="974B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/>
                  <a:t>151</a:t>
                </a:r>
              </a:p>
              <a:p>
                <a:r>
                  <a:rPr lang="en-US" sz="1200" dirty="0"/>
                  <a:t>75</a:t>
                </a:r>
              </a:p>
              <a:p>
                <a:r>
                  <a:rPr lang="en-US" sz="1200" dirty="0"/>
                  <a:t>7</a:t>
                </a:r>
              </a:p>
            </p:txBody>
          </p:sp>
          <p:sp>
            <p:nvSpPr>
              <p:cNvPr id="24" name="TextBox 23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2095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/>
                  <a:t>Accent 4</a:t>
                </a:r>
              </a:p>
            </p:txBody>
          </p:sp>
          <p:sp>
            <p:nvSpPr>
              <p:cNvPr id="25" name="Rounded Rectangle 24"/>
              <p:cNvSpPr/>
              <p:nvPr>
                <p:custDataLst>
                  <p:tags r:id="rId17"/>
                </p:custDataLst>
              </p:nvPr>
            </p:nvSpPr>
            <p:spPr>
              <a:xfrm>
                <a:off x="3429000" y="1905000"/>
                <a:ext cx="1016000" cy="1016000"/>
              </a:xfrm>
              <a:prstGeom prst="roundRect">
                <a:avLst/>
              </a:prstGeom>
              <a:solidFill>
                <a:srgbClr val="C1BB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/>
                  <a:t>193</a:t>
                </a:r>
              </a:p>
              <a:p>
                <a:r>
                  <a:rPr lang="en-US" sz="1200" dirty="0"/>
                  <a:t>187</a:t>
                </a:r>
              </a:p>
              <a:p>
                <a:r>
                  <a:rPr lang="en-US" sz="1200" dirty="0"/>
                  <a:t>0</a:t>
                </a:r>
              </a:p>
            </p:txBody>
          </p:sp>
          <p:sp>
            <p:nvSpPr>
              <p:cNvPr id="26" name="TextBox 25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3238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/>
                  <a:t>Accent 5</a:t>
                </a:r>
              </a:p>
            </p:txBody>
          </p:sp>
          <p:sp>
            <p:nvSpPr>
              <p:cNvPr id="27" name="Rounded Rectangle 26"/>
              <p:cNvSpPr/>
              <p:nvPr>
                <p:custDataLst>
                  <p:tags r:id="rId19"/>
                </p:custDataLst>
              </p:nvPr>
            </p:nvSpPr>
            <p:spPr>
              <a:xfrm>
                <a:off x="4572000" y="1905000"/>
                <a:ext cx="1016000" cy="1016000"/>
              </a:xfrm>
              <a:prstGeom prst="roundRect">
                <a:avLst/>
              </a:prstGeom>
              <a:solidFill>
                <a:srgbClr val="FFDD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/>
                  <a:t>255</a:t>
                </a:r>
              </a:p>
              <a:p>
                <a:r>
                  <a:rPr lang="en-US" sz="1200" dirty="0"/>
                  <a:t>221</a:t>
                </a:r>
              </a:p>
              <a:p>
                <a:r>
                  <a:rPr lang="en-US" sz="1200" dirty="0"/>
                  <a:t>62</a:t>
                </a:r>
              </a:p>
            </p:txBody>
          </p:sp>
          <p:sp>
            <p:nvSpPr>
              <p:cNvPr id="28" name="TextBox 27"/>
              <p:cNvSpPr txBox="1"/>
              <p:nvPr>
                <p:custDataLst>
                  <p:tags r:id="rId20"/>
                </p:custDataLst>
              </p:nvPr>
            </p:nvSpPr>
            <p:spPr>
              <a:xfrm>
                <a:off x="4381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/>
                  <a:t>Accent 6</a:t>
                </a:r>
              </a:p>
            </p:txBody>
          </p:sp>
          <p:sp>
            <p:nvSpPr>
              <p:cNvPr id="29" name="Rounded Rectangle 28"/>
              <p:cNvSpPr/>
              <p:nvPr>
                <p:custDataLst>
                  <p:tags r:id="rId21"/>
                </p:custDataLst>
              </p:nvPr>
            </p:nvSpPr>
            <p:spPr>
              <a:xfrm>
                <a:off x="5715000" y="1905000"/>
                <a:ext cx="1016000" cy="1016000"/>
              </a:xfrm>
              <a:prstGeom prst="round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/>
                  <a:t>255</a:t>
                </a:r>
              </a:p>
              <a:p>
                <a:r>
                  <a:rPr lang="en-US" sz="1200" dirty="0"/>
                  <a:t>255</a:t>
                </a:r>
              </a:p>
              <a:p>
                <a:r>
                  <a:rPr lang="en-US" sz="1200" dirty="0"/>
                  <a:t>255</a:t>
                </a:r>
              </a:p>
            </p:txBody>
          </p:sp>
          <p:sp>
            <p:nvSpPr>
              <p:cNvPr id="30" name="TextBox 29"/>
              <p:cNvSpPr txBox="1"/>
              <p:nvPr>
                <p:custDataLst>
                  <p:tags r:id="rId22"/>
                </p:custDataLst>
              </p:nvPr>
            </p:nvSpPr>
            <p:spPr>
              <a:xfrm>
                <a:off x="5524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/>
                  <a:t>Hyperlink</a:t>
                </a:r>
              </a:p>
            </p:txBody>
          </p:sp>
          <p:sp>
            <p:nvSpPr>
              <p:cNvPr id="31" name="Rounded Rectangle 30"/>
              <p:cNvSpPr/>
              <p:nvPr>
                <p:custDataLst>
                  <p:tags r:id="rId23"/>
                </p:custDataLst>
              </p:nvPr>
            </p:nvSpPr>
            <p:spPr>
              <a:xfrm>
                <a:off x="6858000" y="1905000"/>
                <a:ext cx="1016000" cy="1016000"/>
              </a:xfrm>
              <a:prstGeom prst="roundRect">
                <a:avLst/>
              </a:prstGeom>
              <a:solidFill>
                <a:srgbClr val="EC89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/>
                  <a:t>236</a:t>
                </a:r>
              </a:p>
              <a:p>
                <a:r>
                  <a:rPr lang="en-US" sz="1200" dirty="0"/>
                  <a:t>137</a:t>
                </a:r>
              </a:p>
              <a:p>
                <a:r>
                  <a:rPr lang="en-US" sz="1200" dirty="0"/>
                  <a:t>29</a:t>
                </a:r>
              </a:p>
            </p:txBody>
          </p:sp>
          <p:sp>
            <p:nvSpPr>
              <p:cNvPr id="32" name="TextBox 31"/>
              <p:cNvSpPr txBox="1"/>
              <p:nvPr>
                <p:custDataLst>
                  <p:tags r:id="rId24"/>
                </p:custDataLst>
              </p:nvPr>
            </p:nvSpPr>
            <p:spPr>
              <a:xfrm>
                <a:off x="6667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/>
                  <a:t>Followed Hyperlink</a:t>
                </a:r>
              </a:p>
            </p:txBody>
          </p:sp>
          <p:sp>
            <p:nvSpPr>
              <p:cNvPr id="33" name="Rounded Rectangle 32"/>
              <p:cNvSpPr/>
              <p:nvPr>
                <p:custDataLst>
                  <p:tags r:id="rId25"/>
                </p:custDataLst>
              </p:nvPr>
            </p:nvSpPr>
            <p:spPr>
              <a:xfrm>
                <a:off x="1143000" y="3429000"/>
                <a:ext cx="1016000" cy="1016000"/>
              </a:xfrm>
              <a:prstGeom prst="roundRect">
                <a:avLst/>
              </a:prstGeom>
              <a:solidFill>
                <a:srgbClr val="7FAFDD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/>
                  <a:t>127</a:t>
                </a:r>
              </a:p>
              <a:p>
                <a:r>
                  <a:rPr lang="en-US" sz="1200" dirty="0"/>
                  <a:t>175</a:t>
                </a:r>
              </a:p>
              <a:p>
                <a:r>
                  <a:rPr lang="en-US" sz="1200" dirty="0"/>
                  <a:t>221</a:t>
                </a:r>
              </a:p>
            </p:txBody>
          </p:sp>
          <p:sp>
            <p:nvSpPr>
              <p:cNvPr id="34" name="TextBox 33"/>
              <p:cNvSpPr txBox="1"/>
              <p:nvPr>
                <p:custDataLst>
                  <p:tags r:id="rId26"/>
                </p:custDataLst>
              </p:nvPr>
            </p:nvSpPr>
            <p:spPr>
              <a:xfrm>
                <a:off x="952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/>
                  <a:t>Tata Blue 50%</a:t>
                </a:r>
              </a:p>
            </p:txBody>
          </p:sp>
          <p:sp>
            <p:nvSpPr>
              <p:cNvPr id="35" name="Rounded Rectangle 34"/>
              <p:cNvSpPr/>
              <p:nvPr>
                <p:custDataLst>
                  <p:tags r:id="rId27"/>
                </p:custDataLst>
              </p:nvPr>
            </p:nvSpPr>
            <p:spPr>
              <a:xfrm>
                <a:off x="2286000" y="3429000"/>
                <a:ext cx="1016000" cy="1016000"/>
              </a:xfrm>
              <a:prstGeom prst="roundRect">
                <a:avLst/>
              </a:prstGeom>
              <a:solidFill>
                <a:srgbClr val="CBD7EE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/>
                  <a:t>203</a:t>
                </a:r>
              </a:p>
              <a:p>
                <a:r>
                  <a:rPr lang="en-US" sz="1200" dirty="0"/>
                  <a:t>215</a:t>
                </a:r>
              </a:p>
              <a:p>
                <a:r>
                  <a:rPr lang="en-US" sz="1200" dirty="0"/>
                  <a:t>238</a:t>
                </a:r>
              </a:p>
            </p:txBody>
          </p:sp>
          <p:sp>
            <p:nvSpPr>
              <p:cNvPr id="36" name="TextBox 35"/>
              <p:cNvSpPr txBox="1"/>
              <p:nvPr>
                <p:custDataLst>
                  <p:tags r:id="rId28"/>
                </p:custDataLst>
              </p:nvPr>
            </p:nvSpPr>
            <p:spPr>
              <a:xfrm>
                <a:off x="2095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/>
                  <a:t>Tata Blue 25%</a:t>
                </a:r>
              </a:p>
            </p:txBody>
          </p:sp>
          <p:sp>
            <p:nvSpPr>
              <p:cNvPr id="37" name="Rounded Rectangle 36"/>
              <p:cNvSpPr/>
              <p:nvPr>
                <p:custDataLst>
                  <p:tags r:id="rId29"/>
                </p:custDataLst>
              </p:nvPr>
            </p:nvSpPr>
            <p:spPr>
              <a:xfrm>
                <a:off x="3429000" y="3429000"/>
                <a:ext cx="1016000" cy="1016000"/>
              </a:xfrm>
              <a:prstGeom prst="roundRect">
                <a:avLst/>
              </a:prstGeom>
              <a:solidFill>
                <a:srgbClr val="B395C5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dk2"/>
                    </a:solidFill>
                  </a:rPr>
                  <a:t>179</a:t>
                </a:r>
              </a:p>
              <a:p>
                <a:r>
                  <a:rPr lang="en-US" sz="1200" dirty="0">
                    <a:solidFill>
                      <a:schemeClr val="dk2"/>
                    </a:solidFill>
                  </a:rPr>
                  <a:t>149</a:t>
                </a:r>
              </a:p>
              <a:p>
                <a:r>
                  <a:rPr lang="en-US" sz="1200" dirty="0">
                    <a:solidFill>
                      <a:schemeClr val="dk2"/>
                    </a:solidFill>
                  </a:rPr>
                  <a:t>197</a:t>
                </a:r>
              </a:p>
            </p:txBody>
          </p:sp>
          <p:sp>
            <p:nvSpPr>
              <p:cNvPr id="38" name="TextBox 37"/>
              <p:cNvSpPr txBox="1"/>
              <p:nvPr>
                <p:custDataLst>
                  <p:tags r:id="rId30"/>
                </p:custDataLst>
              </p:nvPr>
            </p:nvSpPr>
            <p:spPr>
              <a:xfrm>
                <a:off x="3238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/>
                  <a:t>Purple 50 %</a:t>
                </a:r>
              </a:p>
            </p:txBody>
          </p:sp>
          <p:sp>
            <p:nvSpPr>
              <p:cNvPr id="39" name="Rounded Rectangle 38"/>
              <p:cNvSpPr/>
              <p:nvPr>
                <p:custDataLst>
                  <p:tags r:id="rId31"/>
                </p:custDataLst>
              </p:nvPr>
            </p:nvSpPr>
            <p:spPr>
              <a:xfrm>
                <a:off x="4572000" y="3429000"/>
                <a:ext cx="1016000" cy="1016000"/>
              </a:xfrm>
              <a:prstGeom prst="roundRect">
                <a:avLst/>
              </a:prstGeom>
              <a:solidFill>
                <a:srgbClr val="D4C3DF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/>
                  <a:t>212</a:t>
                </a:r>
              </a:p>
              <a:p>
                <a:r>
                  <a:rPr lang="en-US" sz="1200" dirty="0"/>
                  <a:t>195</a:t>
                </a:r>
              </a:p>
              <a:p>
                <a:r>
                  <a:rPr lang="en-US" sz="1200" dirty="0"/>
                  <a:t>223</a:t>
                </a:r>
              </a:p>
            </p:txBody>
          </p:sp>
          <p:sp>
            <p:nvSpPr>
              <p:cNvPr id="40" name="TextBox 39"/>
              <p:cNvSpPr txBox="1"/>
              <p:nvPr>
                <p:custDataLst>
                  <p:tags r:id="rId32"/>
                </p:custDataLst>
              </p:nvPr>
            </p:nvSpPr>
            <p:spPr>
              <a:xfrm>
                <a:off x="4381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/>
                  <a:t>Purple 25 %</a:t>
                </a:r>
              </a:p>
            </p:txBody>
          </p:sp>
          <p:sp>
            <p:nvSpPr>
              <p:cNvPr id="41" name="Rounded Rectangle 40"/>
              <p:cNvSpPr/>
              <p:nvPr>
                <p:custDataLst>
                  <p:tags r:id="rId33"/>
                </p:custDataLst>
              </p:nvPr>
            </p:nvSpPr>
            <p:spPr>
              <a:xfrm>
                <a:off x="5715000" y="3429000"/>
                <a:ext cx="1016000" cy="1016000"/>
              </a:xfrm>
              <a:prstGeom prst="roundRect">
                <a:avLst/>
              </a:prstGeom>
              <a:solidFill>
                <a:srgbClr val="FFF2AB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/>
                  <a:t>255</a:t>
                </a:r>
              </a:p>
              <a:p>
                <a:r>
                  <a:rPr lang="en-US" sz="1200" dirty="0"/>
                  <a:t>242</a:t>
                </a:r>
              </a:p>
              <a:p>
                <a:r>
                  <a:rPr lang="en-US" sz="1200" dirty="0"/>
                  <a:t>171</a:t>
                </a:r>
              </a:p>
            </p:txBody>
          </p:sp>
          <p:sp>
            <p:nvSpPr>
              <p:cNvPr id="42" name="TextBox 41"/>
              <p:cNvSpPr txBox="1"/>
              <p:nvPr>
                <p:custDataLst>
                  <p:tags r:id="rId34"/>
                </p:custDataLst>
              </p:nvPr>
            </p:nvSpPr>
            <p:spPr>
              <a:xfrm>
                <a:off x="5524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/>
                  <a:t>Yellow 50 %</a:t>
                </a:r>
              </a:p>
            </p:txBody>
          </p:sp>
          <p:sp>
            <p:nvSpPr>
              <p:cNvPr id="43" name="Rounded Rectangle 42"/>
              <p:cNvSpPr/>
              <p:nvPr>
                <p:custDataLst>
                  <p:tags r:id="rId35"/>
                </p:custDataLst>
              </p:nvPr>
            </p:nvSpPr>
            <p:spPr>
              <a:xfrm>
                <a:off x="6858000" y="3429000"/>
                <a:ext cx="1016000" cy="1016000"/>
              </a:xfrm>
              <a:prstGeom prst="roundRect">
                <a:avLst/>
              </a:prstGeom>
              <a:solidFill>
                <a:srgbClr val="FFF9D5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/>
                  <a:t>255</a:t>
                </a:r>
              </a:p>
              <a:p>
                <a:r>
                  <a:rPr lang="en-US" sz="1200" dirty="0"/>
                  <a:t>249</a:t>
                </a:r>
              </a:p>
              <a:p>
                <a:r>
                  <a:rPr lang="en-US" sz="1200" dirty="0"/>
                  <a:t>213</a:t>
                </a:r>
              </a:p>
            </p:txBody>
          </p:sp>
          <p:sp>
            <p:nvSpPr>
              <p:cNvPr id="44" name="TextBox 43"/>
              <p:cNvSpPr txBox="1"/>
              <p:nvPr>
                <p:custDataLst>
                  <p:tags r:id="rId36"/>
                </p:custDataLst>
              </p:nvPr>
            </p:nvSpPr>
            <p:spPr>
              <a:xfrm>
                <a:off x="6667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/>
                  <a:t>Yellow 25 %</a:t>
                </a:r>
              </a:p>
            </p:txBody>
          </p:sp>
          <p:sp>
            <p:nvSpPr>
              <p:cNvPr id="45" name="Rounded Rectangle 44"/>
              <p:cNvSpPr/>
              <p:nvPr>
                <p:custDataLst>
                  <p:tags r:id="rId37"/>
                </p:custDataLst>
              </p:nvPr>
            </p:nvSpPr>
            <p:spPr>
              <a:xfrm>
                <a:off x="1143000" y="4826000"/>
                <a:ext cx="1016000" cy="1016000"/>
              </a:xfrm>
              <a:prstGeom prst="roundRect">
                <a:avLst/>
              </a:prstGeom>
              <a:solidFill>
                <a:srgbClr val="E5CDBA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/>
                  <a:t>229</a:t>
                </a:r>
              </a:p>
              <a:p>
                <a:r>
                  <a:rPr lang="en-US" sz="1200" dirty="0"/>
                  <a:t>205</a:t>
                </a:r>
              </a:p>
              <a:p>
                <a:r>
                  <a:rPr lang="en-US" sz="1200" dirty="0"/>
                  <a:t>186</a:t>
                </a:r>
              </a:p>
            </p:txBody>
          </p:sp>
          <p:sp>
            <p:nvSpPr>
              <p:cNvPr id="46" name="TextBox 45"/>
              <p:cNvSpPr txBox="1"/>
              <p:nvPr>
                <p:custDataLst>
                  <p:tags r:id="rId38"/>
                </p:custDataLst>
              </p:nvPr>
            </p:nvSpPr>
            <p:spPr>
              <a:xfrm>
                <a:off x="952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/>
                  <a:t>Brown 50 %</a:t>
                </a:r>
              </a:p>
            </p:txBody>
          </p:sp>
          <p:sp>
            <p:nvSpPr>
              <p:cNvPr id="47" name="Rounded Rectangle 46"/>
              <p:cNvSpPr/>
              <p:nvPr>
                <p:custDataLst>
                  <p:tags r:id="rId39"/>
                </p:custDataLst>
              </p:nvPr>
            </p:nvSpPr>
            <p:spPr>
              <a:xfrm>
                <a:off x="2286000" y="4826000"/>
                <a:ext cx="1016000" cy="1016000"/>
              </a:xfrm>
              <a:prstGeom prst="roundRect">
                <a:avLst/>
              </a:prstGeom>
              <a:solidFill>
                <a:srgbClr val="F8F1EB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/>
                  <a:t>248</a:t>
                </a:r>
              </a:p>
              <a:p>
                <a:r>
                  <a:rPr lang="en-US" sz="1200" dirty="0"/>
                  <a:t>241</a:t>
                </a:r>
              </a:p>
              <a:p>
                <a:r>
                  <a:rPr lang="en-US" sz="1200" dirty="0"/>
                  <a:t>235</a:t>
                </a:r>
              </a:p>
            </p:txBody>
          </p:sp>
          <p:sp>
            <p:nvSpPr>
              <p:cNvPr id="48" name="TextBox 47"/>
              <p:cNvSpPr txBox="1"/>
              <p:nvPr>
                <p:custDataLst>
                  <p:tags r:id="rId40"/>
                </p:custDataLst>
              </p:nvPr>
            </p:nvSpPr>
            <p:spPr>
              <a:xfrm>
                <a:off x="2095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/>
                  <a:t>Brown 25 %</a:t>
                </a:r>
              </a:p>
            </p:txBody>
          </p:sp>
          <p:sp>
            <p:nvSpPr>
              <p:cNvPr id="49" name="Rounded Rectangle 48"/>
              <p:cNvSpPr/>
              <p:nvPr>
                <p:custDataLst>
                  <p:tags r:id="rId41"/>
                </p:custDataLst>
              </p:nvPr>
            </p:nvSpPr>
            <p:spPr>
              <a:xfrm>
                <a:off x="3429000" y="4826000"/>
                <a:ext cx="1016000" cy="1016000"/>
              </a:xfrm>
              <a:prstGeom prst="roundRect">
                <a:avLst/>
              </a:prstGeom>
              <a:solidFill>
                <a:srgbClr val="B4D59A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rgbClr val="7FAFDD"/>
                    </a:solidFill>
                  </a:rPr>
                  <a:t>180</a:t>
                </a:r>
              </a:p>
              <a:p>
                <a:r>
                  <a:rPr lang="en-US" sz="1200" dirty="0">
                    <a:solidFill>
                      <a:srgbClr val="7FAFDD"/>
                    </a:solidFill>
                  </a:rPr>
                  <a:t>213</a:t>
                </a:r>
              </a:p>
              <a:p>
                <a:r>
                  <a:rPr lang="en-US" sz="1200" dirty="0">
                    <a:solidFill>
                      <a:srgbClr val="7FAFDD"/>
                    </a:solidFill>
                  </a:rPr>
                  <a:t>154</a:t>
                </a:r>
              </a:p>
            </p:txBody>
          </p:sp>
          <p:sp>
            <p:nvSpPr>
              <p:cNvPr id="50" name="TextBox 49"/>
              <p:cNvSpPr txBox="1"/>
              <p:nvPr>
                <p:custDataLst>
                  <p:tags r:id="rId42"/>
                </p:custDataLst>
              </p:nvPr>
            </p:nvSpPr>
            <p:spPr>
              <a:xfrm>
                <a:off x="3238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/>
                  <a:t>Green 50 %</a:t>
                </a:r>
              </a:p>
            </p:txBody>
          </p:sp>
          <p:sp>
            <p:nvSpPr>
              <p:cNvPr id="51" name="Rounded Rectangle 50"/>
              <p:cNvSpPr/>
              <p:nvPr>
                <p:custDataLst>
                  <p:tags r:id="rId43"/>
                </p:custDataLst>
              </p:nvPr>
            </p:nvSpPr>
            <p:spPr>
              <a:xfrm>
                <a:off x="4572000" y="4826000"/>
                <a:ext cx="1016000" cy="1016000"/>
              </a:xfrm>
              <a:prstGeom prst="roundRect">
                <a:avLst/>
              </a:prstGeom>
              <a:solidFill>
                <a:srgbClr val="D6E7C8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/>
                  <a:t>214</a:t>
                </a:r>
              </a:p>
              <a:p>
                <a:r>
                  <a:rPr lang="en-US" sz="1200" dirty="0"/>
                  <a:t>231</a:t>
                </a:r>
              </a:p>
              <a:p>
                <a:r>
                  <a:rPr lang="en-US" sz="1200" dirty="0"/>
                  <a:t>200</a:t>
                </a:r>
              </a:p>
            </p:txBody>
          </p:sp>
          <p:sp>
            <p:nvSpPr>
              <p:cNvPr id="52" name="TextBox 51"/>
              <p:cNvSpPr txBox="1"/>
              <p:nvPr>
                <p:custDataLst>
                  <p:tags r:id="rId44"/>
                </p:custDataLst>
              </p:nvPr>
            </p:nvSpPr>
            <p:spPr>
              <a:xfrm>
                <a:off x="4381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/>
                  <a:t>Green 25 %</a:t>
                </a:r>
              </a:p>
            </p:txBody>
          </p:sp>
          <p:sp>
            <p:nvSpPr>
              <p:cNvPr id="53" name="Rounded Rectangle 52"/>
              <p:cNvSpPr/>
              <p:nvPr>
                <p:custDataLst>
                  <p:tags r:id="rId45"/>
                </p:custDataLst>
              </p:nvPr>
            </p:nvSpPr>
            <p:spPr>
              <a:xfrm>
                <a:off x="5715000" y="4826000"/>
                <a:ext cx="1016000" cy="1016000"/>
              </a:xfrm>
              <a:prstGeom prst="roundRect">
                <a:avLst/>
              </a:prstGeom>
              <a:solidFill>
                <a:srgbClr val="F1F0CA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/>
                  <a:t>241</a:t>
                </a:r>
              </a:p>
              <a:p>
                <a:r>
                  <a:rPr lang="en-US" sz="1200" dirty="0"/>
                  <a:t>240</a:t>
                </a:r>
              </a:p>
              <a:p>
                <a:r>
                  <a:rPr lang="en-US" sz="1200" dirty="0"/>
                  <a:t>202</a:t>
                </a:r>
              </a:p>
            </p:txBody>
          </p:sp>
          <p:sp>
            <p:nvSpPr>
              <p:cNvPr id="54" name="TextBox 53"/>
              <p:cNvSpPr txBox="1"/>
              <p:nvPr>
                <p:custDataLst>
                  <p:tags r:id="rId46"/>
                </p:custDataLst>
              </p:nvPr>
            </p:nvSpPr>
            <p:spPr>
              <a:xfrm>
                <a:off x="5524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/>
                  <a:t>Light Green 50%</a:t>
                </a:r>
              </a:p>
            </p:txBody>
          </p:sp>
          <p:sp>
            <p:nvSpPr>
              <p:cNvPr id="55" name="Rounded Rectangle 54"/>
              <p:cNvSpPr/>
              <p:nvPr>
                <p:custDataLst>
                  <p:tags r:id="rId47"/>
                </p:custDataLst>
              </p:nvPr>
            </p:nvSpPr>
            <p:spPr>
              <a:xfrm>
                <a:off x="6858000" y="4826000"/>
                <a:ext cx="1016000" cy="1016000"/>
              </a:xfrm>
              <a:prstGeom prst="roundRect">
                <a:avLst/>
              </a:prstGeom>
              <a:solidFill>
                <a:srgbClr val="FBFBF1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/>
                  <a:t>251</a:t>
                </a:r>
              </a:p>
              <a:p>
                <a:r>
                  <a:rPr lang="en-US" sz="1200" dirty="0"/>
                  <a:t>251</a:t>
                </a:r>
              </a:p>
              <a:p>
                <a:r>
                  <a:rPr lang="en-US" sz="1200" dirty="0"/>
                  <a:t>241</a:t>
                </a:r>
              </a:p>
            </p:txBody>
          </p:sp>
          <p:sp>
            <p:nvSpPr>
              <p:cNvPr id="56" name="TextBox 55"/>
              <p:cNvSpPr txBox="1"/>
              <p:nvPr>
                <p:custDataLst>
                  <p:tags r:id="rId48"/>
                </p:custDataLst>
              </p:nvPr>
            </p:nvSpPr>
            <p:spPr>
              <a:xfrm>
                <a:off x="6667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/>
                  <a:t>Light Green 25%</a:t>
                </a: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127000" y="0"/>
              <a:ext cx="2540000" cy="369332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r>
                <a:rPr lang="en-US" sz="1800" dirty="0">
                  <a:solidFill>
                    <a:schemeClr val="dk1"/>
                  </a:solidFill>
                </a:rPr>
                <a:t>Title and Content</a:t>
              </a:r>
            </a:p>
          </p:txBody>
        </p:sp>
      </p:grp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0" cstate="print"/>
          <a:srcRect l="19609" t="20313" r="5391" b="9277"/>
          <a:stretch>
            <a:fillRect/>
          </a:stretch>
        </p:blipFill>
        <p:spPr bwMode="auto">
          <a:xfrm>
            <a:off x="0" y="-9525"/>
            <a:ext cx="12192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840" y="3444241"/>
            <a:ext cx="11226800" cy="685800"/>
          </a:xfrm>
        </p:spPr>
        <p:txBody>
          <a:bodyPr>
            <a:normAutofit/>
          </a:bodyPr>
          <a:lstStyle>
            <a:lvl1pPr algn="l">
              <a:defRPr kumimoji="0" lang="en-US" sz="3800" b="0" i="0" u="none" strike="noStrike" kern="1200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600" y="4133850"/>
            <a:ext cx="11252200" cy="60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kumimoji="0" lang="en-US" sz="3400" b="0" i="0" u="none" strike="noStrike" kern="1200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 Light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254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C05BB-6212-4034-A7F0-9A837FDE3D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75488" y="911352"/>
            <a:ext cx="11253216" cy="914400"/>
          </a:xfrm>
        </p:spPr>
        <p:txBody>
          <a:bodyPr>
            <a:noAutofit/>
          </a:bodyPr>
          <a:lstStyle>
            <a:lvl1pPr>
              <a:defRPr lang="en-US" sz="2200" b="0" kern="1200" noProof="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1pPr>
            <a:lvl2pPr>
              <a:defRPr lang="en-US" sz="2200" kern="120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2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/>
              <a:t>Click to edit Master text styles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81212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C05BB-6212-4034-A7F0-9A837FDE3D9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63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4405" y="1190625"/>
            <a:ext cx="11161184" cy="1323975"/>
          </a:xfrm>
          <a:ln>
            <a:solidFill>
              <a:schemeClr val="bg1"/>
            </a:solidFill>
          </a:ln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84800" y="6551618"/>
            <a:ext cx="3651240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C05BB-6212-4034-A7F0-9A837FDE3D9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502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Visual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U:\Repro 1\Corporate PPT Template\Images 070414\Final Image 090413 - Low Res\781617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739146"/>
            <a:ext cx="12191995" cy="611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422399" y="4648200"/>
            <a:ext cx="10769599" cy="2209800"/>
          </a:xfrm>
          <a:prstGeom prst="rect">
            <a:avLst/>
          </a:prstGeom>
          <a:solidFill>
            <a:srgbClr val="00B0F0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8919331" y="6295414"/>
            <a:ext cx="3272669" cy="56258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384800" y="6539546"/>
            <a:ext cx="325120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>
                <a:solidFill>
                  <a:schemeClr val="bg1"/>
                </a:solidFill>
                <a:latin typeface="Myriad Pro"/>
              </a:rPr>
              <a:t>Copyright © 2014 Tata Consultancy Services Limited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5454335"/>
            <a:ext cx="7936992" cy="457200"/>
          </a:xfrm>
        </p:spPr>
        <p:txBody>
          <a:bodyPr anchor="t">
            <a:noAutofit/>
          </a:bodyPr>
          <a:lstStyle>
            <a:lvl1pPr algn="l">
              <a:defRPr sz="2400" b="0" cap="none">
                <a:solidFill>
                  <a:schemeClr val="bg1"/>
                </a:solidFill>
                <a:latin typeface="Myriad Pro"/>
              </a:defRPr>
            </a:lvl1pPr>
          </a:lstStyle>
          <a:p>
            <a:r>
              <a:rPr lang="en-US" dirty="0"/>
              <a:t>Click to add subtitle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828800" y="4873752"/>
            <a:ext cx="8229600" cy="530352"/>
          </a:xfrm>
        </p:spPr>
        <p:txBody>
          <a:bodyPr anchor="b">
            <a:noAutofit/>
          </a:bodyPr>
          <a:lstStyle>
            <a:lvl1pPr marL="0" indent="0" algn="l">
              <a:buNone/>
              <a:defRPr sz="3000" b="0">
                <a:solidFill>
                  <a:schemeClr val="bg1"/>
                </a:solidFill>
                <a:latin typeface="Myriad Pro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title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0" y="4"/>
            <a:ext cx="12192000" cy="759624"/>
            <a:chOff x="0" y="4"/>
            <a:chExt cx="9144000" cy="759624"/>
          </a:xfrm>
        </p:grpSpPr>
        <p:sp>
          <p:nvSpPr>
            <p:cNvPr id="43" name="Rectangle 42"/>
            <p:cNvSpPr/>
            <p:nvPr/>
          </p:nvSpPr>
          <p:spPr>
            <a:xfrm>
              <a:off x="0" y="4"/>
              <a:ext cx="9144000" cy="759624"/>
            </a:xfrm>
            <a:prstGeom prst="rect">
              <a:avLst/>
            </a:prstGeom>
            <a:gradFill flip="none" rotWithShape="1">
              <a:gsLst>
                <a:gs pos="10000">
                  <a:srgbClr val="0067AC"/>
                </a:gs>
                <a:gs pos="100000">
                  <a:srgbClr val="56BBED"/>
                </a:gs>
              </a:gsLst>
              <a:lin ang="9120000" scaled="0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"/>
                <a:ea typeface="+mn-ea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auto">
            <a:xfrm>
              <a:off x="8365792" y="124823"/>
              <a:ext cx="485458" cy="424339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Myriad Pro"/>
              </a:endParaRPr>
            </a:p>
          </p:txBody>
        </p:sp>
        <p:grpSp>
          <p:nvGrpSpPr>
            <p:cNvPr id="45" name="Group 18"/>
            <p:cNvGrpSpPr/>
            <p:nvPr/>
          </p:nvGrpSpPr>
          <p:grpSpPr>
            <a:xfrm>
              <a:off x="381000" y="249151"/>
              <a:ext cx="2373191" cy="314216"/>
              <a:chOff x="381000" y="333375"/>
              <a:chExt cx="2373191" cy="314216"/>
            </a:xfrm>
          </p:grpSpPr>
          <p:grpSp>
            <p:nvGrpSpPr>
              <p:cNvPr id="46" name="Group 15"/>
              <p:cNvGrpSpPr/>
              <p:nvPr/>
            </p:nvGrpSpPr>
            <p:grpSpPr>
              <a:xfrm>
                <a:off x="381000" y="333375"/>
                <a:ext cx="2227429" cy="112270"/>
                <a:chOff x="68096" y="6650480"/>
                <a:chExt cx="2503487" cy="127000"/>
              </a:xfrm>
              <a:solidFill>
                <a:schemeClr val="bg1"/>
              </a:solidFill>
            </p:grpSpPr>
            <p:sp>
              <p:nvSpPr>
                <p:cNvPr id="48" name="Freeform 47"/>
                <p:cNvSpPr>
                  <a:spLocks noEditPoints="1"/>
                </p:cNvSpPr>
                <p:nvPr/>
              </p:nvSpPr>
              <p:spPr bwMode="auto">
                <a:xfrm>
                  <a:off x="1838158" y="6650480"/>
                  <a:ext cx="733425" cy="127000"/>
                </a:xfrm>
                <a:custGeom>
                  <a:avLst/>
                  <a:gdLst/>
                  <a:ahLst/>
                  <a:cxnLst>
                    <a:cxn ang="0">
                      <a:pos x="3511" y="637"/>
                    </a:cxn>
                    <a:cxn ang="0">
                      <a:pos x="3625" y="591"/>
                    </a:cxn>
                    <a:cxn ang="0">
                      <a:pos x="3691" y="454"/>
                    </a:cxn>
                    <a:cxn ang="0">
                      <a:pos x="3616" y="313"/>
                    </a:cxn>
                    <a:cxn ang="0">
                      <a:pos x="3441" y="224"/>
                    </a:cxn>
                    <a:cxn ang="0">
                      <a:pos x="3415" y="147"/>
                    </a:cxn>
                    <a:cxn ang="0">
                      <a:pos x="3489" y="95"/>
                    </a:cxn>
                    <a:cxn ang="0">
                      <a:pos x="3666" y="31"/>
                    </a:cxn>
                    <a:cxn ang="0">
                      <a:pos x="3447" y="8"/>
                    </a:cxn>
                    <a:cxn ang="0">
                      <a:pos x="3301" y="142"/>
                    </a:cxn>
                    <a:cxn ang="0">
                      <a:pos x="3355" y="299"/>
                    </a:cxn>
                    <a:cxn ang="0">
                      <a:pos x="3534" y="392"/>
                    </a:cxn>
                    <a:cxn ang="0">
                      <a:pos x="3575" y="471"/>
                    </a:cxn>
                    <a:cxn ang="0">
                      <a:pos x="3511" y="540"/>
                    </a:cxn>
                    <a:cxn ang="0">
                      <a:pos x="3327" y="514"/>
                    </a:cxn>
                    <a:cxn ang="0">
                      <a:pos x="3216" y="537"/>
                    </a:cxn>
                    <a:cxn ang="0">
                      <a:pos x="2637" y="544"/>
                    </a:cxn>
                    <a:cxn ang="0">
                      <a:pos x="2502" y="526"/>
                    </a:cxn>
                    <a:cxn ang="0">
                      <a:pos x="2420" y="453"/>
                    </a:cxn>
                    <a:cxn ang="0">
                      <a:pos x="2390" y="282"/>
                    </a:cxn>
                    <a:cxn ang="0">
                      <a:pos x="2435" y="168"/>
                    </a:cxn>
                    <a:cxn ang="0">
                      <a:pos x="2538" y="102"/>
                    </a:cxn>
                    <a:cxn ang="0">
                      <a:pos x="2726" y="118"/>
                    </a:cxn>
                    <a:cxn ang="0">
                      <a:pos x="2566" y="2"/>
                    </a:cxn>
                    <a:cxn ang="0">
                      <a:pos x="2399" y="59"/>
                    </a:cxn>
                    <a:cxn ang="0">
                      <a:pos x="2293" y="190"/>
                    </a:cxn>
                    <a:cxn ang="0">
                      <a:pos x="2272" y="380"/>
                    </a:cxn>
                    <a:cxn ang="0">
                      <a:pos x="2333" y="534"/>
                    </a:cxn>
                    <a:cxn ang="0">
                      <a:pos x="2467" y="623"/>
                    </a:cxn>
                    <a:cxn ang="0">
                      <a:pos x="2684" y="632"/>
                    </a:cxn>
                    <a:cxn ang="0">
                      <a:pos x="1776" y="631"/>
                    </a:cxn>
                    <a:cxn ang="0">
                      <a:pos x="1717" y="518"/>
                    </a:cxn>
                    <a:cxn ang="0">
                      <a:pos x="1447" y="10"/>
                    </a:cxn>
                    <a:cxn ang="0">
                      <a:pos x="1210" y="97"/>
                    </a:cxn>
                    <a:cxn ang="0">
                      <a:pos x="1281" y="178"/>
                    </a:cxn>
                    <a:cxn ang="0">
                      <a:pos x="1231" y="277"/>
                    </a:cxn>
                    <a:cxn ang="0">
                      <a:pos x="1090" y="375"/>
                    </a:cxn>
                    <a:cxn ang="0">
                      <a:pos x="1233" y="415"/>
                    </a:cxn>
                    <a:cxn ang="0">
                      <a:pos x="1297" y="622"/>
                    </a:cxn>
                    <a:cxn ang="0">
                      <a:pos x="1362" y="436"/>
                    </a:cxn>
                    <a:cxn ang="0">
                      <a:pos x="1282" y="337"/>
                    </a:cxn>
                    <a:cxn ang="0">
                      <a:pos x="1374" y="258"/>
                    </a:cxn>
                    <a:cxn ang="0">
                      <a:pos x="1373" y="94"/>
                    </a:cxn>
                    <a:cxn ang="0">
                      <a:pos x="1263" y="17"/>
                    </a:cxn>
                    <a:cxn ang="0">
                      <a:pos x="995" y="15"/>
                    </a:cxn>
                    <a:cxn ang="0">
                      <a:pos x="879" y="537"/>
                    </a:cxn>
                    <a:cxn ang="0">
                      <a:pos x="118" y="637"/>
                    </a:cxn>
                    <a:cxn ang="0">
                      <a:pos x="303" y="613"/>
                    </a:cxn>
                    <a:cxn ang="0">
                      <a:pos x="388" y="526"/>
                    </a:cxn>
                    <a:cxn ang="0">
                      <a:pos x="373" y="355"/>
                    </a:cxn>
                    <a:cxn ang="0">
                      <a:pos x="190" y="247"/>
                    </a:cxn>
                    <a:cxn ang="0">
                      <a:pos x="125" y="177"/>
                    </a:cxn>
                    <a:cxn ang="0">
                      <a:pos x="163" y="107"/>
                    </a:cxn>
                    <a:cxn ang="0">
                      <a:pos x="317" y="108"/>
                    </a:cxn>
                    <a:cxn ang="0">
                      <a:pos x="254" y="1"/>
                    </a:cxn>
                    <a:cxn ang="0">
                      <a:pos x="44" y="77"/>
                    </a:cxn>
                    <a:cxn ang="0">
                      <a:pos x="29" y="253"/>
                    </a:cxn>
                    <a:cxn ang="0">
                      <a:pos x="178" y="359"/>
                    </a:cxn>
                    <a:cxn ang="0">
                      <a:pos x="284" y="437"/>
                    </a:cxn>
                    <a:cxn ang="0">
                      <a:pos x="259" y="524"/>
                    </a:cxn>
                    <a:cxn ang="0">
                      <a:pos x="112" y="540"/>
                    </a:cxn>
                  </a:cxnLst>
                  <a:rect l="0" t="0" r="r" b="b"/>
                  <a:pathLst>
                    <a:path w="3691" h="641">
                      <a:moveTo>
                        <a:pt x="3288" y="601"/>
                      </a:moveTo>
                      <a:lnTo>
                        <a:pt x="3302" y="609"/>
                      </a:lnTo>
                      <a:lnTo>
                        <a:pt x="3319" y="616"/>
                      </a:lnTo>
                      <a:lnTo>
                        <a:pt x="3338" y="622"/>
                      </a:lnTo>
                      <a:lnTo>
                        <a:pt x="3360" y="629"/>
                      </a:lnTo>
                      <a:lnTo>
                        <a:pt x="3382" y="634"/>
                      </a:lnTo>
                      <a:lnTo>
                        <a:pt x="3406" y="637"/>
                      </a:lnTo>
                      <a:lnTo>
                        <a:pt x="3431" y="640"/>
                      </a:lnTo>
                      <a:lnTo>
                        <a:pt x="3455" y="641"/>
                      </a:lnTo>
                      <a:lnTo>
                        <a:pt x="3484" y="640"/>
                      </a:lnTo>
                      <a:lnTo>
                        <a:pt x="3511" y="637"/>
                      </a:lnTo>
                      <a:lnTo>
                        <a:pt x="3524" y="635"/>
                      </a:lnTo>
                      <a:lnTo>
                        <a:pt x="3536" y="632"/>
                      </a:lnTo>
                      <a:lnTo>
                        <a:pt x="3548" y="629"/>
                      </a:lnTo>
                      <a:lnTo>
                        <a:pt x="3559" y="625"/>
                      </a:lnTo>
                      <a:lnTo>
                        <a:pt x="3570" y="621"/>
                      </a:lnTo>
                      <a:lnTo>
                        <a:pt x="3581" y="617"/>
                      </a:lnTo>
                      <a:lnTo>
                        <a:pt x="3590" y="613"/>
                      </a:lnTo>
                      <a:lnTo>
                        <a:pt x="3600" y="608"/>
                      </a:lnTo>
                      <a:lnTo>
                        <a:pt x="3608" y="603"/>
                      </a:lnTo>
                      <a:lnTo>
                        <a:pt x="3618" y="597"/>
                      </a:lnTo>
                      <a:lnTo>
                        <a:pt x="3625" y="591"/>
                      </a:lnTo>
                      <a:lnTo>
                        <a:pt x="3633" y="584"/>
                      </a:lnTo>
                      <a:lnTo>
                        <a:pt x="3639" y="578"/>
                      </a:lnTo>
                      <a:lnTo>
                        <a:pt x="3646" y="571"/>
                      </a:lnTo>
                      <a:lnTo>
                        <a:pt x="3653" y="564"/>
                      </a:lnTo>
                      <a:lnTo>
                        <a:pt x="3658" y="557"/>
                      </a:lnTo>
                      <a:lnTo>
                        <a:pt x="3668" y="541"/>
                      </a:lnTo>
                      <a:lnTo>
                        <a:pt x="3676" y="526"/>
                      </a:lnTo>
                      <a:lnTo>
                        <a:pt x="3682" y="508"/>
                      </a:lnTo>
                      <a:lnTo>
                        <a:pt x="3687" y="491"/>
                      </a:lnTo>
                      <a:lnTo>
                        <a:pt x="3690" y="472"/>
                      </a:lnTo>
                      <a:lnTo>
                        <a:pt x="3691" y="454"/>
                      </a:lnTo>
                      <a:lnTo>
                        <a:pt x="3690" y="437"/>
                      </a:lnTo>
                      <a:lnTo>
                        <a:pt x="3688" y="422"/>
                      </a:lnTo>
                      <a:lnTo>
                        <a:pt x="3684" y="407"/>
                      </a:lnTo>
                      <a:lnTo>
                        <a:pt x="3680" y="393"/>
                      </a:lnTo>
                      <a:lnTo>
                        <a:pt x="3675" y="380"/>
                      </a:lnTo>
                      <a:lnTo>
                        <a:pt x="3668" y="367"/>
                      </a:lnTo>
                      <a:lnTo>
                        <a:pt x="3660" y="355"/>
                      </a:lnTo>
                      <a:lnTo>
                        <a:pt x="3651" y="344"/>
                      </a:lnTo>
                      <a:lnTo>
                        <a:pt x="3640" y="332"/>
                      </a:lnTo>
                      <a:lnTo>
                        <a:pt x="3629" y="322"/>
                      </a:lnTo>
                      <a:lnTo>
                        <a:pt x="3616" y="313"/>
                      </a:lnTo>
                      <a:lnTo>
                        <a:pt x="3601" y="303"/>
                      </a:lnTo>
                      <a:lnTo>
                        <a:pt x="3586" y="294"/>
                      </a:lnTo>
                      <a:lnTo>
                        <a:pt x="3568" y="286"/>
                      </a:lnTo>
                      <a:lnTo>
                        <a:pt x="3550" y="278"/>
                      </a:lnTo>
                      <a:lnTo>
                        <a:pt x="3530" y="270"/>
                      </a:lnTo>
                      <a:lnTo>
                        <a:pt x="3502" y="258"/>
                      </a:lnTo>
                      <a:lnTo>
                        <a:pt x="3477" y="247"/>
                      </a:lnTo>
                      <a:lnTo>
                        <a:pt x="3467" y="242"/>
                      </a:lnTo>
                      <a:lnTo>
                        <a:pt x="3457" y="236"/>
                      </a:lnTo>
                      <a:lnTo>
                        <a:pt x="3448" y="230"/>
                      </a:lnTo>
                      <a:lnTo>
                        <a:pt x="3441" y="224"/>
                      </a:lnTo>
                      <a:lnTo>
                        <a:pt x="3434" y="219"/>
                      </a:lnTo>
                      <a:lnTo>
                        <a:pt x="3428" y="213"/>
                      </a:lnTo>
                      <a:lnTo>
                        <a:pt x="3423" y="206"/>
                      </a:lnTo>
                      <a:lnTo>
                        <a:pt x="3419" y="200"/>
                      </a:lnTo>
                      <a:lnTo>
                        <a:pt x="3416" y="192"/>
                      </a:lnTo>
                      <a:lnTo>
                        <a:pt x="3414" y="184"/>
                      </a:lnTo>
                      <a:lnTo>
                        <a:pt x="3412" y="177"/>
                      </a:lnTo>
                      <a:lnTo>
                        <a:pt x="3412" y="168"/>
                      </a:lnTo>
                      <a:lnTo>
                        <a:pt x="3412" y="162"/>
                      </a:lnTo>
                      <a:lnTo>
                        <a:pt x="3413" y="154"/>
                      </a:lnTo>
                      <a:lnTo>
                        <a:pt x="3415" y="147"/>
                      </a:lnTo>
                      <a:lnTo>
                        <a:pt x="3418" y="141"/>
                      </a:lnTo>
                      <a:lnTo>
                        <a:pt x="3421" y="135"/>
                      </a:lnTo>
                      <a:lnTo>
                        <a:pt x="3426" y="129"/>
                      </a:lnTo>
                      <a:lnTo>
                        <a:pt x="3431" y="122"/>
                      </a:lnTo>
                      <a:lnTo>
                        <a:pt x="3437" y="117"/>
                      </a:lnTo>
                      <a:lnTo>
                        <a:pt x="3443" y="112"/>
                      </a:lnTo>
                      <a:lnTo>
                        <a:pt x="3450" y="107"/>
                      </a:lnTo>
                      <a:lnTo>
                        <a:pt x="3459" y="103"/>
                      </a:lnTo>
                      <a:lnTo>
                        <a:pt x="3469" y="100"/>
                      </a:lnTo>
                      <a:lnTo>
                        <a:pt x="3479" y="97"/>
                      </a:lnTo>
                      <a:lnTo>
                        <a:pt x="3489" y="95"/>
                      </a:lnTo>
                      <a:lnTo>
                        <a:pt x="3502" y="94"/>
                      </a:lnTo>
                      <a:lnTo>
                        <a:pt x="3515" y="94"/>
                      </a:lnTo>
                      <a:lnTo>
                        <a:pt x="3535" y="94"/>
                      </a:lnTo>
                      <a:lnTo>
                        <a:pt x="3555" y="96"/>
                      </a:lnTo>
                      <a:lnTo>
                        <a:pt x="3573" y="100"/>
                      </a:lnTo>
                      <a:lnTo>
                        <a:pt x="3590" y="104"/>
                      </a:lnTo>
                      <a:lnTo>
                        <a:pt x="3604" y="108"/>
                      </a:lnTo>
                      <a:lnTo>
                        <a:pt x="3618" y="113"/>
                      </a:lnTo>
                      <a:lnTo>
                        <a:pt x="3629" y="118"/>
                      </a:lnTo>
                      <a:lnTo>
                        <a:pt x="3638" y="122"/>
                      </a:lnTo>
                      <a:lnTo>
                        <a:pt x="3666" y="31"/>
                      </a:lnTo>
                      <a:lnTo>
                        <a:pt x="3653" y="25"/>
                      </a:lnTo>
                      <a:lnTo>
                        <a:pt x="3638" y="20"/>
                      </a:lnTo>
                      <a:lnTo>
                        <a:pt x="3622" y="14"/>
                      </a:lnTo>
                      <a:lnTo>
                        <a:pt x="3604" y="9"/>
                      </a:lnTo>
                      <a:lnTo>
                        <a:pt x="3585" y="6"/>
                      </a:lnTo>
                      <a:lnTo>
                        <a:pt x="3564" y="3"/>
                      </a:lnTo>
                      <a:lnTo>
                        <a:pt x="3542" y="1"/>
                      </a:lnTo>
                      <a:lnTo>
                        <a:pt x="3517" y="0"/>
                      </a:lnTo>
                      <a:lnTo>
                        <a:pt x="3492" y="1"/>
                      </a:lnTo>
                      <a:lnTo>
                        <a:pt x="3469" y="4"/>
                      </a:lnTo>
                      <a:lnTo>
                        <a:pt x="3447" y="8"/>
                      </a:lnTo>
                      <a:lnTo>
                        <a:pt x="3426" y="14"/>
                      </a:lnTo>
                      <a:lnTo>
                        <a:pt x="3406" y="22"/>
                      </a:lnTo>
                      <a:lnTo>
                        <a:pt x="3389" y="30"/>
                      </a:lnTo>
                      <a:lnTo>
                        <a:pt x="3372" y="40"/>
                      </a:lnTo>
                      <a:lnTo>
                        <a:pt x="3357" y="51"/>
                      </a:lnTo>
                      <a:lnTo>
                        <a:pt x="3343" y="64"/>
                      </a:lnTo>
                      <a:lnTo>
                        <a:pt x="3331" y="77"/>
                      </a:lnTo>
                      <a:lnTo>
                        <a:pt x="3322" y="93"/>
                      </a:lnTo>
                      <a:lnTo>
                        <a:pt x="3312" y="108"/>
                      </a:lnTo>
                      <a:lnTo>
                        <a:pt x="3306" y="124"/>
                      </a:lnTo>
                      <a:lnTo>
                        <a:pt x="3301" y="142"/>
                      </a:lnTo>
                      <a:lnTo>
                        <a:pt x="3298" y="159"/>
                      </a:lnTo>
                      <a:lnTo>
                        <a:pt x="3297" y="179"/>
                      </a:lnTo>
                      <a:lnTo>
                        <a:pt x="3298" y="194"/>
                      </a:lnTo>
                      <a:lnTo>
                        <a:pt x="3300" y="211"/>
                      </a:lnTo>
                      <a:lnTo>
                        <a:pt x="3304" y="225"/>
                      </a:lnTo>
                      <a:lnTo>
                        <a:pt x="3309" y="240"/>
                      </a:lnTo>
                      <a:lnTo>
                        <a:pt x="3316" y="253"/>
                      </a:lnTo>
                      <a:lnTo>
                        <a:pt x="3324" y="265"/>
                      </a:lnTo>
                      <a:lnTo>
                        <a:pt x="3333" y="277"/>
                      </a:lnTo>
                      <a:lnTo>
                        <a:pt x="3343" y="288"/>
                      </a:lnTo>
                      <a:lnTo>
                        <a:pt x="3355" y="299"/>
                      </a:lnTo>
                      <a:lnTo>
                        <a:pt x="3367" y="310"/>
                      </a:lnTo>
                      <a:lnTo>
                        <a:pt x="3381" y="319"/>
                      </a:lnTo>
                      <a:lnTo>
                        <a:pt x="3396" y="328"/>
                      </a:lnTo>
                      <a:lnTo>
                        <a:pt x="3412" y="336"/>
                      </a:lnTo>
                      <a:lnTo>
                        <a:pt x="3429" y="345"/>
                      </a:lnTo>
                      <a:lnTo>
                        <a:pt x="3447" y="352"/>
                      </a:lnTo>
                      <a:lnTo>
                        <a:pt x="3466" y="359"/>
                      </a:lnTo>
                      <a:lnTo>
                        <a:pt x="3492" y="369"/>
                      </a:lnTo>
                      <a:lnTo>
                        <a:pt x="3516" y="381"/>
                      </a:lnTo>
                      <a:lnTo>
                        <a:pt x="3525" y="386"/>
                      </a:lnTo>
                      <a:lnTo>
                        <a:pt x="3534" y="392"/>
                      </a:lnTo>
                      <a:lnTo>
                        <a:pt x="3543" y="397"/>
                      </a:lnTo>
                      <a:lnTo>
                        <a:pt x="3550" y="403"/>
                      </a:lnTo>
                      <a:lnTo>
                        <a:pt x="3556" y="409"/>
                      </a:lnTo>
                      <a:lnTo>
                        <a:pt x="3561" y="417"/>
                      </a:lnTo>
                      <a:lnTo>
                        <a:pt x="3565" y="423"/>
                      </a:lnTo>
                      <a:lnTo>
                        <a:pt x="3569" y="430"/>
                      </a:lnTo>
                      <a:lnTo>
                        <a:pt x="3571" y="437"/>
                      </a:lnTo>
                      <a:lnTo>
                        <a:pt x="3573" y="445"/>
                      </a:lnTo>
                      <a:lnTo>
                        <a:pt x="3575" y="454"/>
                      </a:lnTo>
                      <a:lnTo>
                        <a:pt x="3576" y="462"/>
                      </a:lnTo>
                      <a:lnTo>
                        <a:pt x="3575" y="471"/>
                      </a:lnTo>
                      <a:lnTo>
                        <a:pt x="3573" y="480"/>
                      </a:lnTo>
                      <a:lnTo>
                        <a:pt x="3571" y="489"/>
                      </a:lnTo>
                      <a:lnTo>
                        <a:pt x="3567" y="497"/>
                      </a:lnTo>
                      <a:lnTo>
                        <a:pt x="3563" y="504"/>
                      </a:lnTo>
                      <a:lnTo>
                        <a:pt x="3558" y="511"/>
                      </a:lnTo>
                      <a:lnTo>
                        <a:pt x="3553" y="517"/>
                      </a:lnTo>
                      <a:lnTo>
                        <a:pt x="3546" y="524"/>
                      </a:lnTo>
                      <a:lnTo>
                        <a:pt x="3539" y="529"/>
                      </a:lnTo>
                      <a:lnTo>
                        <a:pt x="3530" y="533"/>
                      </a:lnTo>
                      <a:lnTo>
                        <a:pt x="3521" y="537"/>
                      </a:lnTo>
                      <a:lnTo>
                        <a:pt x="3511" y="540"/>
                      </a:lnTo>
                      <a:lnTo>
                        <a:pt x="3500" y="543"/>
                      </a:lnTo>
                      <a:lnTo>
                        <a:pt x="3488" y="545"/>
                      </a:lnTo>
                      <a:lnTo>
                        <a:pt x="3476" y="546"/>
                      </a:lnTo>
                      <a:lnTo>
                        <a:pt x="3463" y="546"/>
                      </a:lnTo>
                      <a:lnTo>
                        <a:pt x="3441" y="546"/>
                      </a:lnTo>
                      <a:lnTo>
                        <a:pt x="3420" y="543"/>
                      </a:lnTo>
                      <a:lnTo>
                        <a:pt x="3400" y="540"/>
                      </a:lnTo>
                      <a:lnTo>
                        <a:pt x="3379" y="535"/>
                      </a:lnTo>
                      <a:lnTo>
                        <a:pt x="3361" y="529"/>
                      </a:lnTo>
                      <a:lnTo>
                        <a:pt x="3343" y="523"/>
                      </a:lnTo>
                      <a:lnTo>
                        <a:pt x="3327" y="514"/>
                      </a:lnTo>
                      <a:lnTo>
                        <a:pt x="3312" y="507"/>
                      </a:lnTo>
                      <a:lnTo>
                        <a:pt x="3288" y="601"/>
                      </a:lnTo>
                      <a:close/>
                      <a:moveTo>
                        <a:pt x="3188" y="263"/>
                      </a:moveTo>
                      <a:lnTo>
                        <a:pt x="2955" y="263"/>
                      </a:lnTo>
                      <a:lnTo>
                        <a:pt x="2955" y="104"/>
                      </a:lnTo>
                      <a:lnTo>
                        <a:pt x="3202" y="104"/>
                      </a:lnTo>
                      <a:lnTo>
                        <a:pt x="3202" y="10"/>
                      </a:lnTo>
                      <a:lnTo>
                        <a:pt x="2841" y="10"/>
                      </a:lnTo>
                      <a:lnTo>
                        <a:pt x="2841" y="631"/>
                      </a:lnTo>
                      <a:lnTo>
                        <a:pt x="3216" y="631"/>
                      </a:lnTo>
                      <a:lnTo>
                        <a:pt x="3216" y="537"/>
                      </a:lnTo>
                      <a:lnTo>
                        <a:pt x="2955" y="537"/>
                      </a:lnTo>
                      <a:lnTo>
                        <a:pt x="2955" y="355"/>
                      </a:lnTo>
                      <a:lnTo>
                        <a:pt x="3188" y="355"/>
                      </a:lnTo>
                      <a:lnTo>
                        <a:pt x="3188" y="263"/>
                      </a:lnTo>
                      <a:close/>
                      <a:moveTo>
                        <a:pt x="2727" y="523"/>
                      </a:moveTo>
                      <a:lnTo>
                        <a:pt x="2714" y="528"/>
                      </a:lnTo>
                      <a:lnTo>
                        <a:pt x="2701" y="532"/>
                      </a:lnTo>
                      <a:lnTo>
                        <a:pt x="2687" y="536"/>
                      </a:lnTo>
                      <a:lnTo>
                        <a:pt x="2671" y="539"/>
                      </a:lnTo>
                      <a:lnTo>
                        <a:pt x="2655" y="542"/>
                      </a:lnTo>
                      <a:lnTo>
                        <a:pt x="2637" y="544"/>
                      </a:lnTo>
                      <a:lnTo>
                        <a:pt x="2621" y="545"/>
                      </a:lnTo>
                      <a:lnTo>
                        <a:pt x="2604" y="545"/>
                      </a:lnTo>
                      <a:lnTo>
                        <a:pt x="2590" y="545"/>
                      </a:lnTo>
                      <a:lnTo>
                        <a:pt x="2579" y="544"/>
                      </a:lnTo>
                      <a:lnTo>
                        <a:pt x="2567" y="543"/>
                      </a:lnTo>
                      <a:lnTo>
                        <a:pt x="2555" y="541"/>
                      </a:lnTo>
                      <a:lnTo>
                        <a:pt x="2544" y="539"/>
                      </a:lnTo>
                      <a:lnTo>
                        <a:pt x="2533" y="537"/>
                      </a:lnTo>
                      <a:lnTo>
                        <a:pt x="2522" y="534"/>
                      </a:lnTo>
                      <a:lnTo>
                        <a:pt x="2512" y="530"/>
                      </a:lnTo>
                      <a:lnTo>
                        <a:pt x="2502" y="526"/>
                      </a:lnTo>
                      <a:lnTo>
                        <a:pt x="2493" y="522"/>
                      </a:lnTo>
                      <a:lnTo>
                        <a:pt x="2483" y="516"/>
                      </a:lnTo>
                      <a:lnTo>
                        <a:pt x="2475" y="511"/>
                      </a:lnTo>
                      <a:lnTo>
                        <a:pt x="2467" y="505"/>
                      </a:lnTo>
                      <a:lnTo>
                        <a:pt x="2459" y="499"/>
                      </a:lnTo>
                      <a:lnTo>
                        <a:pt x="2451" y="492"/>
                      </a:lnTo>
                      <a:lnTo>
                        <a:pt x="2444" y="486"/>
                      </a:lnTo>
                      <a:lnTo>
                        <a:pt x="2437" y="477"/>
                      </a:lnTo>
                      <a:lnTo>
                        <a:pt x="2431" y="470"/>
                      </a:lnTo>
                      <a:lnTo>
                        <a:pt x="2426" y="462"/>
                      </a:lnTo>
                      <a:lnTo>
                        <a:pt x="2420" y="453"/>
                      </a:lnTo>
                      <a:lnTo>
                        <a:pt x="2414" y="443"/>
                      </a:lnTo>
                      <a:lnTo>
                        <a:pt x="2410" y="434"/>
                      </a:lnTo>
                      <a:lnTo>
                        <a:pt x="2406" y="425"/>
                      </a:lnTo>
                      <a:lnTo>
                        <a:pt x="2402" y="415"/>
                      </a:lnTo>
                      <a:lnTo>
                        <a:pt x="2396" y="393"/>
                      </a:lnTo>
                      <a:lnTo>
                        <a:pt x="2391" y="371"/>
                      </a:lnTo>
                      <a:lnTo>
                        <a:pt x="2389" y="347"/>
                      </a:lnTo>
                      <a:lnTo>
                        <a:pt x="2388" y="322"/>
                      </a:lnTo>
                      <a:lnTo>
                        <a:pt x="2388" y="309"/>
                      </a:lnTo>
                      <a:lnTo>
                        <a:pt x="2389" y="295"/>
                      </a:lnTo>
                      <a:lnTo>
                        <a:pt x="2390" y="282"/>
                      </a:lnTo>
                      <a:lnTo>
                        <a:pt x="2392" y="270"/>
                      </a:lnTo>
                      <a:lnTo>
                        <a:pt x="2394" y="257"/>
                      </a:lnTo>
                      <a:lnTo>
                        <a:pt x="2397" y="246"/>
                      </a:lnTo>
                      <a:lnTo>
                        <a:pt x="2400" y="235"/>
                      </a:lnTo>
                      <a:lnTo>
                        <a:pt x="2403" y="223"/>
                      </a:lnTo>
                      <a:lnTo>
                        <a:pt x="2408" y="213"/>
                      </a:lnTo>
                      <a:lnTo>
                        <a:pt x="2412" y="203"/>
                      </a:lnTo>
                      <a:lnTo>
                        <a:pt x="2418" y="193"/>
                      </a:lnTo>
                      <a:lnTo>
                        <a:pt x="2423" y="184"/>
                      </a:lnTo>
                      <a:lnTo>
                        <a:pt x="2429" y="176"/>
                      </a:lnTo>
                      <a:lnTo>
                        <a:pt x="2435" y="168"/>
                      </a:lnTo>
                      <a:lnTo>
                        <a:pt x="2441" y="159"/>
                      </a:lnTo>
                      <a:lnTo>
                        <a:pt x="2448" y="152"/>
                      </a:lnTo>
                      <a:lnTo>
                        <a:pt x="2457" y="145"/>
                      </a:lnTo>
                      <a:lnTo>
                        <a:pt x="2464" y="139"/>
                      </a:lnTo>
                      <a:lnTo>
                        <a:pt x="2472" y="133"/>
                      </a:lnTo>
                      <a:lnTo>
                        <a:pt x="2480" y="127"/>
                      </a:lnTo>
                      <a:lnTo>
                        <a:pt x="2489" y="121"/>
                      </a:lnTo>
                      <a:lnTo>
                        <a:pt x="2499" y="117"/>
                      </a:lnTo>
                      <a:lnTo>
                        <a:pt x="2508" y="112"/>
                      </a:lnTo>
                      <a:lnTo>
                        <a:pt x="2517" y="109"/>
                      </a:lnTo>
                      <a:lnTo>
                        <a:pt x="2538" y="102"/>
                      </a:lnTo>
                      <a:lnTo>
                        <a:pt x="2559" y="98"/>
                      </a:lnTo>
                      <a:lnTo>
                        <a:pt x="2582" y="95"/>
                      </a:lnTo>
                      <a:lnTo>
                        <a:pt x="2605" y="94"/>
                      </a:lnTo>
                      <a:lnTo>
                        <a:pt x="2623" y="95"/>
                      </a:lnTo>
                      <a:lnTo>
                        <a:pt x="2641" y="96"/>
                      </a:lnTo>
                      <a:lnTo>
                        <a:pt x="2658" y="98"/>
                      </a:lnTo>
                      <a:lnTo>
                        <a:pt x="2673" y="101"/>
                      </a:lnTo>
                      <a:lnTo>
                        <a:pt x="2688" y="105"/>
                      </a:lnTo>
                      <a:lnTo>
                        <a:pt x="2701" y="109"/>
                      </a:lnTo>
                      <a:lnTo>
                        <a:pt x="2714" y="113"/>
                      </a:lnTo>
                      <a:lnTo>
                        <a:pt x="2726" y="118"/>
                      </a:lnTo>
                      <a:lnTo>
                        <a:pt x="2750" y="28"/>
                      </a:lnTo>
                      <a:lnTo>
                        <a:pt x="2740" y="24"/>
                      </a:lnTo>
                      <a:lnTo>
                        <a:pt x="2728" y="19"/>
                      </a:lnTo>
                      <a:lnTo>
                        <a:pt x="2712" y="13"/>
                      </a:lnTo>
                      <a:lnTo>
                        <a:pt x="2695" y="9"/>
                      </a:lnTo>
                      <a:lnTo>
                        <a:pt x="2674" y="6"/>
                      </a:lnTo>
                      <a:lnTo>
                        <a:pt x="2652" y="3"/>
                      </a:lnTo>
                      <a:lnTo>
                        <a:pt x="2627" y="1"/>
                      </a:lnTo>
                      <a:lnTo>
                        <a:pt x="2600" y="0"/>
                      </a:lnTo>
                      <a:lnTo>
                        <a:pt x="2583" y="1"/>
                      </a:lnTo>
                      <a:lnTo>
                        <a:pt x="2566" y="2"/>
                      </a:lnTo>
                      <a:lnTo>
                        <a:pt x="2548" y="4"/>
                      </a:lnTo>
                      <a:lnTo>
                        <a:pt x="2532" y="6"/>
                      </a:lnTo>
                      <a:lnTo>
                        <a:pt x="2515" y="9"/>
                      </a:lnTo>
                      <a:lnTo>
                        <a:pt x="2499" y="13"/>
                      </a:lnTo>
                      <a:lnTo>
                        <a:pt x="2483" y="17"/>
                      </a:lnTo>
                      <a:lnTo>
                        <a:pt x="2468" y="23"/>
                      </a:lnTo>
                      <a:lnTo>
                        <a:pt x="2454" y="29"/>
                      </a:lnTo>
                      <a:lnTo>
                        <a:pt x="2439" y="35"/>
                      </a:lnTo>
                      <a:lnTo>
                        <a:pt x="2426" y="42"/>
                      </a:lnTo>
                      <a:lnTo>
                        <a:pt x="2411" y="50"/>
                      </a:lnTo>
                      <a:lnTo>
                        <a:pt x="2399" y="59"/>
                      </a:lnTo>
                      <a:lnTo>
                        <a:pt x="2387" y="68"/>
                      </a:lnTo>
                      <a:lnTo>
                        <a:pt x="2374" y="77"/>
                      </a:lnTo>
                      <a:lnTo>
                        <a:pt x="2363" y="87"/>
                      </a:lnTo>
                      <a:lnTo>
                        <a:pt x="2352" y="99"/>
                      </a:lnTo>
                      <a:lnTo>
                        <a:pt x="2342" y="110"/>
                      </a:lnTo>
                      <a:lnTo>
                        <a:pt x="2332" y="122"/>
                      </a:lnTo>
                      <a:lnTo>
                        <a:pt x="2323" y="135"/>
                      </a:lnTo>
                      <a:lnTo>
                        <a:pt x="2315" y="148"/>
                      </a:lnTo>
                      <a:lnTo>
                        <a:pt x="2307" y="162"/>
                      </a:lnTo>
                      <a:lnTo>
                        <a:pt x="2300" y="176"/>
                      </a:lnTo>
                      <a:lnTo>
                        <a:pt x="2293" y="190"/>
                      </a:lnTo>
                      <a:lnTo>
                        <a:pt x="2288" y="206"/>
                      </a:lnTo>
                      <a:lnTo>
                        <a:pt x="2283" y="222"/>
                      </a:lnTo>
                      <a:lnTo>
                        <a:pt x="2278" y="239"/>
                      </a:lnTo>
                      <a:lnTo>
                        <a:pt x="2275" y="255"/>
                      </a:lnTo>
                      <a:lnTo>
                        <a:pt x="2272" y="273"/>
                      </a:lnTo>
                      <a:lnTo>
                        <a:pt x="2270" y="290"/>
                      </a:lnTo>
                      <a:lnTo>
                        <a:pt x="2269" y="309"/>
                      </a:lnTo>
                      <a:lnTo>
                        <a:pt x="2269" y="328"/>
                      </a:lnTo>
                      <a:lnTo>
                        <a:pt x="2269" y="346"/>
                      </a:lnTo>
                      <a:lnTo>
                        <a:pt x="2270" y="362"/>
                      </a:lnTo>
                      <a:lnTo>
                        <a:pt x="2272" y="380"/>
                      </a:lnTo>
                      <a:lnTo>
                        <a:pt x="2274" y="395"/>
                      </a:lnTo>
                      <a:lnTo>
                        <a:pt x="2277" y="412"/>
                      </a:lnTo>
                      <a:lnTo>
                        <a:pt x="2281" y="427"/>
                      </a:lnTo>
                      <a:lnTo>
                        <a:pt x="2285" y="441"/>
                      </a:lnTo>
                      <a:lnTo>
                        <a:pt x="2290" y="457"/>
                      </a:lnTo>
                      <a:lnTo>
                        <a:pt x="2295" y="470"/>
                      </a:lnTo>
                      <a:lnTo>
                        <a:pt x="2302" y="484"/>
                      </a:lnTo>
                      <a:lnTo>
                        <a:pt x="2309" y="497"/>
                      </a:lnTo>
                      <a:lnTo>
                        <a:pt x="2317" y="509"/>
                      </a:lnTo>
                      <a:lnTo>
                        <a:pt x="2325" y="522"/>
                      </a:lnTo>
                      <a:lnTo>
                        <a:pt x="2333" y="534"/>
                      </a:lnTo>
                      <a:lnTo>
                        <a:pt x="2343" y="544"/>
                      </a:lnTo>
                      <a:lnTo>
                        <a:pt x="2353" y="555"/>
                      </a:lnTo>
                      <a:lnTo>
                        <a:pt x="2363" y="565"/>
                      </a:lnTo>
                      <a:lnTo>
                        <a:pt x="2374" y="574"/>
                      </a:lnTo>
                      <a:lnTo>
                        <a:pt x="2386" y="583"/>
                      </a:lnTo>
                      <a:lnTo>
                        <a:pt x="2398" y="592"/>
                      </a:lnTo>
                      <a:lnTo>
                        <a:pt x="2411" y="599"/>
                      </a:lnTo>
                      <a:lnTo>
                        <a:pt x="2424" y="606"/>
                      </a:lnTo>
                      <a:lnTo>
                        <a:pt x="2438" y="612"/>
                      </a:lnTo>
                      <a:lnTo>
                        <a:pt x="2452" y="618"/>
                      </a:lnTo>
                      <a:lnTo>
                        <a:pt x="2467" y="623"/>
                      </a:lnTo>
                      <a:lnTo>
                        <a:pt x="2482" y="628"/>
                      </a:lnTo>
                      <a:lnTo>
                        <a:pt x="2499" y="632"/>
                      </a:lnTo>
                      <a:lnTo>
                        <a:pt x="2515" y="635"/>
                      </a:lnTo>
                      <a:lnTo>
                        <a:pt x="2532" y="637"/>
                      </a:lnTo>
                      <a:lnTo>
                        <a:pt x="2549" y="639"/>
                      </a:lnTo>
                      <a:lnTo>
                        <a:pt x="2567" y="640"/>
                      </a:lnTo>
                      <a:lnTo>
                        <a:pt x="2585" y="641"/>
                      </a:lnTo>
                      <a:lnTo>
                        <a:pt x="2612" y="640"/>
                      </a:lnTo>
                      <a:lnTo>
                        <a:pt x="2637" y="638"/>
                      </a:lnTo>
                      <a:lnTo>
                        <a:pt x="2661" y="635"/>
                      </a:lnTo>
                      <a:lnTo>
                        <a:pt x="2684" y="632"/>
                      </a:lnTo>
                      <a:lnTo>
                        <a:pt x="2702" y="628"/>
                      </a:lnTo>
                      <a:lnTo>
                        <a:pt x="2720" y="622"/>
                      </a:lnTo>
                      <a:lnTo>
                        <a:pt x="2734" y="617"/>
                      </a:lnTo>
                      <a:lnTo>
                        <a:pt x="2745" y="612"/>
                      </a:lnTo>
                      <a:lnTo>
                        <a:pt x="2727" y="523"/>
                      </a:lnTo>
                      <a:close/>
                      <a:moveTo>
                        <a:pt x="2058" y="10"/>
                      </a:moveTo>
                      <a:lnTo>
                        <a:pt x="2058" y="631"/>
                      </a:lnTo>
                      <a:lnTo>
                        <a:pt x="2171" y="631"/>
                      </a:lnTo>
                      <a:lnTo>
                        <a:pt x="2171" y="10"/>
                      </a:lnTo>
                      <a:lnTo>
                        <a:pt x="2058" y="10"/>
                      </a:lnTo>
                      <a:close/>
                      <a:moveTo>
                        <a:pt x="1776" y="631"/>
                      </a:moveTo>
                      <a:lnTo>
                        <a:pt x="1991" y="10"/>
                      </a:lnTo>
                      <a:lnTo>
                        <a:pt x="1871" y="10"/>
                      </a:lnTo>
                      <a:lnTo>
                        <a:pt x="1780" y="294"/>
                      </a:lnTo>
                      <a:lnTo>
                        <a:pt x="1771" y="322"/>
                      </a:lnTo>
                      <a:lnTo>
                        <a:pt x="1762" y="351"/>
                      </a:lnTo>
                      <a:lnTo>
                        <a:pt x="1754" y="379"/>
                      </a:lnTo>
                      <a:lnTo>
                        <a:pt x="1746" y="407"/>
                      </a:lnTo>
                      <a:lnTo>
                        <a:pt x="1738" y="435"/>
                      </a:lnTo>
                      <a:lnTo>
                        <a:pt x="1730" y="463"/>
                      </a:lnTo>
                      <a:lnTo>
                        <a:pt x="1724" y="491"/>
                      </a:lnTo>
                      <a:lnTo>
                        <a:pt x="1717" y="518"/>
                      </a:lnTo>
                      <a:lnTo>
                        <a:pt x="1715" y="518"/>
                      </a:lnTo>
                      <a:lnTo>
                        <a:pt x="1709" y="491"/>
                      </a:lnTo>
                      <a:lnTo>
                        <a:pt x="1702" y="462"/>
                      </a:lnTo>
                      <a:lnTo>
                        <a:pt x="1695" y="434"/>
                      </a:lnTo>
                      <a:lnTo>
                        <a:pt x="1688" y="406"/>
                      </a:lnTo>
                      <a:lnTo>
                        <a:pt x="1680" y="379"/>
                      </a:lnTo>
                      <a:lnTo>
                        <a:pt x="1672" y="350"/>
                      </a:lnTo>
                      <a:lnTo>
                        <a:pt x="1663" y="321"/>
                      </a:lnTo>
                      <a:lnTo>
                        <a:pt x="1654" y="292"/>
                      </a:lnTo>
                      <a:lnTo>
                        <a:pt x="1570" y="10"/>
                      </a:lnTo>
                      <a:lnTo>
                        <a:pt x="1447" y="10"/>
                      </a:lnTo>
                      <a:lnTo>
                        <a:pt x="1647" y="631"/>
                      </a:lnTo>
                      <a:lnTo>
                        <a:pt x="1776" y="631"/>
                      </a:lnTo>
                      <a:close/>
                      <a:moveTo>
                        <a:pt x="1090" y="97"/>
                      </a:moveTo>
                      <a:lnTo>
                        <a:pt x="1101" y="95"/>
                      </a:lnTo>
                      <a:lnTo>
                        <a:pt x="1117" y="93"/>
                      </a:lnTo>
                      <a:lnTo>
                        <a:pt x="1136" y="92"/>
                      </a:lnTo>
                      <a:lnTo>
                        <a:pt x="1161" y="91"/>
                      </a:lnTo>
                      <a:lnTo>
                        <a:pt x="1174" y="92"/>
                      </a:lnTo>
                      <a:lnTo>
                        <a:pt x="1187" y="93"/>
                      </a:lnTo>
                      <a:lnTo>
                        <a:pt x="1199" y="95"/>
                      </a:lnTo>
                      <a:lnTo>
                        <a:pt x="1210" y="97"/>
                      </a:lnTo>
                      <a:lnTo>
                        <a:pt x="1222" y="100"/>
                      </a:lnTo>
                      <a:lnTo>
                        <a:pt x="1231" y="105"/>
                      </a:lnTo>
                      <a:lnTo>
                        <a:pt x="1240" y="109"/>
                      </a:lnTo>
                      <a:lnTo>
                        <a:pt x="1248" y="115"/>
                      </a:lnTo>
                      <a:lnTo>
                        <a:pt x="1256" y="121"/>
                      </a:lnTo>
                      <a:lnTo>
                        <a:pt x="1263" y="130"/>
                      </a:lnTo>
                      <a:lnTo>
                        <a:pt x="1268" y="137"/>
                      </a:lnTo>
                      <a:lnTo>
                        <a:pt x="1273" y="146"/>
                      </a:lnTo>
                      <a:lnTo>
                        <a:pt x="1277" y="156"/>
                      </a:lnTo>
                      <a:lnTo>
                        <a:pt x="1279" y="167"/>
                      </a:lnTo>
                      <a:lnTo>
                        <a:pt x="1281" y="178"/>
                      </a:lnTo>
                      <a:lnTo>
                        <a:pt x="1281" y="190"/>
                      </a:lnTo>
                      <a:lnTo>
                        <a:pt x="1281" y="202"/>
                      </a:lnTo>
                      <a:lnTo>
                        <a:pt x="1279" y="212"/>
                      </a:lnTo>
                      <a:lnTo>
                        <a:pt x="1277" y="222"/>
                      </a:lnTo>
                      <a:lnTo>
                        <a:pt x="1273" y="232"/>
                      </a:lnTo>
                      <a:lnTo>
                        <a:pt x="1268" y="242"/>
                      </a:lnTo>
                      <a:lnTo>
                        <a:pt x="1263" y="250"/>
                      </a:lnTo>
                      <a:lnTo>
                        <a:pt x="1255" y="257"/>
                      </a:lnTo>
                      <a:lnTo>
                        <a:pt x="1248" y="264"/>
                      </a:lnTo>
                      <a:lnTo>
                        <a:pt x="1240" y="271"/>
                      </a:lnTo>
                      <a:lnTo>
                        <a:pt x="1231" y="277"/>
                      </a:lnTo>
                      <a:lnTo>
                        <a:pt x="1221" y="281"/>
                      </a:lnTo>
                      <a:lnTo>
                        <a:pt x="1209" y="285"/>
                      </a:lnTo>
                      <a:lnTo>
                        <a:pt x="1197" y="288"/>
                      </a:lnTo>
                      <a:lnTo>
                        <a:pt x="1185" y="291"/>
                      </a:lnTo>
                      <a:lnTo>
                        <a:pt x="1171" y="292"/>
                      </a:lnTo>
                      <a:lnTo>
                        <a:pt x="1158" y="292"/>
                      </a:lnTo>
                      <a:lnTo>
                        <a:pt x="1090" y="292"/>
                      </a:lnTo>
                      <a:lnTo>
                        <a:pt x="1090" y="97"/>
                      </a:lnTo>
                      <a:close/>
                      <a:moveTo>
                        <a:pt x="978" y="631"/>
                      </a:moveTo>
                      <a:lnTo>
                        <a:pt x="1090" y="631"/>
                      </a:lnTo>
                      <a:lnTo>
                        <a:pt x="1090" y="375"/>
                      </a:lnTo>
                      <a:lnTo>
                        <a:pt x="1148" y="375"/>
                      </a:lnTo>
                      <a:lnTo>
                        <a:pt x="1159" y="377"/>
                      </a:lnTo>
                      <a:lnTo>
                        <a:pt x="1170" y="378"/>
                      </a:lnTo>
                      <a:lnTo>
                        <a:pt x="1180" y="380"/>
                      </a:lnTo>
                      <a:lnTo>
                        <a:pt x="1190" y="382"/>
                      </a:lnTo>
                      <a:lnTo>
                        <a:pt x="1198" y="385"/>
                      </a:lnTo>
                      <a:lnTo>
                        <a:pt x="1206" y="389"/>
                      </a:lnTo>
                      <a:lnTo>
                        <a:pt x="1213" y="394"/>
                      </a:lnTo>
                      <a:lnTo>
                        <a:pt x="1221" y="400"/>
                      </a:lnTo>
                      <a:lnTo>
                        <a:pt x="1227" y="407"/>
                      </a:lnTo>
                      <a:lnTo>
                        <a:pt x="1233" y="415"/>
                      </a:lnTo>
                      <a:lnTo>
                        <a:pt x="1238" y="424"/>
                      </a:lnTo>
                      <a:lnTo>
                        <a:pt x="1243" y="433"/>
                      </a:lnTo>
                      <a:lnTo>
                        <a:pt x="1247" y="444"/>
                      </a:lnTo>
                      <a:lnTo>
                        <a:pt x="1251" y="457"/>
                      </a:lnTo>
                      <a:lnTo>
                        <a:pt x="1255" y="470"/>
                      </a:lnTo>
                      <a:lnTo>
                        <a:pt x="1259" y="485"/>
                      </a:lnTo>
                      <a:lnTo>
                        <a:pt x="1272" y="537"/>
                      </a:lnTo>
                      <a:lnTo>
                        <a:pt x="1283" y="579"/>
                      </a:lnTo>
                      <a:lnTo>
                        <a:pt x="1288" y="597"/>
                      </a:lnTo>
                      <a:lnTo>
                        <a:pt x="1292" y="611"/>
                      </a:lnTo>
                      <a:lnTo>
                        <a:pt x="1297" y="622"/>
                      </a:lnTo>
                      <a:lnTo>
                        <a:pt x="1301" y="631"/>
                      </a:lnTo>
                      <a:lnTo>
                        <a:pt x="1417" y="631"/>
                      </a:lnTo>
                      <a:lnTo>
                        <a:pt x="1413" y="619"/>
                      </a:lnTo>
                      <a:lnTo>
                        <a:pt x="1406" y="605"/>
                      </a:lnTo>
                      <a:lnTo>
                        <a:pt x="1401" y="585"/>
                      </a:lnTo>
                      <a:lnTo>
                        <a:pt x="1395" y="565"/>
                      </a:lnTo>
                      <a:lnTo>
                        <a:pt x="1389" y="540"/>
                      </a:lnTo>
                      <a:lnTo>
                        <a:pt x="1382" y="514"/>
                      </a:lnTo>
                      <a:lnTo>
                        <a:pt x="1376" y="487"/>
                      </a:lnTo>
                      <a:lnTo>
                        <a:pt x="1368" y="458"/>
                      </a:lnTo>
                      <a:lnTo>
                        <a:pt x="1362" y="436"/>
                      </a:lnTo>
                      <a:lnTo>
                        <a:pt x="1354" y="416"/>
                      </a:lnTo>
                      <a:lnTo>
                        <a:pt x="1346" y="398"/>
                      </a:lnTo>
                      <a:lnTo>
                        <a:pt x="1336" y="382"/>
                      </a:lnTo>
                      <a:lnTo>
                        <a:pt x="1330" y="374"/>
                      </a:lnTo>
                      <a:lnTo>
                        <a:pt x="1324" y="367"/>
                      </a:lnTo>
                      <a:lnTo>
                        <a:pt x="1318" y="361"/>
                      </a:lnTo>
                      <a:lnTo>
                        <a:pt x="1312" y="355"/>
                      </a:lnTo>
                      <a:lnTo>
                        <a:pt x="1305" y="350"/>
                      </a:lnTo>
                      <a:lnTo>
                        <a:pt x="1298" y="346"/>
                      </a:lnTo>
                      <a:lnTo>
                        <a:pt x="1290" y="342"/>
                      </a:lnTo>
                      <a:lnTo>
                        <a:pt x="1282" y="337"/>
                      </a:lnTo>
                      <a:lnTo>
                        <a:pt x="1282" y="335"/>
                      </a:lnTo>
                      <a:lnTo>
                        <a:pt x="1292" y="330"/>
                      </a:lnTo>
                      <a:lnTo>
                        <a:pt x="1304" y="326"/>
                      </a:lnTo>
                      <a:lnTo>
                        <a:pt x="1314" y="320"/>
                      </a:lnTo>
                      <a:lnTo>
                        <a:pt x="1324" y="314"/>
                      </a:lnTo>
                      <a:lnTo>
                        <a:pt x="1334" y="306"/>
                      </a:lnTo>
                      <a:lnTo>
                        <a:pt x="1343" y="298"/>
                      </a:lnTo>
                      <a:lnTo>
                        <a:pt x="1352" y="289"/>
                      </a:lnTo>
                      <a:lnTo>
                        <a:pt x="1360" y="280"/>
                      </a:lnTo>
                      <a:lnTo>
                        <a:pt x="1367" y="270"/>
                      </a:lnTo>
                      <a:lnTo>
                        <a:pt x="1374" y="258"/>
                      </a:lnTo>
                      <a:lnTo>
                        <a:pt x="1380" y="247"/>
                      </a:lnTo>
                      <a:lnTo>
                        <a:pt x="1385" y="235"/>
                      </a:lnTo>
                      <a:lnTo>
                        <a:pt x="1389" y="222"/>
                      </a:lnTo>
                      <a:lnTo>
                        <a:pt x="1392" y="209"/>
                      </a:lnTo>
                      <a:lnTo>
                        <a:pt x="1394" y="194"/>
                      </a:lnTo>
                      <a:lnTo>
                        <a:pt x="1394" y="180"/>
                      </a:lnTo>
                      <a:lnTo>
                        <a:pt x="1393" y="160"/>
                      </a:lnTo>
                      <a:lnTo>
                        <a:pt x="1391" y="142"/>
                      </a:lnTo>
                      <a:lnTo>
                        <a:pt x="1386" y="124"/>
                      </a:lnTo>
                      <a:lnTo>
                        <a:pt x="1381" y="108"/>
                      </a:lnTo>
                      <a:lnTo>
                        <a:pt x="1373" y="94"/>
                      </a:lnTo>
                      <a:lnTo>
                        <a:pt x="1363" y="79"/>
                      </a:lnTo>
                      <a:lnTo>
                        <a:pt x="1353" y="67"/>
                      </a:lnTo>
                      <a:lnTo>
                        <a:pt x="1341" y="56"/>
                      </a:lnTo>
                      <a:lnTo>
                        <a:pt x="1333" y="49"/>
                      </a:lnTo>
                      <a:lnTo>
                        <a:pt x="1324" y="43"/>
                      </a:lnTo>
                      <a:lnTo>
                        <a:pt x="1315" y="38"/>
                      </a:lnTo>
                      <a:lnTo>
                        <a:pt x="1306" y="33"/>
                      </a:lnTo>
                      <a:lnTo>
                        <a:pt x="1296" y="28"/>
                      </a:lnTo>
                      <a:lnTo>
                        <a:pt x="1285" y="24"/>
                      </a:lnTo>
                      <a:lnTo>
                        <a:pt x="1275" y="21"/>
                      </a:lnTo>
                      <a:lnTo>
                        <a:pt x="1263" y="17"/>
                      </a:lnTo>
                      <a:lnTo>
                        <a:pt x="1238" y="12"/>
                      </a:lnTo>
                      <a:lnTo>
                        <a:pt x="1211" y="8"/>
                      </a:lnTo>
                      <a:lnTo>
                        <a:pt x="1181" y="6"/>
                      </a:lnTo>
                      <a:lnTo>
                        <a:pt x="1150" y="5"/>
                      </a:lnTo>
                      <a:lnTo>
                        <a:pt x="1125" y="5"/>
                      </a:lnTo>
                      <a:lnTo>
                        <a:pt x="1101" y="6"/>
                      </a:lnTo>
                      <a:lnTo>
                        <a:pt x="1078" y="7"/>
                      </a:lnTo>
                      <a:lnTo>
                        <a:pt x="1055" y="9"/>
                      </a:lnTo>
                      <a:lnTo>
                        <a:pt x="1034" y="11"/>
                      </a:lnTo>
                      <a:lnTo>
                        <a:pt x="1014" y="13"/>
                      </a:lnTo>
                      <a:lnTo>
                        <a:pt x="995" y="15"/>
                      </a:lnTo>
                      <a:lnTo>
                        <a:pt x="978" y="19"/>
                      </a:lnTo>
                      <a:lnTo>
                        <a:pt x="978" y="631"/>
                      </a:lnTo>
                      <a:close/>
                      <a:moveTo>
                        <a:pt x="852" y="263"/>
                      </a:moveTo>
                      <a:lnTo>
                        <a:pt x="617" y="263"/>
                      </a:lnTo>
                      <a:lnTo>
                        <a:pt x="617" y="104"/>
                      </a:lnTo>
                      <a:lnTo>
                        <a:pt x="865" y="104"/>
                      </a:lnTo>
                      <a:lnTo>
                        <a:pt x="865" y="10"/>
                      </a:lnTo>
                      <a:lnTo>
                        <a:pt x="504" y="10"/>
                      </a:lnTo>
                      <a:lnTo>
                        <a:pt x="504" y="631"/>
                      </a:lnTo>
                      <a:lnTo>
                        <a:pt x="879" y="631"/>
                      </a:lnTo>
                      <a:lnTo>
                        <a:pt x="879" y="537"/>
                      </a:lnTo>
                      <a:lnTo>
                        <a:pt x="617" y="537"/>
                      </a:lnTo>
                      <a:lnTo>
                        <a:pt x="617" y="355"/>
                      </a:lnTo>
                      <a:lnTo>
                        <a:pt x="852" y="355"/>
                      </a:lnTo>
                      <a:lnTo>
                        <a:pt x="852" y="263"/>
                      </a:lnTo>
                      <a:close/>
                      <a:moveTo>
                        <a:pt x="0" y="601"/>
                      </a:moveTo>
                      <a:lnTo>
                        <a:pt x="14" y="609"/>
                      </a:lnTo>
                      <a:lnTo>
                        <a:pt x="32" y="616"/>
                      </a:lnTo>
                      <a:lnTo>
                        <a:pt x="50" y="622"/>
                      </a:lnTo>
                      <a:lnTo>
                        <a:pt x="72" y="629"/>
                      </a:lnTo>
                      <a:lnTo>
                        <a:pt x="94" y="634"/>
                      </a:lnTo>
                      <a:lnTo>
                        <a:pt x="118" y="637"/>
                      </a:lnTo>
                      <a:lnTo>
                        <a:pt x="143" y="640"/>
                      </a:lnTo>
                      <a:lnTo>
                        <a:pt x="167" y="641"/>
                      </a:lnTo>
                      <a:lnTo>
                        <a:pt x="196" y="640"/>
                      </a:lnTo>
                      <a:lnTo>
                        <a:pt x="224" y="637"/>
                      </a:lnTo>
                      <a:lnTo>
                        <a:pt x="236" y="635"/>
                      </a:lnTo>
                      <a:lnTo>
                        <a:pt x="248" y="632"/>
                      </a:lnTo>
                      <a:lnTo>
                        <a:pt x="261" y="629"/>
                      </a:lnTo>
                      <a:lnTo>
                        <a:pt x="272" y="625"/>
                      </a:lnTo>
                      <a:lnTo>
                        <a:pt x="282" y="621"/>
                      </a:lnTo>
                      <a:lnTo>
                        <a:pt x="293" y="617"/>
                      </a:lnTo>
                      <a:lnTo>
                        <a:pt x="303" y="613"/>
                      </a:lnTo>
                      <a:lnTo>
                        <a:pt x="312" y="608"/>
                      </a:lnTo>
                      <a:lnTo>
                        <a:pt x="321" y="603"/>
                      </a:lnTo>
                      <a:lnTo>
                        <a:pt x="330" y="597"/>
                      </a:lnTo>
                      <a:lnTo>
                        <a:pt x="338" y="591"/>
                      </a:lnTo>
                      <a:lnTo>
                        <a:pt x="345" y="584"/>
                      </a:lnTo>
                      <a:lnTo>
                        <a:pt x="352" y="578"/>
                      </a:lnTo>
                      <a:lnTo>
                        <a:pt x="358" y="571"/>
                      </a:lnTo>
                      <a:lnTo>
                        <a:pt x="365" y="564"/>
                      </a:lnTo>
                      <a:lnTo>
                        <a:pt x="371" y="557"/>
                      </a:lnTo>
                      <a:lnTo>
                        <a:pt x="380" y="541"/>
                      </a:lnTo>
                      <a:lnTo>
                        <a:pt x="388" y="526"/>
                      </a:lnTo>
                      <a:lnTo>
                        <a:pt x="394" y="508"/>
                      </a:lnTo>
                      <a:lnTo>
                        <a:pt x="400" y="491"/>
                      </a:lnTo>
                      <a:lnTo>
                        <a:pt x="402" y="472"/>
                      </a:lnTo>
                      <a:lnTo>
                        <a:pt x="403" y="454"/>
                      </a:lnTo>
                      <a:lnTo>
                        <a:pt x="402" y="437"/>
                      </a:lnTo>
                      <a:lnTo>
                        <a:pt x="401" y="422"/>
                      </a:lnTo>
                      <a:lnTo>
                        <a:pt x="397" y="407"/>
                      </a:lnTo>
                      <a:lnTo>
                        <a:pt x="393" y="393"/>
                      </a:lnTo>
                      <a:lnTo>
                        <a:pt x="387" y="380"/>
                      </a:lnTo>
                      <a:lnTo>
                        <a:pt x="381" y="367"/>
                      </a:lnTo>
                      <a:lnTo>
                        <a:pt x="373" y="355"/>
                      </a:lnTo>
                      <a:lnTo>
                        <a:pt x="364" y="344"/>
                      </a:lnTo>
                      <a:lnTo>
                        <a:pt x="353" y="332"/>
                      </a:lnTo>
                      <a:lnTo>
                        <a:pt x="341" y="322"/>
                      </a:lnTo>
                      <a:lnTo>
                        <a:pt x="328" y="313"/>
                      </a:lnTo>
                      <a:lnTo>
                        <a:pt x="313" y="303"/>
                      </a:lnTo>
                      <a:lnTo>
                        <a:pt x="298" y="294"/>
                      </a:lnTo>
                      <a:lnTo>
                        <a:pt x="281" y="286"/>
                      </a:lnTo>
                      <a:lnTo>
                        <a:pt x="263" y="278"/>
                      </a:lnTo>
                      <a:lnTo>
                        <a:pt x="243" y="270"/>
                      </a:lnTo>
                      <a:lnTo>
                        <a:pt x="215" y="258"/>
                      </a:lnTo>
                      <a:lnTo>
                        <a:pt x="190" y="247"/>
                      </a:lnTo>
                      <a:lnTo>
                        <a:pt x="179" y="242"/>
                      </a:lnTo>
                      <a:lnTo>
                        <a:pt x="169" y="236"/>
                      </a:lnTo>
                      <a:lnTo>
                        <a:pt x="161" y="230"/>
                      </a:lnTo>
                      <a:lnTo>
                        <a:pt x="153" y="224"/>
                      </a:lnTo>
                      <a:lnTo>
                        <a:pt x="146" y="219"/>
                      </a:lnTo>
                      <a:lnTo>
                        <a:pt x="141" y="213"/>
                      </a:lnTo>
                      <a:lnTo>
                        <a:pt x="135" y="206"/>
                      </a:lnTo>
                      <a:lnTo>
                        <a:pt x="131" y="200"/>
                      </a:lnTo>
                      <a:lnTo>
                        <a:pt x="128" y="192"/>
                      </a:lnTo>
                      <a:lnTo>
                        <a:pt x="126" y="184"/>
                      </a:lnTo>
                      <a:lnTo>
                        <a:pt x="125" y="177"/>
                      </a:lnTo>
                      <a:lnTo>
                        <a:pt x="125" y="168"/>
                      </a:lnTo>
                      <a:lnTo>
                        <a:pt x="125" y="162"/>
                      </a:lnTo>
                      <a:lnTo>
                        <a:pt x="126" y="154"/>
                      </a:lnTo>
                      <a:lnTo>
                        <a:pt x="128" y="147"/>
                      </a:lnTo>
                      <a:lnTo>
                        <a:pt x="130" y="141"/>
                      </a:lnTo>
                      <a:lnTo>
                        <a:pt x="134" y="135"/>
                      </a:lnTo>
                      <a:lnTo>
                        <a:pt x="139" y="129"/>
                      </a:lnTo>
                      <a:lnTo>
                        <a:pt x="143" y="122"/>
                      </a:lnTo>
                      <a:lnTo>
                        <a:pt x="149" y="117"/>
                      </a:lnTo>
                      <a:lnTo>
                        <a:pt x="156" y="112"/>
                      </a:lnTo>
                      <a:lnTo>
                        <a:pt x="163" y="107"/>
                      </a:lnTo>
                      <a:lnTo>
                        <a:pt x="171" y="103"/>
                      </a:lnTo>
                      <a:lnTo>
                        <a:pt x="181" y="100"/>
                      </a:lnTo>
                      <a:lnTo>
                        <a:pt x="191" y="97"/>
                      </a:lnTo>
                      <a:lnTo>
                        <a:pt x="202" y="95"/>
                      </a:lnTo>
                      <a:lnTo>
                        <a:pt x="215" y="94"/>
                      </a:lnTo>
                      <a:lnTo>
                        <a:pt x="227" y="94"/>
                      </a:lnTo>
                      <a:lnTo>
                        <a:pt x="248" y="94"/>
                      </a:lnTo>
                      <a:lnTo>
                        <a:pt x="268" y="96"/>
                      </a:lnTo>
                      <a:lnTo>
                        <a:pt x="285" y="100"/>
                      </a:lnTo>
                      <a:lnTo>
                        <a:pt x="302" y="104"/>
                      </a:lnTo>
                      <a:lnTo>
                        <a:pt x="317" y="108"/>
                      </a:lnTo>
                      <a:lnTo>
                        <a:pt x="331" y="113"/>
                      </a:lnTo>
                      <a:lnTo>
                        <a:pt x="342" y="118"/>
                      </a:lnTo>
                      <a:lnTo>
                        <a:pt x="351" y="122"/>
                      </a:lnTo>
                      <a:lnTo>
                        <a:pt x="378" y="31"/>
                      </a:lnTo>
                      <a:lnTo>
                        <a:pt x="366" y="25"/>
                      </a:lnTo>
                      <a:lnTo>
                        <a:pt x="350" y="20"/>
                      </a:lnTo>
                      <a:lnTo>
                        <a:pt x="335" y="14"/>
                      </a:lnTo>
                      <a:lnTo>
                        <a:pt x="316" y="9"/>
                      </a:lnTo>
                      <a:lnTo>
                        <a:pt x="298" y="6"/>
                      </a:lnTo>
                      <a:lnTo>
                        <a:pt x="276" y="3"/>
                      </a:lnTo>
                      <a:lnTo>
                        <a:pt x="254" y="1"/>
                      </a:lnTo>
                      <a:lnTo>
                        <a:pt x="229" y="0"/>
                      </a:lnTo>
                      <a:lnTo>
                        <a:pt x="204" y="1"/>
                      </a:lnTo>
                      <a:lnTo>
                        <a:pt x="182" y="4"/>
                      </a:lnTo>
                      <a:lnTo>
                        <a:pt x="159" y="8"/>
                      </a:lnTo>
                      <a:lnTo>
                        <a:pt x="139" y="14"/>
                      </a:lnTo>
                      <a:lnTo>
                        <a:pt x="119" y="22"/>
                      </a:lnTo>
                      <a:lnTo>
                        <a:pt x="101" y="30"/>
                      </a:lnTo>
                      <a:lnTo>
                        <a:pt x="84" y="40"/>
                      </a:lnTo>
                      <a:lnTo>
                        <a:pt x="70" y="51"/>
                      </a:lnTo>
                      <a:lnTo>
                        <a:pt x="56" y="64"/>
                      </a:lnTo>
                      <a:lnTo>
                        <a:pt x="44" y="77"/>
                      </a:lnTo>
                      <a:lnTo>
                        <a:pt x="34" y="93"/>
                      </a:lnTo>
                      <a:lnTo>
                        <a:pt x="26" y="108"/>
                      </a:lnTo>
                      <a:lnTo>
                        <a:pt x="18" y="124"/>
                      </a:lnTo>
                      <a:lnTo>
                        <a:pt x="14" y="142"/>
                      </a:lnTo>
                      <a:lnTo>
                        <a:pt x="11" y="159"/>
                      </a:lnTo>
                      <a:lnTo>
                        <a:pt x="10" y="179"/>
                      </a:lnTo>
                      <a:lnTo>
                        <a:pt x="11" y="194"/>
                      </a:lnTo>
                      <a:lnTo>
                        <a:pt x="13" y="211"/>
                      </a:lnTo>
                      <a:lnTo>
                        <a:pt x="16" y="225"/>
                      </a:lnTo>
                      <a:lnTo>
                        <a:pt x="21" y="240"/>
                      </a:lnTo>
                      <a:lnTo>
                        <a:pt x="29" y="253"/>
                      </a:lnTo>
                      <a:lnTo>
                        <a:pt x="36" y="265"/>
                      </a:lnTo>
                      <a:lnTo>
                        <a:pt x="45" y="277"/>
                      </a:lnTo>
                      <a:lnTo>
                        <a:pt x="55" y="288"/>
                      </a:lnTo>
                      <a:lnTo>
                        <a:pt x="67" y="299"/>
                      </a:lnTo>
                      <a:lnTo>
                        <a:pt x="80" y="310"/>
                      </a:lnTo>
                      <a:lnTo>
                        <a:pt x="93" y="319"/>
                      </a:lnTo>
                      <a:lnTo>
                        <a:pt x="109" y="328"/>
                      </a:lnTo>
                      <a:lnTo>
                        <a:pt x="124" y="336"/>
                      </a:lnTo>
                      <a:lnTo>
                        <a:pt x="142" y="345"/>
                      </a:lnTo>
                      <a:lnTo>
                        <a:pt x="159" y="352"/>
                      </a:lnTo>
                      <a:lnTo>
                        <a:pt x="178" y="359"/>
                      </a:lnTo>
                      <a:lnTo>
                        <a:pt x="205" y="369"/>
                      </a:lnTo>
                      <a:lnTo>
                        <a:pt x="228" y="381"/>
                      </a:lnTo>
                      <a:lnTo>
                        <a:pt x="238" y="386"/>
                      </a:lnTo>
                      <a:lnTo>
                        <a:pt x="247" y="392"/>
                      </a:lnTo>
                      <a:lnTo>
                        <a:pt x="255" y="397"/>
                      </a:lnTo>
                      <a:lnTo>
                        <a:pt x="262" y="403"/>
                      </a:lnTo>
                      <a:lnTo>
                        <a:pt x="268" y="409"/>
                      </a:lnTo>
                      <a:lnTo>
                        <a:pt x="273" y="417"/>
                      </a:lnTo>
                      <a:lnTo>
                        <a:pt x="278" y="423"/>
                      </a:lnTo>
                      <a:lnTo>
                        <a:pt x="281" y="430"/>
                      </a:lnTo>
                      <a:lnTo>
                        <a:pt x="284" y="437"/>
                      </a:lnTo>
                      <a:lnTo>
                        <a:pt x="287" y="445"/>
                      </a:lnTo>
                      <a:lnTo>
                        <a:pt x="288" y="454"/>
                      </a:lnTo>
                      <a:lnTo>
                        <a:pt x="288" y="462"/>
                      </a:lnTo>
                      <a:lnTo>
                        <a:pt x="288" y="471"/>
                      </a:lnTo>
                      <a:lnTo>
                        <a:pt x="285" y="480"/>
                      </a:lnTo>
                      <a:lnTo>
                        <a:pt x="283" y="489"/>
                      </a:lnTo>
                      <a:lnTo>
                        <a:pt x="280" y="497"/>
                      </a:lnTo>
                      <a:lnTo>
                        <a:pt x="276" y="504"/>
                      </a:lnTo>
                      <a:lnTo>
                        <a:pt x="271" y="511"/>
                      </a:lnTo>
                      <a:lnTo>
                        <a:pt x="265" y="517"/>
                      </a:lnTo>
                      <a:lnTo>
                        <a:pt x="259" y="524"/>
                      </a:lnTo>
                      <a:lnTo>
                        <a:pt x="251" y="529"/>
                      </a:lnTo>
                      <a:lnTo>
                        <a:pt x="242" y="533"/>
                      </a:lnTo>
                      <a:lnTo>
                        <a:pt x="233" y="537"/>
                      </a:lnTo>
                      <a:lnTo>
                        <a:pt x="223" y="540"/>
                      </a:lnTo>
                      <a:lnTo>
                        <a:pt x="213" y="543"/>
                      </a:lnTo>
                      <a:lnTo>
                        <a:pt x="200" y="545"/>
                      </a:lnTo>
                      <a:lnTo>
                        <a:pt x="188" y="546"/>
                      </a:lnTo>
                      <a:lnTo>
                        <a:pt x="175" y="546"/>
                      </a:lnTo>
                      <a:lnTo>
                        <a:pt x="154" y="546"/>
                      </a:lnTo>
                      <a:lnTo>
                        <a:pt x="132" y="543"/>
                      </a:lnTo>
                      <a:lnTo>
                        <a:pt x="112" y="540"/>
                      </a:lnTo>
                      <a:lnTo>
                        <a:pt x="92" y="535"/>
                      </a:lnTo>
                      <a:lnTo>
                        <a:pt x="74" y="529"/>
                      </a:lnTo>
                      <a:lnTo>
                        <a:pt x="56" y="523"/>
                      </a:lnTo>
                      <a:lnTo>
                        <a:pt x="40" y="514"/>
                      </a:lnTo>
                      <a:lnTo>
                        <a:pt x="26" y="507"/>
                      </a:lnTo>
                      <a:lnTo>
                        <a:pt x="0" y="60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  <p:sp>
              <p:nvSpPr>
                <p:cNvPr id="49" name="Freeform 48"/>
                <p:cNvSpPr>
                  <a:spLocks noEditPoints="1"/>
                </p:cNvSpPr>
                <p:nvPr/>
              </p:nvSpPr>
              <p:spPr bwMode="auto">
                <a:xfrm>
                  <a:off x="623721" y="6650480"/>
                  <a:ext cx="1169987" cy="127000"/>
                </a:xfrm>
                <a:custGeom>
                  <a:avLst/>
                  <a:gdLst/>
                  <a:ahLst/>
                  <a:cxnLst>
                    <a:cxn ang="0">
                      <a:pos x="5506" y="10"/>
                    </a:cxn>
                    <a:cxn ang="0">
                      <a:pos x="5169" y="544"/>
                    </a:cxn>
                    <a:cxn ang="0">
                      <a:pos x="5029" y="477"/>
                    </a:cxn>
                    <a:cxn ang="0">
                      <a:pos x="4982" y="270"/>
                    </a:cxn>
                    <a:cxn ang="0">
                      <a:pos x="5063" y="133"/>
                    </a:cxn>
                    <a:cxn ang="0">
                      <a:pos x="5293" y="109"/>
                    </a:cxn>
                    <a:cxn ang="0">
                      <a:pos x="5122" y="6"/>
                    </a:cxn>
                    <a:cxn ang="0">
                      <a:pos x="4924" y="122"/>
                    </a:cxn>
                    <a:cxn ang="0">
                      <a:pos x="4861" y="362"/>
                    </a:cxn>
                    <a:cxn ang="0">
                      <a:pos x="4955" y="565"/>
                    </a:cxn>
                    <a:cxn ang="0">
                      <a:pos x="5175" y="641"/>
                    </a:cxn>
                    <a:cxn ang="0">
                      <a:pos x="4373" y="269"/>
                    </a:cxn>
                    <a:cxn ang="0">
                      <a:pos x="4761" y="631"/>
                    </a:cxn>
                    <a:cxn ang="0">
                      <a:pos x="4630" y="407"/>
                    </a:cxn>
                    <a:cxn ang="0">
                      <a:pos x="3905" y="100"/>
                    </a:cxn>
                    <a:cxn ang="0">
                      <a:pos x="3809" y="456"/>
                    </a:cxn>
                    <a:cxn ang="0">
                      <a:pos x="3020" y="10"/>
                    </a:cxn>
                    <a:cxn ang="0">
                      <a:pos x="2324" y="528"/>
                    </a:cxn>
                    <a:cxn ang="0">
                      <a:pos x="2455" y="633"/>
                    </a:cxn>
                    <a:cxn ang="0">
                      <a:pos x="2663" y="610"/>
                    </a:cxn>
                    <a:cxn ang="0">
                      <a:pos x="2767" y="461"/>
                    </a:cxn>
                    <a:cxn ang="0">
                      <a:pos x="2644" y="481"/>
                    </a:cxn>
                    <a:cxn ang="0">
                      <a:pos x="2470" y="533"/>
                    </a:cxn>
                    <a:cxn ang="0">
                      <a:pos x="1803" y="609"/>
                    </a:cxn>
                    <a:cxn ang="0">
                      <a:pos x="2082" y="617"/>
                    </a:cxn>
                    <a:cxn ang="0">
                      <a:pos x="2191" y="472"/>
                    </a:cxn>
                    <a:cxn ang="0">
                      <a:pos x="2070" y="286"/>
                    </a:cxn>
                    <a:cxn ang="0">
                      <a:pos x="1914" y="177"/>
                    </a:cxn>
                    <a:cxn ang="0">
                      <a:pos x="1991" y="95"/>
                    </a:cxn>
                    <a:cxn ang="0">
                      <a:pos x="2106" y="9"/>
                    </a:cxn>
                    <a:cxn ang="0">
                      <a:pos x="1823" y="93"/>
                    </a:cxn>
                    <a:cxn ang="0">
                      <a:pos x="1869" y="310"/>
                    </a:cxn>
                    <a:cxn ang="0">
                      <a:pos x="2067" y="423"/>
                    </a:cxn>
                    <a:cxn ang="0">
                      <a:pos x="2031" y="533"/>
                    </a:cxn>
                    <a:cxn ang="0">
                      <a:pos x="1789" y="601"/>
                    </a:cxn>
                    <a:cxn ang="0">
                      <a:pos x="1348" y="251"/>
                    </a:cxn>
                    <a:cxn ang="0">
                      <a:pos x="1587" y="422"/>
                    </a:cxn>
                    <a:cxn ang="0">
                      <a:pos x="1300" y="631"/>
                    </a:cxn>
                    <a:cxn ang="0">
                      <a:pos x="679" y="482"/>
                    </a:cxn>
                    <a:cxn ang="0">
                      <a:pos x="668" y="177"/>
                    </a:cxn>
                    <a:cxn ang="0">
                      <a:pos x="807" y="91"/>
                    </a:cxn>
                    <a:cxn ang="0">
                      <a:pos x="944" y="177"/>
                    </a:cxn>
                    <a:cxn ang="0">
                      <a:pos x="933" y="482"/>
                    </a:cxn>
                    <a:cxn ang="0">
                      <a:pos x="804" y="550"/>
                    </a:cxn>
                    <a:cxn ang="0">
                      <a:pos x="993" y="575"/>
                    </a:cxn>
                    <a:cxn ang="0">
                      <a:pos x="1094" y="370"/>
                    </a:cxn>
                    <a:cxn ang="0">
                      <a:pos x="1054" y="137"/>
                    </a:cxn>
                    <a:cxn ang="0">
                      <a:pos x="890" y="9"/>
                    </a:cxn>
                    <a:cxn ang="0">
                      <a:pos x="665" y="37"/>
                    </a:cxn>
                    <a:cxn ang="0">
                      <a:pos x="531" y="209"/>
                    </a:cxn>
                    <a:cxn ang="0">
                      <a:pos x="535" y="452"/>
                    </a:cxn>
                    <a:cxn ang="0">
                      <a:pos x="670" y="611"/>
                    </a:cxn>
                    <a:cxn ang="0">
                      <a:pos x="403" y="539"/>
                    </a:cxn>
                    <a:cxn ang="0">
                      <a:pos x="216" y="516"/>
                    </a:cxn>
                    <a:cxn ang="0">
                      <a:pos x="123" y="371"/>
                    </a:cxn>
                    <a:cxn ang="0">
                      <a:pos x="160" y="176"/>
                    </a:cxn>
                    <a:cxn ang="0">
                      <a:pos x="337" y="94"/>
                    </a:cxn>
                    <a:cxn ang="0">
                      <a:pos x="383" y="3"/>
                    </a:cxn>
                    <a:cxn ang="0">
                      <a:pos x="130" y="59"/>
                    </a:cxn>
                    <a:cxn ang="0">
                      <a:pos x="6" y="255"/>
                    </a:cxn>
                    <a:cxn ang="0">
                      <a:pos x="41" y="497"/>
                    </a:cxn>
                    <a:cxn ang="0">
                      <a:pos x="215" y="628"/>
                    </a:cxn>
                    <a:cxn ang="0">
                      <a:pos x="458" y="523"/>
                    </a:cxn>
                  </a:cxnLst>
                  <a:rect l="0" t="0" r="r" b="b"/>
                  <a:pathLst>
                    <a:path w="5893" h="641">
                      <a:moveTo>
                        <a:pt x="5686" y="631"/>
                      </a:moveTo>
                      <a:lnTo>
                        <a:pt x="5686" y="369"/>
                      </a:lnTo>
                      <a:lnTo>
                        <a:pt x="5893" y="10"/>
                      </a:lnTo>
                      <a:lnTo>
                        <a:pt x="5764" y="10"/>
                      </a:lnTo>
                      <a:lnTo>
                        <a:pt x="5690" y="169"/>
                      </a:lnTo>
                      <a:lnTo>
                        <a:pt x="5675" y="202"/>
                      </a:lnTo>
                      <a:lnTo>
                        <a:pt x="5661" y="232"/>
                      </a:lnTo>
                      <a:lnTo>
                        <a:pt x="5648" y="262"/>
                      </a:lnTo>
                      <a:lnTo>
                        <a:pt x="5636" y="292"/>
                      </a:lnTo>
                      <a:lnTo>
                        <a:pt x="5635" y="292"/>
                      </a:lnTo>
                      <a:lnTo>
                        <a:pt x="5621" y="261"/>
                      </a:lnTo>
                      <a:lnTo>
                        <a:pt x="5609" y="232"/>
                      </a:lnTo>
                      <a:lnTo>
                        <a:pt x="5596" y="202"/>
                      </a:lnTo>
                      <a:lnTo>
                        <a:pt x="5580" y="170"/>
                      </a:lnTo>
                      <a:lnTo>
                        <a:pt x="5506" y="10"/>
                      </a:lnTo>
                      <a:lnTo>
                        <a:pt x="5377" y="10"/>
                      </a:lnTo>
                      <a:lnTo>
                        <a:pt x="5573" y="372"/>
                      </a:lnTo>
                      <a:lnTo>
                        <a:pt x="5573" y="631"/>
                      </a:lnTo>
                      <a:lnTo>
                        <a:pt x="5686" y="631"/>
                      </a:lnTo>
                      <a:close/>
                      <a:moveTo>
                        <a:pt x="5318" y="523"/>
                      </a:moveTo>
                      <a:lnTo>
                        <a:pt x="5306" y="528"/>
                      </a:lnTo>
                      <a:lnTo>
                        <a:pt x="5293" y="532"/>
                      </a:lnTo>
                      <a:lnTo>
                        <a:pt x="5277" y="536"/>
                      </a:lnTo>
                      <a:lnTo>
                        <a:pt x="5262" y="539"/>
                      </a:lnTo>
                      <a:lnTo>
                        <a:pt x="5245" y="542"/>
                      </a:lnTo>
                      <a:lnTo>
                        <a:pt x="5229" y="544"/>
                      </a:lnTo>
                      <a:lnTo>
                        <a:pt x="5211" y="545"/>
                      </a:lnTo>
                      <a:lnTo>
                        <a:pt x="5194" y="545"/>
                      </a:lnTo>
                      <a:lnTo>
                        <a:pt x="5182" y="545"/>
                      </a:lnTo>
                      <a:lnTo>
                        <a:pt x="5169" y="544"/>
                      </a:lnTo>
                      <a:lnTo>
                        <a:pt x="5157" y="543"/>
                      </a:lnTo>
                      <a:lnTo>
                        <a:pt x="5146" y="541"/>
                      </a:lnTo>
                      <a:lnTo>
                        <a:pt x="5134" y="539"/>
                      </a:lnTo>
                      <a:lnTo>
                        <a:pt x="5124" y="537"/>
                      </a:lnTo>
                      <a:lnTo>
                        <a:pt x="5113" y="534"/>
                      </a:lnTo>
                      <a:lnTo>
                        <a:pt x="5104" y="530"/>
                      </a:lnTo>
                      <a:lnTo>
                        <a:pt x="5093" y="526"/>
                      </a:lnTo>
                      <a:lnTo>
                        <a:pt x="5084" y="522"/>
                      </a:lnTo>
                      <a:lnTo>
                        <a:pt x="5075" y="516"/>
                      </a:lnTo>
                      <a:lnTo>
                        <a:pt x="5067" y="511"/>
                      </a:lnTo>
                      <a:lnTo>
                        <a:pt x="5057" y="505"/>
                      </a:lnTo>
                      <a:lnTo>
                        <a:pt x="5050" y="499"/>
                      </a:lnTo>
                      <a:lnTo>
                        <a:pt x="5042" y="492"/>
                      </a:lnTo>
                      <a:lnTo>
                        <a:pt x="5036" y="486"/>
                      </a:lnTo>
                      <a:lnTo>
                        <a:pt x="5029" y="477"/>
                      </a:lnTo>
                      <a:lnTo>
                        <a:pt x="5022" y="470"/>
                      </a:lnTo>
                      <a:lnTo>
                        <a:pt x="5016" y="462"/>
                      </a:lnTo>
                      <a:lnTo>
                        <a:pt x="5011" y="453"/>
                      </a:lnTo>
                      <a:lnTo>
                        <a:pt x="5006" y="443"/>
                      </a:lnTo>
                      <a:lnTo>
                        <a:pt x="5001" y="434"/>
                      </a:lnTo>
                      <a:lnTo>
                        <a:pt x="4997" y="425"/>
                      </a:lnTo>
                      <a:lnTo>
                        <a:pt x="4993" y="415"/>
                      </a:lnTo>
                      <a:lnTo>
                        <a:pt x="4986" y="393"/>
                      </a:lnTo>
                      <a:lnTo>
                        <a:pt x="4982" y="371"/>
                      </a:lnTo>
                      <a:lnTo>
                        <a:pt x="4979" y="347"/>
                      </a:lnTo>
                      <a:lnTo>
                        <a:pt x="4978" y="322"/>
                      </a:lnTo>
                      <a:lnTo>
                        <a:pt x="4979" y="309"/>
                      </a:lnTo>
                      <a:lnTo>
                        <a:pt x="4979" y="295"/>
                      </a:lnTo>
                      <a:lnTo>
                        <a:pt x="4981" y="282"/>
                      </a:lnTo>
                      <a:lnTo>
                        <a:pt x="4982" y="270"/>
                      </a:lnTo>
                      <a:lnTo>
                        <a:pt x="4985" y="257"/>
                      </a:lnTo>
                      <a:lnTo>
                        <a:pt x="4987" y="246"/>
                      </a:lnTo>
                      <a:lnTo>
                        <a:pt x="4991" y="235"/>
                      </a:lnTo>
                      <a:lnTo>
                        <a:pt x="4995" y="223"/>
                      </a:lnTo>
                      <a:lnTo>
                        <a:pt x="4999" y="213"/>
                      </a:lnTo>
                      <a:lnTo>
                        <a:pt x="5004" y="203"/>
                      </a:lnTo>
                      <a:lnTo>
                        <a:pt x="5008" y="193"/>
                      </a:lnTo>
                      <a:lnTo>
                        <a:pt x="5014" y="184"/>
                      </a:lnTo>
                      <a:lnTo>
                        <a:pt x="5019" y="176"/>
                      </a:lnTo>
                      <a:lnTo>
                        <a:pt x="5026" y="168"/>
                      </a:lnTo>
                      <a:lnTo>
                        <a:pt x="5033" y="159"/>
                      </a:lnTo>
                      <a:lnTo>
                        <a:pt x="5040" y="152"/>
                      </a:lnTo>
                      <a:lnTo>
                        <a:pt x="5047" y="145"/>
                      </a:lnTo>
                      <a:lnTo>
                        <a:pt x="5055" y="139"/>
                      </a:lnTo>
                      <a:lnTo>
                        <a:pt x="5063" y="133"/>
                      </a:lnTo>
                      <a:lnTo>
                        <a:pt x="5072" y="127"/>
                      </a:lnTo>
                      <a:lnTo>
                        <a:pt x="5080" y="121"/>
                      </a:lnTo>
                      <a:lnTo>
                        <a:pt x="5089" y="117"/>
                      </a:lnTo>
                      <a:lnTo>
                        <a:pt x="5098" y="112"/>
                      </a:lnTo>
                      <a:lnTo>
                        <a:pt x="5109" y="109"/>
                      </a:lnTo>
                      <a:lnTo>
                        <a:pt x="5129" y="102"/>
                      </a:lnTo>
                      <a:lnTo>
                        <a:pt x="5150" y="98"/>
                      </a:lnTo>
                      <a:lnTo>
                        <a:pt x="5172" y="95"/>
                      </a:lnTo>
                      <a:lnTo>
                        <a:pt x="5196" y="94"/>
                      </a:lnTo>
                      <a:lnTo>
                        <a:pt x="5215" y="95"/>
                      </a:lnTo>
                      <a:lnTo>
                        <a:pt x="5232" y="96"/>
                      </a:lnTo>
                      <a:lnTo>
                        <a:pt x="5248" y="98"/>
                      </a:lnTo>
                      <a:lnTo>
                        <a:pt x="5264" y="101"/>
                      </a:lnTo>
                      <a:lnTo>
                        <a:pt x="5279" y="105"/>
                      </a:lnTo>
                      <a:lnTo>
                        <a:pt x="5293" y="109"/>
                      </a:lnTo>
                      <a:lnTo>
                        <a:pt x="5305" y="113"/>
                      </a:lnTo>
                      <a:lnTo>
                        <a:pt x="5316" y="118"/>
                      </a:lnTo>
                      <a:lnTo>
                        <a:pt x="5341" y="28"/>
                      </a:lnTo>
                      <a:lnTo>
                        <a:pt x="5332" y="24"/>
                      </a:lnTo>
                      <a:lnTo>
                        <a:pt x="5318" y="19"/>
                      </a:lnTo>
                      <a:lnTo>
                        <a:pt x="5303" y="13"/>
                      </a:lnTo>
                      <a:lnTo>
                        <a:pt x="5285" y="9"/>
                      </a:lnTo>
                      <a:lnTo>
                        <a:pt x="5265" y="6"/>
                      </a:lnTo>
                      <a:lnTo>
                        <a:pt x="5242" y="3"/>
                      </a:lnTo>
                      <a:lnTo>
                        <a:pt x="5218" y="1"/>
                      </a:lnTo>
                      <a:lnTo>
                        <a:pt x="5191" y="0"/>
                      </a:lnTo>
                      <a:lnTo>
                        <a:pt x="5173" y="1"/>
                      </a:lnTo>
                      <a:lnTo>
                        <a:pt x="5156" y="2"/>
                      </a:lnTo>
                      <a:lnTo>
                        <a:pt x="5139" y="4"/>
                      </a:lnTo>
                      <a:lnTo>
                        <a:pt x="5122" y="6"/>
                      </a:lnTo>
                      <a:lnTo>
                        <a:pt x="5106" y="9"/>
                      </a:lnTo>
                      <a:lnTo>
                        <a:pt x="5090" y="13"/>
                      </a:lnTo>
                      <a:lnTo>
                        <a:pt x="5075" y="17"/>
                      </a:lnTo>
                      <a:lnTo>
                        <a:pt x="5059" y="23"/>
                      </a:lnTo>
                      <a:lnTo>
                        <a:pt x="5045" y="29"/>
                      </a:lnTo>
                      <a:lnTo>
                        <a:pt x="5031" y="35"/>
                      </a:lnTo>
                      <a:lnTo>
                        <a:pt x="5016" y="42"/>
                      </a:lnTo>
                      <a:lnTo>
                        <a:pt x="5003" y="50"/>
                      </a:lnTo>
                      <a:lnTo>
                        <a:pt x="4989" y="59"/>
                      </a:lnTo>
                      <a:lnTo>
                        <a:pt x="4977" y="68"/>
                      </a:lnTo>
                      <a:lnTo>
                        <a:pt x="4966" y="77"/>
                      </a:lnTo>
                      <a:lnTo>
                        <a:pt x="4955" y="87"/>
                      </a:lnTo>
                      <a:lnTo>
                        <a:pt x="4943" y="99"/>
                      </a:lnTo>
                      <a:lnTo>
                        <a:pt x="4933" y="110"/>
                      </a:lnTo>
                      <a:lnTo>
                        <a:pt x="4924" y="122"/>
                      </a:lnTo>
                      <a:lnTo>
                        <a:pt x="4914" y="135"/>
                      </a:lnTo>
                      <a:lnTo>
                        <a:pt x="4906" y="148"/>
                      </a:lnTo>
                      <a:lnTo>
                        <a:pt x="4898" y="162"/>
                      </a:lnTo>
                      <a:lnTo>
                        <a:pt x="4891" y="176"/>
                      </a:lnTo>
                      <a:lnTo>
                        <a:pt x="4885" y="190"/>
                      </a:lnTo>
                      <a:lnTo>
                        <a:pt x="4879" y="206"/>
                      </a:lnTo>
                      <a:lnTo>
                        <a:pt x="4873" y="222"/>
                      </a:lnTo>
                      <a:lnTo>
                        <a:pt x="4869" y="239"/>
                      </a:lnTo>
                      <a:lnTo>
                        <a:pt x="4866" y="255"/>
                      </a:lnTo>
                      <a:lnTo>
                        <a:pt x="4863" y="273"/>
                      </a:lnTo>
                      <a:lnTo>
                        <a:pt x="4861" y="290"/>
                      </a:lnTo>
                      <a:lnTo>
                        <a:pt x="4860" y="309"/>
                      </a:lnTo>
                      <a:lnTo>
                        <a:pt x="4859" y="328"/>
                      </a:lnTo>
                      <a:lnTo>
                        <a:pt x="4860" y="346"/>
                      </a:lnTo>
                      <a:lnTo>
                        <a:pt x="4861" y="362"/>
                      </a:lnTo>
                      <a:lnTo>
                        <a:pt x="4862" y="380"/>
                      </a:lnTo>
                      <a:lnTo>
                        <a:pt x="4865" y="395"/>
                      </a:lnTo>
                      <a:lnTo>
                        <a:pt x="4868" y="412"/>
                      </a:lnTo>
                      <a:lnTo>
                        <a:pt x="4871" y="427"/>
                      </a:lnTo>
                      <a:lnTo>
                        <a:pt x="4876" y="441"/>
                      </a:lnTo>
                      <a:lnTo>
                        <a:pt x="4881" y="457"/>
                      </a:lnTo>
                      <a:lnTo>
                        <a:pt x="4887" y="470"/>
                      </a:lnTo>
                      <a:lnTo>
                        <a:pt x="4893" y="484"/>
                      </a:lnTo>
                      <a:lnTo>
                        <a:pt x="4900" y="497"/>
                      </a:lnTo>
                      <a:lnTo>
                        <a:pt x="4907" y="509"/>
                      </a:lnTo>
                      <a:lnTo>
                        <a:pt x="4915" y="522"/>
                      </a:lnTo>
                      <a:lnTo>
                        <a:pt x="4925" y="534"/>
                      </a:lnTo>
                      <a:lnTo>
                        <a:pt x="4934" y="544"/>
                      </a:lnTo>
                      <a:lnTo>
                        <a:pt x="4943" y="555"/>
                      </a:lnTo>
                      <a:lnTo>
                        <a:pt x="4955" y="565"/>
                      </a:lnTo>
                      <a:lnTo>
                        <a:pt x="4965" y="574"/>
                      </a:lnTo>
                      <a:lnTo>
                        <a:pt x="4977" y="583"/>
                      </a:lnTo>
                      <a:lnTo>
                        <a:pt x="4989" y="592"/>
                      </a:lnTo>
                      <a:lnTo>
                        <a:pt x="5002" y="599"/>
                      </a:lnTo>
                      <a:lnTo>
                        <a:pt x="5015" y="606"/>
                      </a:lnTo>
                      <a:lnTo>
                        <a:pt x="5029" y="612"/>
                      </a:lnTo>
                      <a:lnTo>
                        <a:pt x="5043" y="618"/>
                      </a:lnTo>
                      <a:lnTo>
                        <a:pt x="5058" y="623"/>
                      </a:lnTo>
                      <a:lnTo>
                        <a:pt x="5074" y="628"/>
                      </a:lnTo>
                      <a:lnTo>
                        <a:pt x="5089" y="632"/>
                      </a:lnTo>
                      <a:lnTo>
                        <a:pt x="5106" y="635"/>
                      </a:lnTo>
                      <a:lnTo>
                        <a:pt x="5122" y="637"/>
                      </a:lnTo>
                      <a:lnTo>
                        <a:pt x="5139" y="639"/>
                      </a:lnTo>
                      <a:lnTo>
                        <a:pt x="5158" y="640"/>
                      </a:lnTo>
                      <a:lnTo>
                        <a:pt x="5175" y="641"/>
                      </a:lnTo>
                      <a:lnTo>
                        <a:pt x="5203" y="640"/>
                      </a:lnTo>
                      <a:lnTo>
                        <a:pt x="5229" y="638"/>
                      </a:lnTo>
                      <a:lnTo>
                        <a:pt x="5253" y="635"/>
                      </a:lnTo>
                      <a:lnTo>
                        <a:pt x="5274" y="632"/>
                      </a:lnTo>
                      <a:lnTo>
                        <a:pt x="5294" y="628"/>
                      </a:lnTo>
                      <a:lnTo>
                        <a:pt x="5310" y="622"/>
                      </a:lnTo>
                      <a:lnTo>
                        <a:pt x="5324" y="617"/>
                      </a:lnTo>
                      <a:lnTo>
                        <a:pt x="5337" y="612"/>
                      </a:lnTo>
                      <a:lnTo>
                        <a:pt x="5318" y="523"/>
                      </a:lnTo>
                      <a:close/>
                      <a:moveTo>
                        <a:pt x="4374" y="631"/>
                      </a:moveTo>
                      <a:lnTo>
                        <a:pt x="4374" y="408"/>
                      </a:lnTo>
                      <a:lnTo>
                        <a:pt x="4374" y="371"/>
                      </a:lnTo>
                      <a:lnTo>
                        <a:pt x="4374" y="335"/>
                      </a:lnTo>
                      <a:lnTo>
                        <a:pt x="4374" y="301"/>
                      </a:lnTo>
                      <a:lnTo>
                        <a:pt x="4373" y="269"/>
                      </a:lnTo>
                      <a:lnTo>
                        <a:pt x="4372" y="237"/>
                      </a:lnTo>
                      <a:lnTo>
                        <a:pt x="4371" y="205"/>
                      </a:lnTo>
                      <a:lnTo>
                        <a:pt x="4370" y="175"/>
                      </a:lnTo>
                      <a:lnTo>
                        <a:pt x="4369" y="144"/>
                      </a:lnTo>
                      <a:lnTo>
                        <a:pt x="4371" y="144"/>
                      </a:lnTo>
                      <a:lnTo>
                        <a:pt x="4383" y="170"/>
                      </a:lnTo>
                      <a:lnTo>
                        <a:pt x="4396" y="198"/>
                      </a:lnTo>
                      <a:lnTo>
                        <a:pt x="4410" y="224"/>
                      </a:lnTo>
                      <a:lnTo>
                        <a:pt x="4423" y="251"/>
                      </a:lnTo>
                      <a:lnTo>
                        <a:pt x="4438" y="279"/>
                      </a:lnTo>
                      <a:lnTo>
                        <a:pt x="4453" y="306"/>
                      </a:lnTo>
                      <a:lnTo>
                        <a:pt x="4468" y="332"/>
                      </a:lnTo>
                      <a:lnTo>
                        <a:pt x="4483" y="358"/>
                      </a:lnTo>
                      <a:lnTo>
                        <a:pt x="4644" y="631"/>
                      </a:lnTo>
                      <a:lnTo>
                        <a:pt x="4761" y="631"/>
                      </a:lnTo>
                      <a:lnTo>
                        <a:pt x="4761" y="10"/>
                      </a:lnTo>
                      <a:lnTo>
                        <a:pt x="4657" y="10"/>
                      </a:lnTo>
                      <a:lnTo>
                        <a:pt x="4657" y="226"/>
                      </a:lnTo>
                      <a:lnTo>
                        <a:pt x="4657" y="261"/>
                      </a:lnTo>
                      <a:lnTo>
                        <a:pt x="4658" y="295"/>
                      </a:lnTo>
                      <a:lnTo>
                        <a:pt x="4658" y="328"/>
                      </a:lnTo>
                      <a:lnTo>
                        <a:pt x="4659" y="360"/>
                      </a:lnTo>
                      <a:lnTo>
                        <a:pt x="4661" y="391"/>
                      </a:lnTo>
                      <a:lnTo>
                        <a:pt x="4662" y="422"/>
                      </a:lnTo>
                      <a:lnTo>
                        <a:pt x="4665" y="453"/>
                      </a:lnTo>
                      <a:lnTo>
                        <a:pt x="4667" y="484"/>
                      </a:lnTo>
                      <a:lnTo>
                        <a:pt x="4665" y="485"/>
                      </a:lnTo>
                      <a:lnTo>
                        <a:pt x="4653" y="459"/>
                      </a:lnTo>
                      <a:lnTo>
                        <a:pt x="4642" y="433"/>
                      </a:lnTo>
                      <a:lnTo>
                        <a:pt x="4630" y="407"/>
                      </a:lnTo>
                      <a:lnTo>
                        <a:pt x="4616" y="381"/>
                      </a:lnTo>
                      <a:lnTo>
                        <a:pt x="4603" y="355"/>
                      </a:lnTo>
                      <a:lnTo>
                        <a:pt x="4589" y="328"/>
                      </a:lnTo>
                      <a:lnTo>
                        <a:pt x="4574" y="302"/>
                      </a:lnTo>
                      <a:lnTo>
                        <a:pt x="4559" y="277"/>
                      </a:lnTo>
                      <a:lnTo>
                        <a:pt x="4399" y="10"/>
                      </a:lnTo>
                      <a:lnTo>
                        <a:pt x="4270" y="10"/>
                      </a:lnTo>
                      <a:lnTo>
                        <a:pt x="4270" y="631"/>
                      </a:lnTo>
                      <a:lnTo>
                        <a:pt x="4374" y="631"/>
                      </a:lnTo>
                      <a:close/>
                      <a:moveTo>
                        <a:pt x="3827" y="369"/>
                      </a:moveTo>
                      <a:lnTo>
                        <a:pt x="3876" y="216"/>
                      </a:lnTo>
                      <a:lnTo>
                        <a:pt x="3884" y="187"/>
                      </a:lnTo>
                      <a:lnTo>
                        <a:pt x="3891" y="158"/>
                      </a:lnTo>
                      <a:lnTo>
                        <a:pt x="3898" y="129"/>
                      </a:lnTo>
                      <a:lnTo>
                        <a:pt x="3905" y="100"/>
                      </a:lnTo>
                      <a:lnTo>
                        <a:pt x="3908" y="100"/>
                      </a:lnTo>
                      <a:lnTo>
                        <a:pt x="3915" y="128"/>
                      </a:lnTo>
                      <a:lnTo>
                        <a:pt x="3922" y="157"/>
                      </a:lnTo>
                      <a:lnTo>
                        <a:pt x="3930" y="187"/>
                      </a:lnTo>
                      <a:lnTo>
                        <a:pt x="3938" y="217"/>
                      </a:lnTo>
                      <a:lnTo>
                        <a:pt x="3988" y="369"/>
                      </a:lnTo>
                      <a:lnTo>
                        <a:pt x="3827" y="369"/>
                      </a:lnTo>
                      <a:close/>
                      <a:moveTo>
                        <a:pt x="4006" y="456"/>
                      </a:moveTo>
                      <a:lnTo>
                        <a:pt x="4063" y="631"/>
                      </a:lnTo>
                      <a:lnTo>
                        <a:pt x="4184" y="631"/>
                      </a:lnTo>
                      <a:lnTo>
                        <a:pt x="3983" y="10"/>
                      </a:lnTo>
                      <a:lnTo>
                        <a:pt x="3839" y="10"/>
                      </a:lnTo>
                      <a:lnTo>
                        <a:pt x="3639" y="631"/>
                      </a:lnTo>
                      <a:lnTo>
                        <a:pt x="3756" y="631"/>
                      </a:lnTo>
                      <a:lnTo>
                        <a:pt x="3809" y="456"/>
                      </a:lnTo>
                      <a:lnTo>
                        <a:pt x="4006" y="456"/>
                      </a:lnTo>
                      <a:close/>
                      <a:moveTo>
                        <a:pt x="3389" y="631"/>
                      </a:moveTo>
                      <a:lnTo>
                        <a:pt x="3502" y="631"/>
                      </a:lnTo>
                      <a:lnTo>
                        <a:pt x="3502" y="105"/>
                      </a:lnTo>
                      <a:lnTo>
                        <a:pt x="3680" y="105"/>
                      </a:lnTo>
                      <a:lnTo>
                        <a:pt x="3680" y="10"/>
                      </a:lnTo>
                      <a:lnTo>
                        <a:pt x="3211" y="10"/>
                      </a:lnTo>
                      <a:lnTo>
                        <a:pt x="3211" y="105"/>
                      </a:lnTo>
                      <a:lnTo>
                        <a:pt x="3389" y="105"/>
                      </a:lnTo>
                      <a:lnTo>
                        <a:pt x="3389" y="631"/>
                      </a:lnTo>
                      <a:close/>
                      <a:moveTo>
                        <a:pt x="2906" y="631"/>
                      </a:moveTo>
                      <a:lnTo>
                        <a:pt x="3275" y="631"/>
                      </a:lnTo>
                      <a:lnTo>
                        <a:pt x="3275" y="536"/>
                      </a:lnTo>
                      <a:lnTo>
                        <a:pt x="3020" y="536"/>
                      </a:lnTo>
                      <a:lnTo>
                        <a:pt x="3020" y="10"/>
                      </a:lnTo>
                      <a:lnTo>
                        <a:pt x="2906" y="10"/>
                      </a:lnTo>
                      <a:lnTo>
                        <a:pt x="2906" y="631"/>
                      </a:lnTo>
                      <a:close/>
                      <a:moveTo>
                        <a:pt x="2293" y="10"/>
                      </a:moveTo>
                      <a:lnTo>
                        <a:pt x="2293" y="365"/>
                      </a:lnTo>
                      <a:lnTo>
                        <a:pt x="2293" y="383"/>
                      </a:lnTo>
                      <a:lnTo>
                        <a:pt x="2294" y="400"/>
                      </a:lnTo>
                      <a:lnTo>
                        <a:pt x="2295" y="417"/>
                      </a:lnTo>
                      <a:lnTo>
                        <a:pt x="2297" y="433"/>
                      </a:lnTo>
                      <a:lnTo>
                        <a:pt x="2299" y="449"/>
                      </a:lnTo>
                      <a:lnTo>
                        <a:pt x="2303" y="463"/>
                      </a:lnTo>
                      <a:lnTo>
                        <a:pt x="2306" y="477"/>
                      </a:lnTo>
                      <a:lnTo>
                        <a:pt x="2310" y="491"/>
                      </a:lnTo>
                      <a:lnTo>
                        <a:pt x="2314" y="503"/>
                      </a:lnTo>
                      <a:lnTo>
                        <a:pt x="2319" y="515"/>
                      </a:lnTo>
                      <a:lnTo>
                        <a:pt x="2324" y="528"/>
                      </a:lnTo>
                      <a:lnTo>
                        <a:pt x="2330" y="538"/>
                      </a:lnTo>
                      <a:lnTo>
                        <a:pt x="2336" y="548"/>
                      </a:lnTo>
                      <a:lnTo>
                        <a:pt x="2343" y="559"/>
                      </a:lnTo>
                      <a:lnTo>
                        <a:pt x="2350" y="568"/>
                      </a:lnTo>
                      <a:lnTo>
                        <a:pt x="2357" y="576"/>
                      </a:lnTo>
                      <a:lnTo>
                        <a:pt x="2365" y="584"/>
                      </a:lnTo>
                      <a:lnTo>
                        <a:pt x="2373" y="592"/>
                      </a:lnTo>
                      <a:lnTo>
                        <a:pt x="2383" y="599"/>
                      </a:lnTo>
                      <a:lnTo>
                        <a:pt x="2392" y="605"/>
                      </a:lnTo>
                      <a:lnTo>
                        <a:pt x="2401" y="611"/>
                      </a:lnTo>
                      <a:lnTo>
                        <a:pt x="2411" y="616"/>
                      </a:lnTo>
                      <a:lnTo>
                        <a:pt x="2422" y="621"/>
                      </a:lnTo>
                      <a:lnTo>
                        <a:pt x="2432" y="625"/>
                      </a:lnTo>
                      <a:lnTo>
                        <a:pt x="2443" y="629"/>
                      </a:lnTo>
                      <a:lnTo>
                        <a:pt x="2455" y="633"/>
                      </a:lnTo>
                      <a:lnTo>
                        <a:pt x="2466" y="635"/>
                      </a:lnTo>
                      <a:lnTo>
                        <a:pt x="2478" y="637"/>
                      </a:lnTo>
                      <a:lnTo>
                        <a:pt x="2503" y="640"/>
                      </a:lnTo>
                      <a:lnTo>
                        <a:pt x="2530" y="641"/>
                      </a:lnTo>
                      <a:lnTo>
                        <a:pt x="2543" y="641"/>
                      </a:lnTo>
                      <a:lnTo>
                        <a:pt x="2556" y="640"/>
                      </a:lnTo>
                      <a:lnTo>
                        <a:pt x="2570" y="639"/>
                      </a:lnTo>
                      <a:lnTo>
                        <a:pt x="2583" y="637"/>
                      </a:lnTo>
                      <a:lnTo>
                        <a:pt x="2595" y="635"/>
                      </a:lnTo>
                      <a:lnTo>
                        <a:pt x="2608" y="632"/>
                      </a:lnTo>
                      <a:lnTo>
                        <a:pt x="2619" y="629"/>
                      </a:lnTo>
                      <a:lnTo>
                        <a:pt x="2631" y="624"/>
                      </a:lnTo>
                      <a:lnTo>
                        <a:pt x="2643" y="620"/>
                      </a:lnTo>
                      <a:lnTo>
                        <a:pt x="2653" y="615"/>
                      </a:lnTo>
                      <a:lnTo>
                        <a:pt x="2663" y="610"/>
                      </a:lnTo>
                      <a:lnTo>
                        <a:pt x="2673" y="604"/>
                      </a:lnTo>
                      <a:lnTo>
                        <a:pt x="2683" y="598"/>
                      </a:lnTo>
                      <a:lnTo>
                        <a:pt x="2692" y="591"/>
                      </a:lnTo>
                      <a:lnTo>
                        <a:pt x="2701" y="582"/>
                      </a:lnTo>
                      <a:lnTo>
                        <a:pt x="2709" y="574"/>
                      </a:lnTo>
                      <a:lnTo>
                        <a:pt x="2718" y="566"/>
                      </a:lnTo>
                      <a:lnTo>
                        <a:pt x="2725" y="557"/>
                      </a:lnTo>
                      <a:lnTo>
                        <a:pt x="2732" y="546"/>
                      </a:lnTo>
                      <a:lnTo>
                        <a:pt x="2738" y="536"/>
                      </a:lnTo>
                      <a:lnTo>
                        <a:pt x="2744" y="525"/>
                      </a:lnTo>
                      <a:lnTo>
                        <a:pt x="2750" y="513"/>
                      </a:lnTo>
                      <a:lnTo>
                        <a:pt x="2755" y="501"/>
                      </a:lnTo>
                      <a:lnTo>
                        <a:pt x="2760" y="489"/>
                      </a:lnTo>
                      <a:lnTo>
                        <a:pt x="2764" y="475"/>
                      </a:lnTo>
                      <a:lnTo>
                        <a:pt x="2767" y="461"/>
                      </a:lnTo>
                      <a:lnTo>
                        <a:pt x="2770" y="446"/>
                      </a:lnTo>
                      <a:lnTo>
                        <a:pt x="2772" y="431"/>
                      </a:lnTo>
                      <a:lnTo>
                        <a:pt x="2774" y="416"/>
                      </a:lnTo>
                      <a:lnTo>
                        <a:pt x="2776" y="399"/>
                      </a:lnTo>
                      <a:lnTo>
                        <a:pt x="2777" y="383"/>
                      </a:lnTo>
                      <a:lnTo>
                        <a:pt x="2777" y="364"/>
                      </a:lnTo>
                      <a:lnTo>
                        <a:pt x="2777" y="10"/>
                      </a:lnTo>
                      <a:lnTo>
                        <a:pt x="2664" y="10"/>
                      </a:lnTo>
                      <a:lnTo>
                        <a:pt x="2664" y="372"/>
                      </a:lnTo>
                      <a:lnTo>
                        <a:pt x="2663" y="394"/>
                      </a:lnTo>
                      <a:lnTo>
                        <a:pt x="2661" y="415"/>
                      </a:lnTo>
                      <a:lnTo>
                        <a:pt x="2659" y="433"/>
                      </a:lnTo>
                      <a:lnTo>
                        <a:pt x="2655" y="451"/>
                      </a:lnTo>
                      <a:lnTo>
                        <a:pt x="2650" y="467"/>
                      </a:lnTo>
                      <a:lnTo>
                        <a:pt x="2644" y="481"/>
                      </a:lnTo>
                      <a:lnTo>
                        <a:pt x="2638" y="495"/>
                      </a:lnTo>
                      <a:lnTo>
                        <a:pt x="2629" y="506"/>
                      </a:lnTo>
                      <a:lnTo>
                        <a:pt x="2620" y="516"/>
                      </a:lnTo>
                      <a:lnTo>
                        <a:pt x="2611" y="526"/>
                      </a:lnTo>
                      <a:lnTo>
                        <a:pt x="2600" y="533"/>
                      </a:lnTo>
                      <a:lnTo>
                        <a:pt x="2588" y="539"/>
                      </a:lnTo>
                      <a:lnTo>
                        <a:pt x="2576" y="544"/>
                      </a:lnTo>
                      <a:lnTo>
                        <a:pt x="2563" y="547"/>
                      </a:lnTo>
                      <a:lnTo>
                        <a:pt x="2548" y="549"/>
                      </a:lnTo>
                      <a:lnTo>
                        <a:pt x="2534" y="549"/>
                      </a:lnTo>
                      <a:lnTo>
                        <a:pt x="2519" y="549"/>
                      </a:lnTo>
                      <a:lnTo>
                        <a:pt x="2506" y="547"/>
                      </a:lnTo>
                      <a:lnTo>
                        <a:pt x="2493" y="543"/>
                      </a:lnTo>
                      <a:lnTo>
                        <a:pt x="2481" y="539"/>
                      </a:lnTo>
                      <a:lnTo>
                        <a:pt x="2470" y="533"/>
                      </a:lnTo>
                      <a:lnTo>
                        <a:pt x="2460" y="526"/>
                      </a:lnTo>
                      <a:lnTo>
                        <a:pt x="2449" y="516"/>
                      </a:lnTo>
                      <a:lnTo>
                        <a:pt x="2441" y="506"/>
                      </a:lnTo>
                      <a:lnTo>
                        <a:pt x="2433" y="495"/>
                      </a:lnTo>
                      <a:lnTo>
                        <a:pt x="2426" y="481"/>
                      </a:lnTo>
                      <a:lnTo>
                        <a:pt x="2421" y="467"/>
                      </a:lnTo>
                      <a:lnTo>
                        <a:pt x="2416" y="451"/>
                      </a:lnTo>
                      <a:lnTo>
                        <a:pt x="2411" y="433"/>
                      </a:lnTo>
                      <a:lnTo>
                        <a:pt x="2408" y="415"/>
                      </a:lnTo>
                      <a:lnTo>
                        <a:pt x="2406" y="394"/>
                      </a:lnTo>
                      <a:lnTo>
                        <a:pt x="2406" y="372"/>
                      </a:lnTo>
                      <a:lnTo>
                        <a:pt x="2406" y="10"/>
                      </a:lnTo>
                      <a:lnTo>
                        <a:pt x="2293" y="10"/>
                      </a:lnTo>
                      <a:close/>
                      <a:moveTo>
                        <a:pt x="1789" y="601"/>
                      </a:moveTo>
                      <a:lnTo>
                        <a:pt x="1803" y="609"/>
                      </a:lnTo>
                      <a:lnTo>
                        <a:pt x="1821" y="616"/>
                      </a:lnTo>
                      <a:lnTo>
                        <a:pt x="1840" y="622"/>
                      </a:lnTo>
                      <a:lnTo>
                        <a:pt x="1861" y="629"/>
                      </a:lnTo>
                      <a:lnTo>
                        <a:pt x="1883" y="634"/>
                      </a:lnTo>
                      <a:lnTo>
                        <a:pt x="1908" y="637"/>
                      </a:lnTo>
                      <a:lnTo>
                        <a:pt x="1932" y="640"/>
                      </a:lnTo>
                      <a:lnTo>
                        <a:pt x="1956" y="641"/>
                      </a:lnTo>
                      <a:lnTo>
                        <a:pt x="1986" y="640"/>
                      </a:lnTo>
                      <a:lnTo>
                        <a:pt x="2013" y="637"/>
                      </a:lnTo>
                      <a:lnTo>
                        <a:pt x="2025" y="635"/>
                      </a:lnTo>
                      <a:lnTo>
                        <a:pt x="2037" y="632"/>
                      </a:lnTo>
                      <a:lnTo>
                        <a:pt x="2050" y="629"/>
                      </a:lnTo>
                      <a:lnTo>
                        <a:pt x="2061" y="625"/>
                      </a:lnTo>
                      <a:lnTo>
                        <a:pt x="2071" y="621"/>
                      </a:lnTo>
                      <a:lnTo>
                        <a:pt x="2082" y="617"/>
                      </a:lnTo>
                      <a:lnTo>
                        <a:pt x="2092" y="613"/>
                      </a:lnTo>
                      <a:lnTo>
                        <a:pt x="2101" y="608"/>
                      </a:lnTo>
                      <a:lnTo>
                        <a:pt x="2110" y="603"/>
                      </a:lnTo>
                      <a:lnTo>
                        <a:pt x="2119" y="597"/>
                      </a:lnTo>
                      <a:lnTo>
                        <a:pt x="2127" y="591"/>
                      </a:lnTo>
                      <a:lnTo>
                        <a:pt x="2134" y="584"/>
                      </a:lnTo>
                      <a:lnTo>
                        <a:pt x="2141" y="578"/>
                      </a:lnTo>
                      <a:lnTo>
                        <a:pt x="2147" y="571"/>
                      </a:lnTo>
                      <a:lnTo>
                        <a:pt x="2154" y="564"/>
                      </a:lnTo>
                      <a:lnTo>
                        <a:pt x="2160" y="557"/>
                      </a:lnTo>
                      <a:lnTo>
                        <a:pt x="2170" y="541"/>
                      </a:lnTo>
                      <a:lnTo>
                        <a:pt x="2177" y="526"/>
                      </a:lnTo>
                      <a:lnTo>
                        <a:pt x="2183" y="508"/>
                      </a:lnTo>
                      <a:lnTo>
                        <a:pt x="2189" y="491"/>
                      </a:lnTo>
                      <a:lnTo>
                        <a:pt x="2191" y="472"/>
                      </a:lnTo>
                      <a:lnTo>
                        <a:pt x="2192" y="454"/>
                      </a:lnTo>
                      <a:lnTo>
                        <a:pt x="2192" y="437"/>
                      </a:lnTo>
                      <a:lnTo>
                        <a:pt x="2190" y="422"/>
                      </a:lnTo>
                      <a:lnTo>
                        <a:pt x="2186" y="407"/>
                      </a:lnTo>
                      <a:lnTo>
                        <a:pt x="2182" y="393"/>
                      </a:lnTo>
                      <a:lnTo>
                        <a:pt x="2176" y="380"/>
                      </a:lnTo>
                      <a:lnTo>
                        <a:pt x="2170" y="367"/>
                      </a:lnTo>
                      <a:lnTo>
                        <a:pt x="2162" y="355"/>
                      </a:lnTo>
                      <a:lnTo>
                        <a:pt x="2153" y="344"/>
                      </a:lnTo>
                      <a:lnTo>
                        <a:pt x="2142" y="332"/>
                      </a:lnTo>
                      <a:lnTo>
                        <a:pt x="2130" y="322"/>
                      </a:lnTo>
                      <a:lnTo>
                        <a:pt x="2117" y="313"/>
                      </a:lnTo>
                      <a:lnTo>
                        <a:pt x="2102" y="303"/>
                      </a:lnTo>
                      <a:lnTo>
                        <a:pt x="2087" y="294"/>
                      </a:lnTo>
                      <a:lnTo>
                        <a:pt x="2070" y="286"/>
                      </a:lnTo>
                      <a:lnTo>
                        <a:pt x="2052" y="278"/>
                      </a:lnTo>
                      <a:lnTo>
                        <a:pt x="2032" y="270"/>
                      </a:lnTo>
                      <a:lnTo>
                        <a:pt x="2004" y="258"/>
                      </a:lnTo>
                      <a:lnTo>
                        <a:pt x="1979" y="247"/>
                      </a:lnTo>
                      <a:lnTo>
                        <a:pt x="1969" y="242"/>
                      </a:lnTo>
                      <a:lnTo>
                        <a:pt x="1958" y="236"/>
                      </a:lnTo>
                      <a:lnTo>
                        <a:pt x="1950" y="230"/>
                      </a:lnTo>
                      <a:lnTo>
                        <a:pt x="1942" y="224"/>
                      </a:lnTo>
                      <a:lnTo>
                        <a:pt x="1936" y="219"/>
                      </a:lnTo>
                      <a:lnTo>
                        <a:pt x="1930" y="213"/>
                      </a:lnTo>
                      <a:lnTo>
                        <a:pt x="1924" y="206"/>
                      </a:lnTo>
                      <a:lnTo>
                        <a:pt x="1920" y="200"/>
                      </a:lnTo>
                      <a:lnTo>
                        <a:pt x="1917" y="192"/>
                      </a:lnTo>
                      <a:lnTo>
                        <a:pt x="1915" y="184"/>
                      </a:lnTo>
                      <a:lnTo>
                        <a:pt x="1914" y="177"/>
                      </a:lnTo>
                      <a:lnTo>
                        <a:pt x="1914" y="168"/>
                      </a:lnTo>
                      <a:lnTo>
                        <a:pt x="1914" y="162"/>
                      </a:lnTo>
                      <a:lnTo>
                        <a:pt x="1915" y="154"/>
                      </a:lnTo>
                      <a:lnTo>
                        <a:pt x="1917" y="147"/>
                      </a:lnTo>
                      <a:lnTo>
                        <a:pt x="1919" y="141"/>
                      </a:lnTo>
                      <a:lnTo>
                        <a:pt x="1923" y="135"/>
                      </a:lnTo>
                      <a:lnTo>
                        <a:pt x="1928" y="129"/>
                      </a:lnTo>
                      <a:lnTo>
                        <a:pt x="1933" y="122"/>
                      </a:lnTo>
                      <a:lnTo>
                        <a:pt x="1938" y="117"/>
                      </a:lnTo>
                      <a:lnTo>
                        <a:pt x="1945" y="112"/>
                      </a:lnTo>
                      <a:lnTo>
                        <a:pt x="1952" y="107"/>
                      </a:lnTo>
                      <a:lnTo>
                        <a:pt x="1960" y="103"/>
                      </a:lnTo>
                      <a:lnTo>
                        <a:pt x="1970" y="100"/>
                      </a:lnTo>
                      <a:lnTo>
                        <a:pt x="1980" y="97"/>
                      </a:lnTo>
                      <a:lnTo>
                        <a:pt x="1991" y="95"/>
                      </a:lnTo>
                      <a:lnTo>
                        <a:pt x="2004" y="94"/>
                      </a:lnTo>
                      <a:lnTo>
                        <a:pt x="2016" y="94"/>
                      </a:lnTo>
                      <a:lnTo>
                        <a:pt x="2037" y="94"/>
                      </a:lnTo>
                      <a:lnTo>
                        <a:pt x="2057" y="96"/>
                      </a:lnTo>
                      <a:lnTo>
                        <a:pt x="2075" y="100"/>
                      </a:lnTo>
                      <a:lnTo>
                        <a:pt x="2092" y="104"/>
                      </a:lnTo>
                      <a:lnTo>
                        <a:pt x="2106" y="108"/>
                      </a:lnTo>
                      <a:lnTo>
                        <a:pt x="2120" y="113"/>
                      </a:lnTo>
                      <a:lnTo>
                        <a:pt x="2131" y="118"/>
                      </a:lnTo>
                      <a:lnTo>
                        <a:pt x="2140" y="122"/>
                      </a:lnTo>
                      <a:lnTo>
                        <a:pt x="2167" y="31"/>
                      </a:lnTo>
                      <a:lnTo>
                        <a:pt x="2155" y="25"/>
                      </a:lnTo>
                      <a:lnTo>
                        <a:pt x="2139" y="20"/>
                      </a:lnTo>
                      <a:lnTo>
                        <a:pt x="2124" y="14"/>
                      </a:lnTo>
                      <a:lnTo>
                        <a:pt x="2106" y="9"/>
                      </a:lnTo>
                      <a:lnTo>
                        <a:pt x="2087" y="6"/>
                      </a:lnTo>
                      <a:lnTo>
                        <a:pt x="2065" y="3"/>
                      </a:lnTo>
                      <a:lnTo>
                        <a:pt x="2043" y="1"/>
                      </a:lnTo>
                      <a:lnTo>
                        <a:pt x="2019" y="0"/>
                      </a:lnTo>
                      <a:lnTo>
                        <a:pt x="1994" y="1"/>
                      </a:lnTo>
                      <a:lnTo>
                        <a:pt x="1971" y="4"/>
                      </a:lnTo>
                      <a:lnTo>
                        <a:pt x="1948" y="8"/>
                      </a:lnTo>
                      <a:lnTo>
                        <a:pt x="1928" y="14"/>
                      </a:lnTo>
                      <a:lnTo>
                        <a:pt x="1908" y="22"/>
                      </a:lnTo>
                      <a:lnTo>
                        <a:pt x="1890" y="30"/>
                      </a:lnTo>
                      <a:lnTo>
                        <a:pt x="1873" y="40"/>
                      </a:lnTo>
                      <a:lnTo>
                        <a:pt x="1859" y="51"/>
                      </a:lnTo>
                      <a:lnTo>
                        <a:pt x="1845" y="64"/>
                      </a:lnTo>
                      <a:lnTo>
                        <a:pt x="1833" y="77"/>
                      </a:lnTo>
                      <a:lnTo>
                        <a:pt x="1823" y="93"/>
                      </a:lnTo>
                      <a:lnTo>
                        <a:pt x="1815" y="108"/>
                      </a:lnTo>
                      <a:lnTo>
                        <a:pt x="1808" y="124"/>
                      </a:lnTo>
                      <a:lnTo>
                        <a:pt x="1803" y="142"/>
                      </a:lnTo>
                      <a:lnTo>
                        <a:pt x="1800" y="159"/>
                      </a:lnTo>
                      <a:lnTo>
                        <a:pt x="1799" y="179"/>
                      </a:lnTo>
                      <a:lnTo>
                        <a:pt x="1800" y="194"/>
                      </a:lnTo>
                      <a:lnTo>
                        <a:pt x="1802" y="211"/>
                      </a:lnTo>
                      <a:lnTo>
                        <a:pt x="1806" y="225"/>
                      </a:lnTo>
                      <a:lnTo>
                        <a:pt x="1811" y="240"/>
                      </a:lnTo>
                      <a:lnTo>
                        <a:pt x="1818" y="253"/>
                      </a:lnTo>
                      <a:lnTo>
                        <a:pt x="1825" y="265"/>
                      </a:lnTo>
                      <a:lnTo>
                        <a:pt x="1834" y="277"/>
                      </a:lnTo>
                      <a:lnTo>
                        <a:pt x="1844" y="288"/>
                      </a:lnTo>
                      <a:lnTo>
                        <a:pt x="1857" y="299"/>
                      </a:lnTo>
                      <a:lnTo>
                        <a:pt x="1869" y="310"/>
                      </a:lnTo>
                      <a:lnTo>
                        <a:pt x="1882" y="319"/>
                      </a:lnTo>
                      <a:lnTo>
                        <a:pt x="1898" y="328"/>
                      </a:lnTo>
                      <a:lnTo>
                        <a:pt x="1913" y="336"/>
                      </a:lnTo>
                      <a:lnTo>
                        <a:pt x="1931" y="345"/>
                      </a:lnTo>
                      <a:lnTo>
                        <a:pt x="1948" y="352"/>
                      </a:lnTo>
                      <a:lnTo>
                        <a:pt x="1967" y="359"/>
                      </a:lnTo>
                      <a:lnTo>
                        <a:pt x="1994" y="369"/>
                      </a:lnTo>
                      <a:lnTo>
                        <a:pt x="2017" y="381"/>
                      </a:lnTo>
                      <a:lnTo>
                        <a:pt x="2027" y="386"/>
                      </a:lnTo>
                      <a:lnTo>
                        <a:pt x="2036" y="392"/>
                      </a:lnTo>
                      <a:lnTo>
                        <a:pt x="2044" y="397"/>
                      </a:lnTo>
                      <a:lnTo>
                        <a:pt x="2051" y="403"/>
                      </a:lnTo>
                      <a:lnTo>
                        <a:pt x="2057" y="409"/>
                      </a:lnTo>
                      <a:lnTo>
                        <a:pt x="2062" y="417"/>
                      </a:lnTo>
                      <a:lnTo>
                        <a:pt x="2067" y="423"/>
                      </a:lnTo>
                      <a:lnTo>
                        <a:pt x="2070" y="430"/>
                      </a:lnTo>
                      <a:lnTo>
                        <a:pt x="2073" y="437"/>
                      </a:lnTo>
                      <a:lnTo>
                        <a:pt x="2075" y="445"/>
                      </a:lnTo>
                      <a:lnTo>
                        <a:pt x="2077" y="454"/>
                      </a:lnTo>
                      <a:lnTo>
                        <a:pt x="2077" y="462"/>
                      </a:lnTo>
                      <a:lnTo>
                        <a:pt x="2077" y="471"/>
                      </a:lnTo>
                      <a:lnTo>
                        <a:pt x="2074" y="480"/>
                      </a:lnTo>
                      <a:lnTo>
                        <a:pt x="2072" y="489"/>
                      </a:lnTo>
                      <a:lnTo>
                        <a:pt x="2069" y="497"/>
                      </a:lnTo>
                      <a:lnTo>
                        <a:pt x="2065" y="504"/>
                      </a:lnTo>
                      <a:lnTo>
                        <a:pt x="2060" y="511"/>
                      </a:lnTo>
                      <a:lnTo>
                        <a:pt x="2054" y="517"/>
                      </a:lnTo>
                      <a:lnTo>
                        <a:pt x="2048" y="524"/>
                      </a:lnTo>
                      <a:lnTo>
                        <a:pt x="2040" y="529"/>
                      </a:lnTo>
                      <a:lnTo>
                        <a:pt x="2031" y="533"/>
                      </a:lnTo>
                      <a:lnTo>
                        <a:pt x="2022" y="537"/>
                      </a:lnTo>
                      <a:lnTo>
                        <a:pt x="2012" y="540"/>
                      </a:lnTo>
                      <a:lnTo>
                        <a:pt x="2002" y="543"/>
                      </a:lnTo>
                      <a:lnTo>
                        <a:pt x="1989" y="545"/>
                      </a:lnTo>
                      <a:lnTo>
                        <a:pt x="1977" y="546"/>
                      </a:lnTo>
                      <a:lnTo>
                        <a:pt x="1965" y="546"/>
                      </a:lnTo>
                      <a:lnTo>
                        <a:pt x="1943" y="546"/>
                      </a:lnTo>
                      <a:lnTo>
                        <a:pt x="1921" y="543"/>
                      </a:lnTo>
                      <a:lnTo>
                        <a:pt x="1901" y="540"/>
                      </a:lnTo>
                      <a:lnTo>
                        <a:pt x="1881" y="535"/>
                      </a:lnTo>
                      <a:lnTo>
                        <a:pt x="1863" y="529"/>
                      </a:lnTo>
                      <a:lnTo>
                        <a:pt x="1845" y="523"/>
                      </a:lnTo>
                      <a:lnTo>
                        <a:pt x="1829" y="514"/>
                      </a:lnTo>
                      <a:lnTo>
                        <a:pt x="1815" y="507"/>
                      </a:lnTo>
                      <a:lnTo>
                        <a:pt x="1789" y="601"/>
                      </a:lnTo>
                      <a:close/>
                      <a:moveTo>
                        <a:pt x="1300" y="631"/>
                      </a:moveTo>
                      <a:lnTo>
                        <a:pt x="1300" y="408"/>
                      </a:lnTo>
                      <a:lnTo>
                        <a:pt x="1300" y="371"/>
                      </a:lnTo>
                      <a:lnTo>
                        <a:pt x="1299" y="335"/>
                      </a:lnTo>
                      <a:lnTo>
                        <a:pt x="1299" y="301"/>
                      </a:lnTo>
                      <a:lnTo>
                        <a:pt x="1298" y="269"/>
                      </a:lnTo>
                      <a:lnTo>
                        <a:pt x="1298" y="237"/>
                      </a:lnTo>
                      <a:lnTo>
                        <a:pt x="1297" y="205"/>
                      </a:lnTo>
                      <a:lnTo>
                        <a:pt x="1295" y="175"/>
                      </a:lnTo>
                      <a:lnTo>
                        <a:pt x="1294" y="144"/>
                      </a:lnTo>
                      <a:lnTo>
                        <a:pt x="1297" y="144"/>
                      </a:lnTo>
                      <a:lnTo>
                        <a:pt x="1308" y="170"/>
                      </a:lnTo>
                      <a:lnTo>
                        <a:pt x="1321" y="198"/>
                      </a:lnTo>
                      <a:lnTo>
                        <a:pt x="1335" y="224"/>
                      </a:lnTo>
                      <a:lnTo>
                        <a:pt x="1348" y="251"/>
                      </a:lnTo>
                      <a:lnTo>
                        <a:pt x="1362" y="279"/>
                      </a:lnTo>
                      <a:lnTo>
                        <a:pt x="1378" y="306"/>
                      </a:lnTo>
                      <a:lnTo>
                        <a:pt x="1392" y="332"/>
                      </a:lnTo>
                      <a:lnTo>
                        <a:pt x="1408" y="358"/>
                      </a:lnTo>
                      <a:lnTo>
                        <a:pt x="1569" y="631"/>
                      </a:lnTo>
                      <a:lnTo>
                        <a:pt x="1686" y="631"/>
                      </a:lnTo>
                      <a:lnTo>
                        <a:pt x="1686" y="10"/>
                      </a:lnTo>
                      <a:lnTo>
                        <a:pt x="1582" y="10"/>
                      </a:lnTo>
                      <a:lnTo>
                        <a:pt x="1582" y="226"/>
                      </a:lnTo>
                      <a:lnTo>
                        <a:pt x="1582" y="261"/>
                      </a:lnTo>
                      <a:lnTo>
                        <a:pt x="1582" y="295"/>
                      </a:lnTo>
                      <a:lnTo>
                        <a:pt x="1583" y="328"/>
                      </a:lnTo>
                      <a:lnTo>
                        <a:pt x="1584" y="360"/>
                      </a:lnTo>
                      <a:lnTo>
                        <a:pt x="1585" y="391"/>
                      </a:lnTo>
                      <a:lnTo>
                        <a:pt x="1587" y="422"/>
                      </a:lnTo>
                      <a:lnTo>
                        <a:pt x="1589" y="453"/>
                      </a:lnTo>
                      <a:lnTo>
                        <a:pt x="1592" y="484"/>
                      </a:lnTo>
                      <a:lnTo>
                        <a:pt x="1589" y="485"/>
                      </a:lnTo>
                      <a:lnTo>
                        <a:pt x="1578" y="459"/>
                      </a:lnTo>
                      <a:lnTo>
                        <a:pt x="1567" y="433"/>
                      </a:lnTo>
                      <a:lnTo>
                        <a:pt x="1555" y="407"/>
                      </a:lnTo>
                      <a:lnTo>
                        <a:pt x="1541" y="381"/>
                      </a:lnTo>
                      <a:lnTo>
                        <a:pt x="1528" y="355"/>
                      </a:lnTo>
                      <a:lnTo>
                        <a:pt x="1513" y="328"/>
                      </a:lnTo>
                      <a:lnTo>
                        <a:pt x="1499" y="302"/>
                      </a:lnTo>
                      <a:lnTo>
                        <a:pt x="1484" y="277"/>
                      </a:lnTo>
                      <a:lnTo>
                        <a:pt x="1324" y="10"/>
                      </a:lnTo>
                      <a:lnTo>
                        <a:pt x="1195" y="10"/>
                      </a:lnTo>
                      <a:lnTo>
                        <a:pt x="1195" y="631"/>
                      </a:lnTo>
                      <a:lnTo>
                        <a:pt x="1300" y="631"/>
                      </a:lnTo>
                      <a:close/>
                      <a:moveTo>
                        <a:pt x="804" y="550"/>
                      </a:moveTo>
                      <a:lnTo>
                        <a:pt x="795" y="549"/>
                      </a:lnTo>
                      <a:lnTo>
                        <a:pt x="785" y="549"/>
                      </a:lnTo>
                      <a:lnTo>
                        <a:pt x="776" y="547"/>
                      </a:lnTo>
                      <a:lnTo>
                        <a:pt x="766" y="545"/>
                      </a:lnTo>
                      <a:lnTo>
                        <a:pt x="757" y="543"/>
                      </a:lnTo>
                      <a:lnTo>
                        <a:pt x="749" y="540"/>
                      </a:lnTo>
                      <a:lnTo>
                        <a:pt x="741" y="536"/>
                      </a:lnTo>
                      <a:lnTo>
                        <a:pt x="733" y="532"/>
                      </a:lnTo>
                      <a:lnTo>
                        <a:pt x="724" y="527"/>
                      </a:lnTo>
                      <a:lnTo>
                        <a:pt x="717" y="523"/>
                      </a:lnTo>
                      <a:lnTo>
                        <a:pt x="710" y="516"/>
                      </a:lnTo>
                      <a:lnTo>
                        <a:pt x="703" y="510"/>
                      </a:lnTo>
                      <a:lnTo>
                        <a:pt x="690" y="497"/>
                      </a:lnTo>
                      <a:lnTo>
                        <a:pt x="679" y="482"/>
                      </a:lnTo>
                      <a:lnTo>
                        <a:pt x="668" y="466"/>
                      </a:lnTo>
                      <a:lnTo>
                        <a:pt x="660" y="449"/>
                      </a:lnTo>
                      <a:lnTo>
                        <a:pt x="651" y="430"/>
                      </a:lnTo>
                      <a:lnTo>
                        <a:pt x="645" y="410"/>
                      </a:lnTo>
                      <a:lnTo>
                        <a:pt x="640" y="389"/>
                      </a:lnTo>
                      <a:lnTo>
                        <a:pt x="637" y="367"/>
                      </a:lnTo>
                      <a:lnTo>
                        <a:pt x="634" y="346"/>
                      </a:lnTo>
                      <a:lnTo>
                        <a:pt x="634" y="322"/>
                      </a:lnTo>
                      <a:lnTo>
                        <a:pt x="634" y="299"/>
                      </a:lnTo>
                      <a:lnTo>
                        <a:pt x="636" y="277"/>
                      </a:lnTo>
                      <a:lnTo>
                        <a:pt x="640" y="255"/>
                      </a:lnTo>
                      <a:lnTo>
                        <a:pt x="645" y="235"/>
                      </a:lnTo>
                      <a:lnTo>
                        <a:pt x="651" y="214"/>
                      </a:lnTo>
                      <a:lnTo>
                        <a:pt x="659" y="194"/>
                      </a:lnTo>
                      <a:lnTo>
                        <a:pt x="668" y="177"/>
                      </a:lnTo>
                      <a:lnTo>
                        <a:pt x="677" y="160"/>
                      </a:lnTo>
                      <a:lnTo>
                        <a:pt x="689" y="145"/>
                      </a:lnTo>
                      <a:lnTo>
                        <a:pt x="702" y="132"/>
                      </a:lnTo>
                      <a:lnTo>
                        <a:pt x="709" y="126"/>
                      </a:lnTo>
                      <a:lnTo>
                        <a:pt x="716" y="119"/>
                      </a:lnTo>
                      <a:lnTo>
                        <a:pt x="723" y="114"/>
                      </a:lnTo>
                      <a:lnTo>
                        <a:pt x="732" y="109"/>
                      </a:lnTo>
                      <a:lnTo>
                        <a:pt x="740" y="105"/>
                      </a:lnTo>
                      <a:lnTo>
                        <a:pt x="748" y="102"/>
                      </a:lnTo>
                      <a:lnTo>
                        <a:pt x="757" y="99"/>
                      </a:lnTo>
                      <a:lnTo>
                        <a:pt x="766" y="96"/>
                      </a:lnTo>
                      <a:lnTo>
                        <a:pt x="776" y="94"/>
                      </a:lnTo>
                      <a:lnTo>
                        <a:pt x="786" y="92"/>
                      </a:lnTo>
                      <a:lnTo>
                        <a:pt x="795" y="91"/>
                      </a:lnTo>
                      <a:lnTo>
                        <a:pt x="807" y="91"/>
                      </a:lnTo>
                      <a:lnTo>
                        <a:pt x="817" y="91"/>
                      </a:lnTo>
                      <a:lnTo>
                        <a:pt x="827" y="92"/>
                      </a:lnTo>
                      <a:lnTo>
                        <a:pt x="836" y="94"/>
                      </a:lnTo>
                      <a:lnTo>
                        <a:pt x="846" y="96"/>
                      </a:lnTo>
                      <a:lnTo>
                        <a:pt x="855" y="99"/>
                      </a:lnTo>
                      <a:lnTo>
                        <a:pt x="864" y="102"/>
                      </a:lnTo>
                      <a:lnTo>
                        <a:pt x="872" y="106"/>
                      </a:lnTo>
                      <a:lnTo>
                        <a:pt x="881" y="110"/>
                      </a:lnTo>
                      <a:lnTo>
                        <a:pt x="889" y="114"/>
                      </a:lnTo>
                      <a:lnTo>
                        <a:pt x="896" y="120"/>
                      </a:lnTo>
                      <a:lnTo>
                        <a:pt x="903" y="126"/>
                      </a:lnTo>
                      <a:lnTo>
                        <a:pt x="910" y="132"/>
                      </a:lnTo>
                      <a:lnTo>
                        <a:pt x="923" y="145"/>
                      </a:lnTo>
                      <a:lnTo>
                        <a:pt x="934" y="160"/>
                      </a:lnTo>
                      <a:lnTo>
                        <a:pt x="944" y="177"/>
                      </a:lnTo>
                      <a:lnTo>
                        <a:pt x="952" y="194"/>
                      </a:lnTo>
                      <a:lnTo>
                        <a:pt x="961" y="214"/>
                      </a:lnTo>
                      <a:lnTo>
                        <a:pt x="967" y="234"/>
                      </a:lnTo>
                      <a:lnTo>
                        <a:pt x="971" y="254"/>
                      </a:lnTo>
                      <a:lnTo>
                        <a:pt x="974" y="275"/>
                      </a:lnTo>
                      <a:lnTo>
                        <a:pt x="976" y="296"/>
                      </a:lnTo>
                      <a:lnTo>
                        <a:pt x="977" y="318"/>
                      </a:lnTo>
                      <a:lnTo>
                        <a:pt x="976" y="343"/>
                      </a:lnTo>
                      <a:lnTo>
                        <a:pt x="974" y="365"/>
                      </a:lnTo>
                      <a:lnTo>
                        <a:pt x="971" y="388"/>
                      </a:lnTo>
                      <a:lnTo>
                        <a:pt x="966" y="409"/>
                      </a:lnTo>
                      <a:lnTo>
                        <a:pt x="960" y="430"/>
                      </a:lnTo>
                      <a:lnTo>
                        <a:pt x="951" y="449"/>
                      </a:lnTo>
                      <a:lnTo>
                        <a:pt x="943" y="467"/>
                      </a:lnTo>
                      <a:lnTo>
                        <a:pt x="933" y="482"/>
                      </a:lnTo>
                      <a:lnTo>
                        <a:pt x="921" y="498"/>
                      </a:lnTo>
                      <a:lnTo>
                        <a:pt x="908" y="511"/>
                      </a:lnTo>
                      <a:lnTo>
                        <a:pt x="901" y="517"/>
                      </a:lnTo>
                      <a:lnTo>
                        <a:pt x="894" y="523"/>
                      </a:lnTo>
                      <a:lnTo>
                        <a:pt x="887" y="528"/>
                      </a:lnTo>
                      <a:lnTo>
                        <a:pt x="878" y="532"/>
                      </a:lnTo>
                      <a:lnTo>
                        <a:pt x="870" y="536"/>
                      </a:lnTo>
                      <a:lnTo>
                        <a:pt x="862" y="540"/>
                      </a:lnTo>
                      <a:lnTo>
                        <a:pt x="854" y="543"/>
                      </a:lnTo>
                      <a:lnTo>
                        <a:pt x="845" y="545"/>
                      </a:lnTo>
                      <a:lnTo>
                        <a:pt x="835" y="547"/>
                      </a:lnTo>
                      <a:lnTo>
                        <a:pt x="826" y="549"/>
                      </a:lnTo>
                      <a:lnTo>
                        <a:pt x="816" y="549"/>
                      </a:lnTo>
                      <a:lnTo>
                        <a:pt x="805" y="550"/>
                      </a:lnTo>
                      <a:lnTo>
                        <a:pt x="804" y="550"/>
                      </a:lnTo>
                      <a:close/>
                      <a:moveTo>
                        <a:pt x="802" y="641"/>
                      </a:moveTo>
                      <a:lnTo>
                        <a:pt x="818" y="641"/>
                      </a:lnTo>
                      <a:lnTo>
                        <a:pt x="833" y="640"/>
                      </a:lnTo>
                      <a:lnTo>
                        <a:pt x="849" y="638"/>
                      </a:lnTo>
                      <a:lnTo>
                        <a:pt x="863" y="636"/>
                      </a:lnTo>
                      <a:lnTo>
                        <a:pt x="878" y="633"/>
                      </a:lnTo>
                      <a:lnTo>
                        <a:pt x="893" y="629"/>
                      </a:lnTo>
                      <a:lnTo>
                        <a:pt x="906" y="624"/>
                      </a:lnTo>
                      <a:lnTo>
                        <a:pt x="920" y="619"/>
                      </a:lnTo>
                      <a:lnTo>
                        <a:pt x="933" y="613"/>
                      </a:lnTo>
                      <a:lnTo>
                        <a:pt x="946" y="607"/>
                      </a:lnTo>
                      <a:lnTo>
                        <a:pt x="959" y="600"/>
                      </a:lnTo>
                      <a:lnTo>
                        <a:pt x="970" y="593"/>
                      </a:lnTo>
                      <a:lnTo>
                        <a:pt x="982" y="584"/>
                      </a:lnTo>
                      <a:lnTo>
                        <a:pt x="993" y="575"/>
                      </a:lnTo>
                      <a:lnTo>
                        <a:pt x="1004" y="566"/>
                      </a:lnTo>
                      <a:lnTo>
                        <a:pt x="1013" y="556"/>
                      </a:lnTo>
                      <a:lnTo>
                        <a:pt x="1023" y="545"/>
                      </a:lnTo>
                      <a:lnTo>
                        <a:pt x="1033" y="533"/>
                      </a:lnTo>
                      <a:lnTo>
                        <a:pt x="1041" y="522"/>
                      </a:lnTo>
                      <a:lnTo>
                        <a:pt x="1049" y="509"/>
                      </a:lnTo>
                      <a:lnTo>
                        <a:pt x="1056" y="496"/>
                      </a:lnTo>
                      <a:lnTo>
                        <a:pt x="1063" y="482"/>
                      </a:lnTo>
                      <a:lnTo>
                        <a:pt x="1070" y="468"/>
                      </a:lnTo>
                      <a:lnTo>
                        <a:pt x="1076" y="453"/>
                      </a:lnTo>
                      <a:lnTo>
                        <a:pt x="1081" y="437"/>
                      </a:lnTo>
                      <a:lnTo>
                        <a:pt x="1085" y="422"/>
                      </a:lnTo>
                      <a:lnTo>
                        <a:pt x="1089" y="405"/>
                      </a:lnTo>
                      <a:lnTo>
                        <a:pt x="1092" y="388"/>
                      </a:lnTo>
                      <a:lnTo>
                        <a:pt x="1094" y="370"/>
                      </a:lnTo>
                      <a:lnTo>
                        <a:pt x="1096" y="352"/>
                      </a:lnTo>
                      <a:lnTo>
                        <a:pt x="1097" y="333"/>
                      </a:lnTo>
                      <a:lnTo>
                        <a:pt x="1097" y="314"/>
                      </a:lnTo>
                      <a:lnTo>
                        <a:pt x="1097" y="297"/>
                      </a:lnTo>
                      <a:lnTo>
                        <a:pt x="1096" y="281"/>
                      </a:lnTo>
                      <a:lnTo>
                        <a:pt x="1095" y="265"/>
                      </a:lnTo>
                      <a:lnTo>
                        <a:pt x="1093" y="250"/>
                      </a:lnTo>
                      <a:lnTo>
                        <a:pt x="1090" y="235"/>
                      </a:lnTo>
                      <a:lnTo>
                        <a:pt x="1087" y="219"/>
                      </a:lnTo>
                      <a:lnTo>
                        <a:pt x="1083" y="205"/>
                      </a:lnTo>
                      <a:lnTo>
                        <a:pt x="1078" y="190"/>
                      </a:lnTo>
                      <a:lnTo>
                        <a:pt x="1073" y="176"/>
                      </a:lnTo>
                      <a:lnTo>
                        <a:pt x="1068" y="163"/>
                      </a:lnTo>
                      <a:lnTo>
                        <a:pt x="1061" y="149"/>
                      </a:lnTo>
                      <a:lnTo>
                        <a:pt x="1054" y="137"/>
                      </a:lnTo>
                      <a:lnTo>
                        <a:pt x="1047" y="124"/>
                      </a:lnTo>
                      <a:lnTo>
                        <a:pt x="1039" y="113"/>
                      </a:lnTo>
                      <a:lnTo>
                        <a:pt x="1031" y="102"/>
                      </a:lnTo>
                      <a:lnTo>
                        <a:pt x="1021" y="91"/>
                      </a:lnTo>
                      <a:lnTo>
                        <a:pt x="1012" y="80"/>
                      </a:lnTo>
                      <a:lnTo>
                        <a:pt x="1002" y="71"/>
                      </a:lnTo>
                      <a:lnTo>
                        <a:pt x="991" y="62"/>
                      </a:lnTo>
                      <a:lnTo>
                        <a:pt x="980" y="52"/>
                      </a:lnTo>
                      <a:lnTo>
                        <a:pt x="969" y="44"/>
                      </a:lnTo>
                      <a:lnTo>
                        <a:pt x="957" y="37"/>
                      </a:lnTo>
                      <a:lnTo>
                        <a:pt x="944" y="30"/>
                      </a:lnTo>
                      <a:lnTo>
                        <a:pt x="932" y="24"/>
                      </a:lnTo>
                      <a:lnTo>
                        <a:pt x="917" y="19"/>
                      </a:lnTo>
                      <a:lnTo>
                        <a:pt x="904" y="13"/>
                      </a:lnTo>
                      <a:lnTo>
                        <a:pt x="890" y="9"/>
                      </a:lnTo>
                      <a:lnTo>
                        <a:pt x="874" y="6"/>
                      </a:lnTo>
                      <a:lnTo>
                        <a:pt x="859" y="3"/>
                      </a:lnTo>
                      <a:lnTo>
                        <a:pt x="844" y="2"/>
                      </a:lnTo>
                      <a:lnTo>
                        <a:pt x="827" y="0"/>
                      </a:lnTo>
                      <a:lnTo>
                        <a:pt x="811" y="0"/>
                      </a:lnTo>
                      <a:lnTo>
                        <a:pt x="794" y="0"/>
                      </a:lnTo>
                      <a:lnTo>
                        <a:pt x="778" y="2"/>
                      </a:lnTo>
                      <a:lnTo>
                        <a:pt x="762" y="3"/>
                      </a:lnTo>
                      <a:lnTo>
                        <a:pt x="747" y="6"/>
                      </a:lnTo>
                      <a:lnTo>
                        <a:pt x="733" y="9"/>
                      </a:lnTo>
                      <a:lnTo>
                        <a:pt x="718" y="13"/>
                      </a:lnTo>
                      <a:lnTo>
                        <a:pt x="704" y="19"/>
                      </a:lnTo>
                      <a:lnTo>
                        <a:pt x="690" y="24"/>
                      </a:lnTo>
                      <a:lnTo>
                        <a:pt x="677" y="30"/>
                      </a:lnTo>
                      <a:lnTo>
                        <a:pt x="665" y="37"/>
                      </a:lnTo>
                      <a:lnTo>
                        <a:pt x="652" y="44"/>
                      </a:lnTo>
                      <a:lnTo>
                        <a:pt x="640" y="52"/>
                      </a:lnTo>
                      <a:lnTo>
                        <a:pt x="629" y="62"/>
                      </a:lnTo>
                      <a:lnTo>
                        <a:pt x="617" y="71"/>
                      </a:lnTo>
                      <a:lnTo>
                        <a:pt x="607" y="80"/>
                      </a:lnTo>
                      <a:lnTo>
                        <a:pt x="597" y="92"/>
                      </a:lnTo>
                      <a:lnTo>
                        <a:pt x="588" y="102"/>
                      </a:lnTo>
                      <a:lnTo>
                        <a:pt x="578" y="114"/>
                      </a:lnTo>
                      <a:lnTo>
                        <a:pt x="570" y="126"/>
                      </a:lnTo>
                      <a:lnTo>
                        <a:pt x="562" y="139"/>
                      </a:lnTo>
                      <a:lnTo>
                        <a:pt x="555" y="151"/>
                      </a:lnTo>
                      <a:lnTo>
                        <a:pt x="549" y="166"/>
                      </a:lnTo>
                      <a:lnTo>
                        <a:pt x="542" y="179"/>
                      </a:lnTo>
                      <a:lnTo>
                        <a:pt x="536" y="194"/>
                      </a:lnTo>
                      <a:lnTo>
                        <a:pt x="531" y="209"/>
                      </a:lnTo>
                      <a:lnTo>
                        <a:pt x="527" y="224"/>
                      </a:lnTo>
                      <a:lnTo>
                        <a:pt x="524" y="241"/>
                      </a:lnTo>
                      <a:lnTo>
                        <a:pt x="521" y="256"/>
                      </a:lnTo>
                      <a:lnTo>
                        <a:pt x="518" y="273"/>
                      </a:lnTo>
                      <a:lnTo>
                        <a:pt x="517" y="290"/>
                      </a:lnTo>
                      <a:lnTo>
                        <a:pt x="516" y="308"/>
                      </a:lnTo>
                      <a:lnTo>
                        <a:pt x="515" y="325"/>
                      </a:lnTo>
                      <a:lnTo>
                        <a:pt x="516" y="342"/>
                      </a:lnTo>
                      <a:lnTo>
                        <a:pt x="517" y="359"/>
                      </a:lnTo>
                      <a:lnTo>
                        <a:pt x="518" y="374"/>
                      </a:lnTo>
                      <a:lnTo>
                        <a:pt x="520" y="391"/>
                      </a:lnTo>
                      <a:lnTo>
                        <a:pt x="523" y="406"/>
                      </a:lnTo>
                      <a:lnTo>
                        <a:pt x="526" y="422"/>
                      </a:lnTo>
                      <a:lnTo>
                        <a:pt x="530" y="436"/>
                      </a:lnTo>
                      <a:lnTo>
                        <a:pt x="535" y="452"/>
                      </a:lnTo>
                      <a:lnTo>
                        <a:pt x="540" y="465"/>
                      </a:lnTo>
                      <a:lnTo>
                        <a:pt x="547" y="479"/>
                      </a:lnTo>
                      <a:lnTo>
                        <a:pt x="553" y="492"/>
                      </a:lnTo>
                      <a:lnTo>
                        <a:pt x="559" y="505"/>
                      </a:lnTo>
                      <a:lnTo>
                        <a:pt x="567" y="517"/>
                      </a:lnTo>
                      <a:lnTo>
                        <a:pt x="575" y="529"/>
                      </a:lnTo>
                      <a:lnTo>
                        <a:pt x="584" y="540"/>
                      </a:lnTo>
                      <a:lnTo>
                        <a:pt x="593" y="551"/>
                      </a:lnTo>
                      <a:lnTo>
                        <a:pt x="602" y="562"/>
                      </a:lnTo>
                      <a:lnTo>
                        <a:pt x="612" y="571"/>
                      </a:lnTo>
                      <a:lnTo>
                        <a:pt x="623" y="580"/>
                      </a:lnTo>
                      <a:lnTo>
                        <a:pt x="634" y="588"/>
                      </a:lnTo>
                      <a:lnTo>
                        <a:pt x="645" y="597"/>
                      </a:lnTo>
                      <a:lnTo>
                        <a:pt x="658" y="604"/>
                      </a:lnTo>
                      <a:lnTo>
                        <a:pt x="670" y="611"/>
                      </a:lnTo>
                      <a:lnTo>
                        <a:pt x="682" y="617"/>
                      </a:lnTo>
                      <a:lnTo>
                        <a:pt x="696" y="622"/>
                      </a:lnTo>
                      <a:lnTo>
                        <a:pt x="710" y="628"/>
                      </a:lnTo>
                      <a:lnTo>
                        <a:pt x="724" y="632"/>
                      </a:lnTo>
                      <a:lnTo>
                        <a:pt x="739" y="635"/>
                      </a:lnTo>
                      <a:lnTo>
                        <a:pt x="753" y="638"/>
                      </a:lnTo>
                      <a:lnTo>
                        <a:pt x="769" y="640"/>
                      </a:lnTo>
                      <a:lnTo>
                        <a:pt x="785" y="641"/>
                      </a:lnTo>
                      <a:lnTo>
                        <a:pt x="801" y="641"/>
                      </a:lnTo>
                      <a:lnTo>
                        <a:pt x="802" y="641"/>
                      </a:lnTo>
                      <a:close/>
                      <a:moveTo>
                        <a:pt x="458" y="523"/>
                      </a:moveTo>
                      <a:lnTo>
                        <a:pt x="447" y="528"/>
                      </a:lnTo>
                      <a:lnTo>
                        <a:pt x="434" y="532"/>
                      </a:lnTo>
                      <a:lnTo>
                        <a:pt x="418" y="536"/>
                      </a:lnTo>
                      <a:lnTo>
                        <a:pt x="403" y="539"/>
                      </a:lnTo>
                      <a:lnTo>
                        <a:pt x="386" y="542"/>
                      </a:lnTo>
                      <a:lnTo>
                        <a:pt x="370" y="544"/>
                      </a:lnTo>
                      <a:lnTo>
                        <a:pt x="352" y="545"/>
                      </a:lnTo>
                      <a:lnTo>
                        <a:pt x="335" y="545"/>
                      </a:lnTo>
                      <a:lnTo>
                        <a:pt x="323" y="545"/>
                      </a:lnTo>
                      <a:lnTo>
                        <a:pt x="310" y="544"/>
                      </a:lnTo>
                      <a:lnTo>
                        <a:pt x="298" y="543"/>
                      </a:lnTo>
                      <a:lnTo>
                        <a:pt x="287" y="541"/>
                      </a:lnTo>
                      <a:lnTo>
                        <a:pt x="275" y="539"/>
                      </a:lnTo>
                      <a:lnTo>
                        <a:pt x="265" y="537"/>
                      </a:lnTo>
                      <a:lnTo>
                        <a:pt x="254" y="534"/>
                      </a:lnTo>
                      <a:lnTo>
                        <a:pt x="243" y="530"/>
                      </a:lnTo>
                      <a:lnTo>
                        <a:pt x="234" y="526"/>
                      </a:lnTo>
                      <a:lnTo>
                        <a:pt x="225" y="522"/>
                      </a:lnTo>
                      <a:lnTo>
                        <a:pt x="216" y="516"/>
                      </a:lnTo>
                      <a:lnTo>
                        <a:pt x="207" y="511"/>
                      </a:lnTo>
                      <a:lnTo>
                        <a:pt x="198" y="505"/>
                      </a:lnTo>
                      <a:lnTo>
                        <a:pt x="191" y="499"/>
                      </a:lnTo>
                      <a:lnTo>
                        <a:pt x="183" y="492"/>
                      </a:lnTo>
                      <a:lnTo>
                        <a:pt x="177" y="486"/>
                      </a:lnTo>
                      <a:lnTo>
                        <a:pt x="169" y="477"/>
                      </a:lnTo>
                      <a:lnTo>
                        <a:pt x="163" y="470"/>
                      </a:lnTo>
                      <a:lnTo>
                        <a:pt x="157" y="462"/>
                      </a:lnTo>
                      <a:lnTo>
                        <a:pt x="152" y="453"/>
                      </a:lnTo>
                      <a:lnTo>
                        <a:pt x="147" y="443"/>
                      </a:lnTo>
                      <a:lnTo>
                        <a:pt x="142" y="434"/>
                      </a:lnTo>
                      <a:lnTo>
                        <a:pt x="138" y="425"/>
                      </a:lnTo>
                      <a:lnTo>
                        <a:pt x="134" y="415"/>
                      </a:lnTo>
                      <a:lnTo>
                        <a:pt x="127" y="393"/>
                      </a:lnTo>
                      <a:lnTo>
                        <a:pt x="123" y="371"/>
                      </a:lnTo>
                      <a:lnTo>
                        <a:pt x="120" y="347"/>
                      </a:lnTo>
                      <a:lnTo>
                        <a:pt x="119" y="322"/>
                      </a:lnTo>
                      <a:lnTo>
                        <a:pt x="119" y="309"/>
                      </a:lnTo>
                      <a:lnTo>
                        <a:pt x="120" y="295"/>
                      </a:lnTo>
                      <a:lnTo>
                        <a:pt x="122" y="282"/>
                      </a:lnTo>
                      <a:lnTo>
                        <a:pt x="123" y="270"/>
                      </a:lnTo>
                      <a:lnTo>
                        <a:pt x="125" y="257"/>
                      </a:lnTo>
                      <a:lnTo>
                        <a:pt x="128" y="246"/>
                      </a:lnTo>
                      <a:lnTo>
                        <a:pt x="131" y="235"/>
                      </a:lnTo>
                      <a:lnTo>
                        <a:pt x="136" y="223"/>
                      </a:lnTo>
                      <a:lnTo>
                        <a:pt x="140" y="213"/>
                      </a:lnTo>
                      <a:lnTo>
                        <a:pt x="145" y="203"/>
                      </a:lnTo>
                      <a:lnTo>
                        <a:pt x="149" y="193"/>
                      </a:lnTo>
                      <a:lnTo>
                        <a:pt x="155" y="184"/>
                      </a:lnTo>
                      <a:lnTo>
                        <a:pt x="160" y="176"/>
                      </a:lnTo>
                      <a:lnTo>
                        <a:pt x="167" y="168"/>
                      </a:lnTo>
                      <a:lnTo>
                        <a:pt x="174" y="159"/>
                      </a:lnTo>
                      <a:lnTo>
                        <a:pt x="181" y="152"/>
                      </a:lnTo>
                      <a:lnTo>
                        <a:pt x="188" y="145"/>
                      </a:lnTo>
                      <a:lnTo>
                        <a:pt x="196" y="139"/>
                      </a:lnTo>
                      <a:lnTo>
                        <a:pt x="204" y="133"/>
                      </a:lnTo>
                      <a:lnTo>
                        <a:pt x="213" y="127"/>
                      </a:lnTo>
                      <a:lnTo>
                        <a:pt x="221" y="121"/>
                      </a:lnTo>
                      <a:lnTo>
                        <a:pt x="230" y="117"/>
                      </a:lnTo>
                      <a:lnTo>
                        <a:pt x="239" y="112"/>
                      </a:lnTo>
                      <a:lnTo>
                        <a:pt x="250" y="109"/>
                      </a:lnTo>
                      <a:lnTo>
                        <a:pt x="270" y="102"/>
                      </a:lnTo>
                      <a:lnTo>
                        <a:pt x="291" y="98"/>
                      </a:lnTo>
                      <a:lnTo>
                        <a:pt x="313" y="95"/>
                      </a:lnTo>
                      <a:lnTo>
                        <a:pt x="337" y="94"/>
                      </a:lnTo>
                      <a:lnTo>
                        <a:pt x="355" y="95"/>
                      </a:lnTo>
                      <a:lnTo>
                        <a:pt x="373" y="96"/>
                      </a:lnTo>
                      <a:lnTo>
                        <a:pt x="389" y="98"/>
                      </a:lnTo>
                      <a:lnTo>
                        <a:pt x="405" y="101"/>
                      </a:lnTo>
                      <a:lnTo>
                        <a:pt x="420" y="105"/>
                      </a:lnTo>
                      <a:lnTo>
                        <a:pt x="434" y="109"/>
                      </a:lnTo>
                      <a:lnTo>
                        <a:pt x="446" y="113"/>
                      </a:lnTo>
                      <a:lnTo>
                        <a:pt x="457" y="118"/>
                      </a:lnTo>
                      <a:lnTo>
                        <a:pt x="482" y="28"/>
                      </a:lnTo>
                      <a:lnTo>
                        <a:pt x="473" y="24"/>
                      </a:lnTo>
                      <a:lnTo>
                        <a:pt x="459" y="19"/>
                      </a:lnTo>
                      <a:lnTo>
                        <a:pt x="444" y="13"/>
                      </a:lnTo>
                      <a:lnTo>
                        <a:pt x="426" y="9"/>
                      </a:lnTo>
                      <a:lnTo>
                        <a:pt x="406" y="6"/>
                      </a:lnTo>
                      <a:lnTo>
                        <a:pt x="383" y="3"/>
                      </a:lnTo>
                      <a:lnTo>
                        <a:pt x="359" y="1"/>
                      </a:lnTo>
                      <a:lnTo>
                        <a:pt x="332" y="0"/>
                      </a:lnTo>
                      <a:lnTo>
                        <a:pt x="314" y="1"/>
                      </a:lnTo>
                      <a:lnTo>
                        <a:pt x="297" y="2"/>
                      </a:lnTo>
                      <a:lnTo>
                        <a:pt x="280" y="4"/>
                      </a:lnTo>
                      <a:lnTo>
                        <a:pt x="263" y="6"/>
                      </a:lnTo>
                      <a:lnTo>
                        <a:pt x="247" y="9"/>
                      </a:lnTo>
                      <a:lnTo>
                        <a:pt x="231" y="13"/>
                      </a:lnTo>
                      <a:lnTo>
                        <a:pt x="216" y="17"/>
                      </a:lnTo>
                      <a:lnTo>
                        <a:pt x="200" y="23"/>
                      </a:lnTo>
                      <a:lnTo>
                        <a:pt x="185" y="29"/>
                      </a:lnTo>
                      <a:lnTo>
                        <a:pt x="172" y="35"/>
                      </a:lnTo>
                      <a:lnTo>
                        <a:pt x="157" y="42"/>
                      </a:lnTo>
                      <a:lnTo>
                        <a:pt x="144" y="50"/>
                      </a:lnTo>
                      <a:lnTo>
                        <a:pt x="130" y="59"/>
                      </a:lnTo>
                      <a:lnTo>
                        <a:pt x="118" y="68"/>
                      </a:lnTo>
                      <a:lnTo>
                        <a:pt x="107" y="77"/>
                      </a:lnTo>
                      <a:lnTo>
                        <a:pt x="94" y="87"/>
                      </a:lnTo>
                      <a:lnTo>
                        <a:pt x="84" y="99"/>
                      </a:lnTo>
                      <a:lnTo>
                        <a:pt x="74" y="110"/>
                      </a:lnTo>
                      <a:lnTo>
                        <a:pt x="65" y="122"/>
                      </a:lnTo>
                      <a:lnTo>
                        <a:pt x="55" y="135"/>
                      </a:lnTo>
                      <a:lnTo>
                        <a:pt x="47" y="148"/>
                      </a:lnTo>
                      <a:lnTo>
                        <a:pt x="39" y="162"/>
                      </a:lnTo>
                      <a:lnTo>
                        <a:pt x="32" y="176"/>
                      </a:lnTo>
                      <a:lnTo>
                        <a:pt x="26" y="190"/>
                      </a:lnTo>
                      <a:lnTo>
                        <a:pt x="19" y="206"/>
                      </a:lnTo>
                      <a:lnTo>
                        <a:pt x="14" y="222"/>
                      </a:lnTo>
                      <a:lnTo>
                        <a:pt x="10" y="239"/>
                      </a:lnTo>
                      <a:lnTo>
                        <a:pt x="6" y="255"/>
                      </a:lnTo>
                      <a:lnTo>
                        <a:pt x="4" y="273"/>
                      </a:lnTo>
                      <a:lnTo>
                        <a:pt x="2" y="290"/>
                      </a:lnTo>
                      <a:lnTo>
                        <a:pt x="1" y="309"/>
                      </a:lnTo>
                      <a:lnTo>
                        <a:pt x="0" y="328"/>
                      </a:lnTo>
                      <a:lnTo>
                        <a:pt x="1" y="346"/>
                      </a:lnTo>
                      <a:lnTo>
                        <a:pt x="2" y="362"/>
                      </a:lnTo>
                      <a:lnTo>
                        <a:pt x="3" y="380"/>
                      </a:lnTo>
                      <a:lnTo>
                        <a:pt x="6" y="395"/>
                      </a:lnTo>
                      <a:lnTo>
                        <a:pt x="9" y="412"/>
                      </a:lnTo>
                      <a:lnTo>
                        <a:pt x="12" y="427"/>
                      </a:lnTo>
                      <a:lnTo>
                        <a:pt x="16" y="441"/>
                      </a:lnTo>
                      <a:lnTo>
                        <a:pt x="22" y="457"/>
                      </a:lnTo>
                      <a:lnTo>
                        <a:pt x="28" y="470"/>
                      </a:lnTo>
                      <a:lnTo>
                        <a:pt x="34" y="484"/>
                      </a:lnTo>
                      <a:lnTo>
                        <a:pt x="41" y="497"/>
                      </a:lnTo>
                      <a:lnTo>
                        <a:pt x="48" y="509"/>
                      </a:lnTo>
                      <a:lnTo>
                        <a:pt x="56" y="522"/>
                      </a:lnTo>
                      <a:lnTo>
                        <a:pt x="66" y="534"/>
                      </a:lnTo>
                      <a:lnTo>
                        <a:pt x="75" y="544"/>
                      </a:lnTo>
                      <a:lnTo>
                        <a:pt x="84" y="555"/>
                      </a:lnTo>
                      <a:lnTo>
                        <a:pt x="95" y="565"/>
                      </a:lnTo>
                      <a:lnTo>
                        <a:pt x="106" y="574"/>
                      </a:lnTo>
                      <a:lnTo>
                        <a:pt x="118" y="583"/>
                      </a:lnTo>
                      <a:lnTo>
                        <a:pt x="130" y="592"/>
                      </a:lnTo>
                      <a:lnTo>
                        <a:pt x="143" y="599"/>
                      </a:lnTo>
                      <a:lnTo>
                        <a:pt x="156" y="606"/>
                      </a:lnTo>
                      <a:lnTo>
                        <a:pt x="169" y="612"/>
                      </a:lnTo>
                      <a:lnTo>
                        <a:pt x="184" y="618"/>
                      </a:lnTo>
                      <a:lnTo>
                        <a:pt x="199" y="623"/>
                      </a:lnTo>
                      <a:lnTo>
                        <a:pt x="215" y="628"/>
                      </a:lnTo>
                      <a:lnTo>
                        <a:pt x="230" y="632"/>
                      </a:lnTo>
                      <a:lnTo>
                        <a:pt x="247" y="635"/>
                      </a:lnTo>
                      <a:lnTo>
                        <a:pt x="263" y="637"/>
                      </a:lnTo>
                      <a:lnTo>
                        <a:pt x="280" y="639"/>
                      </a:lnTo>
                      <a:lnTo>
                        <a:pt x="298" y="640"/>
                      </a:lnTo>
                      <a:lnTo>
                        <a:pt x="316" y="641"/>
                      </a:lnTo>
                      <a:lnTo>
                        <a:pt x="344" y="640"/>
                      </a:lnTo>
                      <a:lnTo>
                        <a:pt x="370" y="638"/>
                      </a:lnTo>
                      <a:lnTo>
                        <a:pt x="393" y="635"/>
                      </a:lnTo>
                      <a:lnTo>
                        <a:pt x="415" y="632"/>
                      </a:lnTo>
                      <a:lnTo>
                        <a:pt x="435" y="628"/>
                      </a:lnTo>
                      <a:lnTo>
                        <a:pt x="451" y="622"/>
                      </a:lnTo>
                      <a:lnTo>
                        <a:pt x="465" y="617"/>
                      </a:lnTo>
                      <a:lnTo>
                        <a:pt x="478" y="612"/>
                      </a:lnTo>
                      <a:lnTo>
                        <a:pt x="458" y="523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  <p:sp>
              <p:nvSpPr>
                <p:cNvPr id="50" name="Freeform 49"/>
                <p:cNvSpPr>
                  <a:spLocks noEditPoints="1"/>
                </p:cNvSpPr>
                <p:nvPr/>
              </p:nvSpPr>
              <p:spPr bwMode="auto">
                <a:xfrm>
                  <a:off x="68096" y="6652068"/>
                  <a:ext cx="493712" cy="123825"/>
                </a:xfrm>
                <a:custGeom>
                  <a:avLst/>
                  <a:gdLst/>
                  <a:ahLst/>
                  <a:cxnLst>
                    <a:cxn ang="0">
                      <a:pos x="598" y="179"/>
                    </a:cxn>
                    <a:cxn ang="0">
                      <a:pos x="598" y="0"/>
                    </a:cxn>
                    <a:cxn ang="0">
                      <a:pos x="524" y="0"/>
                    </a:cxn>
                    <a:cxn ang="0">
                      <a:pos x="449" y="0"/>
                    </a:cxn>
                    <a:cxn ang="0">
                      <a:pos x="374" y="0"/>
                    </a:cxn>
                    <a:cxn ang="0">
                      <a:pos x="299" y="0"/>
                    </a:cxn>
                    <a:cxn ang="0">
                      <a:pos x="224" y="0"/>
                    </a:cxn>
                    <a:cxn ang="0">
                      <a:pos x="150" y="0"/>
                    </a:cxn>
                    <a:cxn ang="0">
                      <a:pos x="75" y="0"/>
                    </a:cxn>
                    <a:cxn ang="0">
                      <a:pos x="0" y="0"/>
                    </a:cxn>
                    <a:cxn ang="0">
                      <a:pos x="0" y="179"/>
                    </a:cxn>
                    <a:cxn ang="0">
                      <a:pos x="176" y="179"/>
                    </a:cxn>
                    <a:cxn ang="0">
                      <a:pos x="176" y="621"/>
                    </a:cxn>
                    <a:cxn ang="0">
                      <a:pos x="423" y="621"/>
                    </a:cxn>
                    <a:cxn ang="0">
                      <a:pos x="423" y="179"/>
                    </a:cxn>
                    <a:cxn ang="0">
                      <a:pos x="598" y="179"/>
                    </a:cxn>
                    <a:cxn ang="0">
                      <a:pos x="907" y="250"/>
                    </a:cxn>
                    <a:cxn ang="0">
                      <a:pos x="781" y="621"/>
                    </a:cxn>
                    <a:cxn ang="0">
                      <a:pos x="539" y="621"/>
                    </a:cxn>
                    <a:cxn ang="0">
                      <a:pos x="776" y="0"/>
                    </a:cxn>
                    <a:cxn ang="0">
                      <a:pos x="809" y="0"/>
                    </a:cxn>
                    <a:cxn ang="0">
                      <a:pos x="842" y="0"/>
                    </a:cxn>
                    <a:cxn ang="0">
                      <a:pos x="874" y="0"/>
                    </a:cxn>
                    <a:cxn ang="0">
                      <a:pos x="907" y="0"/>
                    </a:cxn>
                    <a:cxn ang="0">
                      <a:pos x="939" y="0"/>
                    </a:cxn>
                    <a:cxn ang="0">
                      <a:pos x="972" y="0"/>
                    </a:cxn>
                    <a:cxn ang="0">
                      <a:pos x="1005" y="0"/>
                    </a:cxn>
                    <a:cxn ang="0">
                      <a:pos x="1038" y="0"/>
                    </a:cxn>
                    <a:cxn ang="0">
                      <a:pos x="1275" y="621"/>
                    </a:cxn>
                    <a:cxn ang="0">
                      <a:pos x="1033" y="621"/>
                    </a:cxn>
                    <a:cxn ang="0">
                      <a:pos x="907" y="250"/>
                    </a:cxn>
                    <a:cxn ang="0">
                      <a:pos x="1814" y="179"/>
                    </a:cxn>
                    <a:cxn ang="0">
                      <a:pos x="1814" y="0"/>
                    </a:cxn>
                    <a:cxn ang="0">
                      <a:pos x="1740" y="0"/>
                    </a:cxn>
                    <a:cxn ang="0">
                      <a:pos x="1665" y="0"/>
                    </a:cxn>
                    <a:cxn ang="0">
                      <a:pos x="1590" y="0"/>
                    </a:cxn>
                    <a:cxn ang="0">
                      <a:pos x="1515" y="0"/>
                    </a:cxn>
                    <a:cxn ang="0">
                      <a:pos x="1440" y="0"/>
                    </a:cxn>
                    <a:cxn ang="0">
                      <a:pos x="1366" y="0"/>
                    </a:cxn>
                    <a:cxn ang="0">
                      <a:pos x="1291" y="0"/>
                    </a:cxn>
                    <a:cxn ang="0">
                      <a:pos x="1216" y="0"/>
                    </a:cxn>
                    <a:cxn ang="0">
                      <a:pos x="1216" y="179"/>
                    </a:cxn>
                    <a:cxn ang="0">
                      <a:pos x="1391" y="179"/>
                    </a:cxn>
                    <a:cxn ang="0">
                      <a:pos x="1391" y="621"/>
                    </a:cxn>
                    <a:cxn ang="0">
                      <a:pos x="1639" y="621"/>
                    </a:cxn>
                    <a:cxn ang="0">
                      <a:pos x="1639" y="179"/>
                    </a:cxn>
                    <a:cxn ang="0">
                      <a:pos x="1814" y="179"/>
                    </a:cxn>
                    <a:cxn ang="0">
                      <a:pos x="2123" y="250"/>
                    </a:cxn>
                    <a:cxn ang="0">
                      <a:pos x="1996" y="621"/>
                    </a:cxn>
                    <a:cxn ang="0">
                      <a:pos x="1754" y="621"/>
                    </a:cxn>
                    <a:cxn ang="0">
                      <a:pos x="1991" y="0"/>
                    </a:cxn>
                    <a:cxn ang="0">
                      <a:pos x="2024" y="0"/>
                    </a:cxn>
                    <a:cxn ang="0">
                      <a:pos x="2057" y="0"/>
                    </a:cxn>
                    <a:cxn ang="0">
                      <a:pos x="2090" y="0"/>
                    </a:cxn>
                    <a:cxn ang="0">
                      <a:pos x="2123" y="0"/>
                    </a:cxn>
                    <a:cxn ang="0">
                      <a:pos x="2155" y="0"/>
                    </a:cxn>
                    <a:cxn ang="0">
                      <a:pos x="2188" y="0"/>
                    </a:cxn>
                    <a:cxn ang="0">
                      <a:pos x="2220" y="0"/>
                    </a:cxn>
                    <a:cxn ang="0">
                      <a:pos x="2253" y="0"/>
                    </a:cxn>
                    <a:cxn ang="0">
                      <a:pos x="2491" y="621"/>
                    </a:cxn>
                    <a:cxn ang="0">
                      <a:pos x="2248" y="621"/>
                    </a:cxn>
                    <a:cxn ang="0">
                      <a:pos x="2123" y="250"/>
                    </a:cxn>
                  </a:cxnLst>
                  <a:rect l="0" t="0" r="r" b="b"/>
                  <a:pathLst>
                    <a:path w="2491" h="621">
                      <a:moveTo>
                        <a:pt x="598" y="179"/>
                      </a:moveTo>
                      <a:lnTo>
                        <a:pt x="598" y="0"/>
                      </a:lnTo>
                      <a:lnTo>
                        <a:pt x="524" y="0"/>
                      </a:lnTo>
                      <a:lnTo>
                        <a:pt x="449" y="0"/>
                      </a:lnTo>
                      <a:lnTo>
                        <a:pt x="374" y="0"/>
                      </a:lnTo>
                      <a:lnTo>
                        <a:pt x="299" y="0"/>
                      </a:lnTo>
                      <a:lnTo>
                        <a:pt x="224" y="0"/>
                      </a:lnTo>
                      <a:lnTo>
                        <a:pt x="150" y="0"/>
                      </a:lnTo>
                      <a:lnTo>
                        <a:pt x="75" y="0"/>
                      </a:lnTo>
                      <a:lnTo>
                        <a:pt x="0" y="0"/>
                      </a:lnTo>
                      <a:lnTo>
                        <a:pt x="0" y="179"/>
                      </a:lnTo>
                      <a:lnTo>
                        <a:pt x="176" y="179"/>
                      </a:lnTo>
                      <a:lnTo>
                        <a:pt x="176" y="621"/>
                      </a:lnTo>
                      <a:lnTo>
                        <a:pt x="423" y="621"/>
                      </a:lnTo>
                      <a:lnTo>
                        <a:pt x="423" y="179"/>
                      </a:lnTo>
                      <a:lnTo>
                        <a:pt x="598" y="179"/>
                      </a:lnTo>
                      <a:close/>
                      <a:moveTo>
                        <a:pt x="907" y="250"/>
                      </a:moveTo>
                      <a:lnTo>
                        <a:pt x="781" y="621"/>
                      </a:lnTo>
                      <a:lnTo>
                        <a:pt x="539" y="621"/>
                      </a:lnTo>
                      <a:lnTo>
                        <a:pt x="776" y="0"/>
                      </a:lnTo>
                      <a:lnTo>
                        <a:pt x="809" y="0"/>
                      </a:lnTo>
                      <a:lnTo>
                        <a:pt x="842" y="0"/>
                      </a:lnTo>
                      <a:lnTo>
                        <a:pt x="874" y="0"/>
                      </a:lnTo>
                      <a:lnTo>
                        <a:pt x="907" y="0"/>
                      </a:lnTo>
                      <a:lnTo>
                        <a:pt x="939" y="0"/>
                      </a:lnTo>
                      <a:lnTo>
                        <a:pt x="972" y="0"/>
                      </a:lnTo>
                      <a:lnTo>
                        <a:pt x="1005" y="0"/>
                      </a:lnTo>
                      <a:lnTo>
                        <a:pt x="1038" y="0"/>
                      </a:lnTo>
                      <a:lnTo>
                        <a:pt x="1275" y="621"/>
                      </a:lnTo>
                      <a:lnTo>
                        <a:pt x="1033" y="621"/>
                      </a:lnTo>
                      <a:lnTo>
                        <a:pt x="907" y="250"/>
                      </a:lnTo>
                      <a:close/>
                      <a:moveTo>
                        <a:pt x="1814" y="179"/>
                      </a:moveTo>
                      <a:lnTo>
                        <a:pt x="1814" y="0"/>
                      </a:lnTo>
                      <a:lnTo>
                        <a:pt x="1740" y="0"/>
                      </a:lnTo>
                      <a:lnTo>
                        <a:pt x="1665" y="0"/>
                      </a:lnTo>
                      <a:lnTo>
                        <a:pt x="1590" y="0"/>
                      </a:lnTo>
                      <a:lnTo>
                        <a:pt x="1515" y="0"/>
                      </a:lnTo>
                      <a:lnTo>
                        <a:pt x="1440" y="0"/>
                      </a:lnTo>
                      <a:lnTo>
                        <a:pt x="1366" y="0"/>
                      </a:lnTo>
                      <a:lnTo>
                        <a:pt x="1291" y="0"/>
                      </a:lnTo>
                      <a:lnTo>
                        <a:pt x="1216" y="0"/>
                      </a:lnTo>
                      <a:lnTo>
                        <a:pt x="1216" y="179"/>
                      </a:lnTo>
                      <a:lnTo>
                        <a:pt x="1391" y="179"/>
                      </a:lnTo>
                      <a:lnTo>
                        <a:pt x="1391" y="621"/>
                      </a:lnTo>
                      <a:lnTo>
                        <a:pt x="1639" y="621"/>
                      </a:lnTo>
                      <a:lnTo>
                        <a:pt x="1639" y="179"/>
                      </a:lnTo>
                      <a:lnTo>
                        <a:pt x="1814" y="179"/>
                      </a:lnTo>
                      <a:close/>
                      <a:moveTo>
                        <a:pt x="2123" y="250"/>
                      </a:moveTo>
                      <a:lnTo>
                        <a:pt x="1996" y="621"/>
                      </a:lnTo>
                      <a:lnTo>
                        <a:pt x="1754" y="621"/>
                      </a:lnTo>
                      <a:lnTo>
                        <a:pt x="1991" y="0"/>
                      </a:lnTo>
                      <a:lnTo>
                        <a:pt x="2024" y="0"/>
                      </a:lnTo>
                      <a:lnTo>
                        <a:pt x="2057" y="0"/>
                      </a:lnTo>
                      <a:lnTo>
                        <a:pt x="2090" y="0"/>
                      </a:lnTo>
                      <a:lnTo>
                        <a:pt x="2123" y="0"/>
                      </a:lnTo>
                      <a:lnTo>
                        <a:pt x="2155" y="0"/>
                      </a:lnTo>
                      <a:lnTo>
                        <a:pt x="2188" y="0"/>
                      </a:lnTo>
                      <a:lnTo>
                        <a:pt x="2220" y="0"/>
                      </a:lnTo>
                      <a:lnTo>
                        <a:pt x="2253" y="0"/>
                      </a:lnTo>
                      <a:lnTo>
                        <a:pt x="2491" y="621"/>
                      </a:lnTo>
                      <a:lnTo>
                        <a:pt x="2248" y="621"/>
                      </a:lnTo>
                      <a:lnTo>
                        <a:pt x="2123" y="25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</p:grpSp>
          <p:sp>
            <p:nvSpPr>
              <p:cNvPr id="47" name="Freeform 46"/>
              <p:cNvSpPr>
                <a:spLocks noEditPoints="1"/>
              </p:cNvSpPr>
              <p:nvPr/>
            </p:nvSpPr>
            <p:spPr bwMode="auto">
              <a:xfrm>
                <a:off x="1582363" y="523806"/>
                <a:ext cx="1171828" cy="123785"/>
              </a:xfrm>
              <a:custGeom>
                <a:avLst/>
                <a:gdLst/>
                <a:ahLst/>
                <a:cxnLst>
                  <a:cxn ang="0">
                    <a:pos x="805" y="637"/>
                  </a:cxn>
                  <a:cxn ang="0">
                    <a:pos x="996" y="219"/>
                  </a:cxn>
                  <a:cxn ang="0">
                    <a:pos x="1304" y="357"/>
                  </a:cxn>
                  <a:cxn ang="0">
                    <a:pos x="1069" y="644"/>
                  </a:cxn>
                  <a:cxn ang="0">
                    <a:pos x="1040" y="573"/>
                  </a:cxn>
                  <a:cxn ang="0">
                    <a:pos x="1182" y="280"/>
                  </a:cxn>
                  <a:cxn ang="0">
                    <a:pos x="1457" y="426"/>
                  </a:cxn>
                  <a:cxn ang="0">
                    <a:pos x="1680" y="639"/>
                  </a:cxn>
                  <a:cxn ang="0">
                    <a:pos x="1384" y="480"/>
                  </a:cxn>
                  <a:cxn ang="0">
                    <a:pos x="1565" y="178"/>
                  </a:cxn>
                  <a:cxn ang="0">
                    <a:pos x="1772" y="419"/>
                  </a:cxn>
                  <a:cxn ang="0">
                    <a:pos x="1479" y="300"/>
                  </a:cxn>
                  <a:cxn ang="0">
                    <a:pos x="2054" y="179"/>
                  </a:cxn>
                  <a:cxn ang="0">
                    <a:pos x="2260" y="188"/>
                  </a:cxn>
                  <a:cxn ang="0">
                    <a:pos x="2257" y="15"/>
                  </a:cxn>
                  <a:cxn ang="0">
                    <a:pos x="2523" y="568"/>
                  </a:cxn>
                  <a:cxn ang="0">
                    <a:pos x="2483" y="627"/>
                  </a:cxn>
                  <a:cxn ang="0">
                    <a:pos x="2395" y="282"/>
                  </a:cxn>
                  <a:cxn ang="0">
                    <a:pos x="2669" y="201"/>
                  </a:cxn>
                  <a:cxn ang="0">
                    <a:pos x="2657" y="282"/>
                  </a:cxn>
                  <a:cxn ang="0">
                    <a:pos x="2858" y="220"/>
                  </a:cxn>
                  <a:cxn ang="0">
                    <a:pos x="3192" y="222"/>
                  </a:cxn>
                  <a:cxn ang="0">
                    <a:pos x="3092" y="249"/>
                  </a:cxn>
                  <a:cxn ang="0">
                    <a:pos x="3666" y="632"/>
                  </a:cxn>
                  <a:cxn ang="0">
                    <a:pos x="3354" y="500"/>
                  </a:cxn>
                  <a:cxn ang="0">
                    <a:pos x="3484" y="195"/>
                  </a:cxn>
                  <a:cxn ang="0">
                    <a:pos x="3516" y="256"/>
                  </a:cxn>
                  <a:cxn ang="0">
                    <a:pos x="3592" y="581"/>
                  </a:cxn>
                  <a:cxn ang="0">
                    <a:pos x="4055" y="577"/>
                  </a:cxn>
                  <a:cxn ang="0">
                    <a:pos x="3803" y="567"/>
                  </a:cxn>
                  <a:cxn ang="0">
                    <a:pos x="3854" y="210"/>
                  </a:cxn>
                  <a:cxn ang="0">
                    <a:pos x="4132" y="281"/>
                  </a:cxn>
                  <a:cxn ang="0">
                    <a:pos x="3947" y="237"/>
                  </a:cxn>
                  <a:cxn ang="0">
                    <a:pos x="4571" y="638"/>
                  </a:cxn>
                  <a:cxn ang="0">
                    <a:pos x="4425" y="355"/>
                  </a:cxn>
                  <a:cxn ang="0">
                    <a:pos x="4692" y="179"/>
                  </a:cxn>
                  <a:cxn ang="0">
                    <a:pos x="4503" y="378"/>
                  </a:cxn>
                  <a:cxn ang="0">
                    <a:pos x="4914" y="445"/>
                  </a:cxn>
                  <a:cxn ang="0">
                    <a:pos x="5116" y="642"/>
                  </a:cxn>
                  <a:cxn ang="0">
                    <a:pos x="4837" y="469"/>
                  </a:cxn>
                  <a:cxn ang="0">
                    <a:pos x="5032" y="177"/>
                  </a:cxn>
                  <a:cxn ang="0">
                    <a:pos x="5225" y="427"/>
                  </a:cxn>
                  <a:cxn ang="0">
                    <a:pos x="4929" y="310"/>
                  </a:cxn>
                  <a:cxn ang="0">
                    <a:pos x="5520" y="177"/>
                  </a:cxn>
                  <a:cxn ang="0">
                    <a:pos x="5849" y="249"/>
                  </a:cxn>
                  <a:cxn ang="0">
                    <a:pos x="5745" y="644"/>
                  </a:cxn>
                  <a:cxn ang="0">
                    <a:pos x="6173" y="588"/>
                  </a:cxn>
                  <a:cxn ang="0">
                    <a:pos x="5907" y="543"/>
                  </a:cxn>
                  <a:cxn ang="0">
                    <a:pos x="6173" y="317"/>
                  </a:cxn>
                  <a:cxn ang="0">
                    <a:pos x="6044" y="179"/>
                  </a:cxn>
                  <a:cxn ang="0">
                    <a:pos x="6022" y="438"/>
                  </a:cxn>
                  <a:cxn ang="0">
                    <a:pos x="6118" y="573"/>
                  </a:cxn>
                  <a:cxn ang="0">
                    <a:pos x="6379" y="72"/>
                  </a:cxn>
                  <a:cxn ang="0">
                    <a:pos x="6454" y="99"/>
                  </a:cxn>
                  <a:cxn ang="0">
                    <a:pos x="6815" y="177"/>
                  </a:cxn>
                  <a:cxn ang="0">
                    <a:pos x="6901" y="333"/>
                  </a:cxn>
                  <a:cxn ang="0">
                    <a:pos x="6691" y="329"/>
                  </a:cxn>
                  <a:cxn ang="0">
                    <a:pos x="7278" y="580"/>
                  </a:cxn>
                  <a:cxn ang="0">
                    <a:pos x="7137" y="188"/>
                  </a:cxn>
                  <a:cxn ang="0">
                    <a:pos x="7541" y="759"/>
                  </a:cxn>
                  <a:cxn ang="0">
                    <a:pos x="7366" y="188"/>
                  </a:cxn>
                  <a:cxn ang="0">
                    <a:pos x="7881" y="532"/>
                  </a:cxn>
                  <a:cxn ang="0">
                    <a:pos x="7920" y="642"/>
                  </a:cxn>
                </a:cxnLst>
                <a:rect l="0" t="0" r="r" b="b"/>
                <a:pathLst>
                  <a:path w="7953" h="842">
                    <a:moveTo>
                      <a:pt x="324" y="277"/>
                    </a:moveTo>
                    <a:lnTo>
                      <a:pt x="324" y="344"/>
                    </a:lnTo>
                    <a:lnTo>
                      <a:pt x="81" y="344"/>
                    </a:lnTo>
                    <a:lnTo>
                      <a:pt x="81" y="569"/>
                    </a:lnTo>
                    <a:lnTo>
                      <a:pt x="352" y="569"/>
                    </a:lnTo>
                    <a:lnTo>
                      <a:pt x="352" y="637"/>
                    </a:lnTo>
                    <a:lnTo>
                      <a:pt x="0" y="637"/>
                    </a:lnTo>
                    <a:lnTo>
                      <a:pt x="0" y="11"/>
                    </a:lnTo>
                    <a:lnTo>
                      <a:pt x="338" y="11"/>
                    </a:lnTo>
                    <a:lnTo>
                      <a:pt x="338" y="79"/>
                    </a:lnTo>
                    <a:lnTo>
                      <a:pt x="81" y="79"/>
                    </a:lnTo>
                    <a:lnTo>
                      <a:pt x="81" y="277"/>
                    </a:lnTo>
                    <a:lnTo>
                      <a:pt x="324" y="277"/>
                    </a:lnTo>
                    <a:close/>
                    <a:moveTo>
                      <a:pt x="401" y="188"/>
                    </a:moveTo>
                    <a:lnTo>
                      <a:pt x="492" y="188"/>
                    </a:lnTo>
                    <a:lnTo>
                      <a:pt x="556" y="284"/>
                    </a:lnTo>
                    <a:lnTo>
                      <a:pt x="566" y="300"/>
                    </a:lnTo>
                    <a:lnTo>
                      <a:pt x="578" y="317"/>
                    </a:lnTo>
                    <a:lnTo>
                      <a:pt x="589" y="337"/>
                    </a:lnTo>
                    <a:lnTo>
                      <a:pt x="601" y="357"/>
                    </a:lnTo>
                    <a:lnTo>
                      <a:pt x="604" y="357"/>
                    </a:lnTo>
                    <a:lnTo>
                      <a:pt x="614" y="340"/>
                    </a:lnTo>
                    <a:lnTo>
                      <a:pt x="625" y="321"/>
                    </a:lnTo>
                    <a:lnTo>
                      <a:pt x="636" y="303"/>
                    </a:lnTo>
                    <a:lnTo>
                      <a:pt x="649" y="283"/>
                    </a:lnTo>
                    <a:lnTo>
                      <a:pt x="712" y="188"/>
                    </a:lnTo>
                    <a:lnTo>
                      <a:pt x="800" y="188"/>
                    </a:lnTo>
                    <a:lnTo>
                      <a:pt x="646" y="405"/>
                    </a:lnTo>
                    <a:lnTo>
                      <a:pt x="805" y="637"/>
                    </a:lnTo>
                    <a:lnTo>
                      <a:pt x="712" y="637"/>
                    </a:lnTo>
                    <a:lnTo>
                      <a:pt x="646" y="535"/>
                    </a:lnTo>
                    <a:lnTo>
                      <a:pt x="635" y="520"/>
                    </a:lnTo>
                    <a:lnTo>
                      <a:pt x="624" y="501"/>
                    </a:lnTo>
                    <a:lnTo>
                      <a:pt x="612" y="481"/>
                    </a:lnTo>
                    <a:lnTo>
                      <a:pt x="598" y="457"/>
                    </a:lnTo>
                    <a:lnTo>
                      <a:pt x="596" y="457"/>
                    </a:lnTo>
                    <a:lnTo>
                      <a:pt x="588" y="472"/>
                    </a:lnTo>
                    <a:lnTo>
                      <a:pt x="578" y="490"/>
                    </a:lnTo>
                    <a:lnTo>
                      <a:pt x="564" y="511"/>
                    </a:lnTo>
                    <a:lnTo>
                      <a:pt x="549" y="535"/>
                    </a:lnTo>
                    <a:lnTo>
                      <a:pt x="484" y="637"/>
                    </a:lnTo>
                    <a:lnTo>
                      <a:pt x="394" y="637"/>
                    </a:lnTo>
                    <a:lnTo>
                      <a:pt x="553" y="408"/>
                    </a:lnTo>
                    <a:lnTo>
                      <a:pt x="401" y="188"/>
                    </a:lnTo>
                    <a:close/>
                    <a:moveTo>
                      <a:pt x="883" y="820"/>
                    </a:moveTo>
                    <a:lnTo>
                      <a:pt x="883" y="334"/>
                    </a:lnTo>
                    <a:lnTo>
                      <a:pt x="883" y="298"/>
                    </a:lnTo>
                    <a:lnTo>
                      <a:pt x="882" y="261"/>
                    </a:lnTo>
                    <a:lnTo>
                      <a:pt x="881" y="224"/>
                    </a:lnTo>
                    <a:lnTo>
                      <a:pt x="880" y="188"/>
                    </a:lnTo>
                    <a:lnTo>
                      <a:pt x="953" y="188"/>
                    </a:lnTo>
                    <a:lnTo>
                      <a:pt x="957" y="265"/>
                    </a:lnTo>
                    <a:lnTo>
                      <a:pt x="958" y="265"/>
                    </a:lnTo>
                    <a:lnTo>
                      <a:pt x="965" y="255"/>
                    </a:lnTo>
                    <a:lnTo>
                      <a:pt x="972" y="244"/>
                    </a:lnTo>
                    <a:lnTo>
                      <a:pt x="979" y="235"/>
                    </a:lnTo>
                    <a:lnTo>
                      <a:pt x="988" y="227"/>
                    </a:lnTo>
                    <a:lnTo>
                      <a:pt x="996" y="219"/>
                    </a:lnTo>
                    <a:lnTo>
                      <a:pt x="1005" y="211"/>
                    </a:lnTo>
                    <a:lnTo>
                      <a:pt x="1014" y="205"/>
                    </a:lnTo>
                    <a:lnTo>
                      <a:pt x="1024" y="199"/>
                    </a:lnTo>
                    <a:lnTo>
                      <a:pt x="1034" y="194"/>
                    </a:lnTo>
                    <a:lnTo>
                      <a:pt x="1045" y="190"/>
                    </a:lnTo>
                    <a:lnTo>
                      <a:pt x="1055" y="186"/>
                    </a:lnTo>
                    <a:lnTo>
                      <a:pt x="1068" y="183"/>
                    </a:lnTo>
                    <a:lnTo>
                      <a:pt x="1079" y="181"/>
                    </a:lnTo>
                    <a:lnTo>
                      <a:pt x="1091" y="178"/>
                    </a:lnTo>
                    <a:lnTo>
                      <a:pt x="1105" y="177"/>
                    </a:lnTo>
                    <a:lnTo>
                      <a:pt x="1118" y="177"/>
                    </a:lnTo>
                    <a:lnTo>
                      <a:pt x="1138" y="178"/>
                    </a:lnTo>
                    <a:lnTo>
                      <a:pt x="1157" y="182"/>
                    </a:lnTo>
                    <a:lnTo>
                      <a:pt x="1166" y="184"/>
                    </a:lnTo>
                    <a:lnTo>
                      <a:pt x="1176" y="187"/>
                    </a:lnTo>
                    <a:lnTo>
                      <a:pt x="1185" y="190"/>
                    </a:lnTo>
                    <a:lnTo>
                      <a:pt x="1193" y="193"/>
                    </a:lnTo>
                    <a:lnTo>
                      <a:pt x="1201" y="198"/>
                    </a:lnTo>
                    <a:lnTo>
                      <a:pt x="1210" y="202"/>
                    </a:lnTo>
                    <a:lnTo>
                      <a:pt x="1218" y="207"/>
                    </a:lnTo>
                    <a:lnTo>
                      <a:pt x="1225" y="213"/>
                    </a:lnTo>
                    <a:lnTo>
                      <a:pt x="1240" y="226"/>
                    </a:lnTo>
                    <a:lnTo>
                      <a:pt x="1254" y="241"/>
                    </a:lnTo>
                    <a:lnTo>
                      <a:pt x="1266" y="258"/>
                    </a:lnTo>
                    <a:lnTo>
                      <a:pt x="1277" y="275"/>
                    </a:lnTo>
                    <a:lnTo>
                      <a:pt x="1287" y="294"/>
                    </a:lnTo>
                    <a:lnTo>
                      <a:pt x="1294" y="314"/>
                    </a:lnTo>
                    <a:lnTo>
                      <a:pt x="1300" y="335"/>
                    </a:lnTo>
                    <a:lnTo>
                      <a:pt x="1304" y="357"/>
                    </a:lnTo>
                    <a:lnTo>
                      <a:pt x="1307" y="381"/>
                    </a:lnTo>
                    <a:lnTo>
                      <a:pt x="1308" y="406"/>
                    </a:lnTo>
                    <a:lnTo>
                      <a:pt x="1307" y="434"/>
                    </a:lnTo>
                    <a:lnTo>
                      <a:pt x="1304" y="460"/>
                    </a:lnTo>
                    <a:lnTo>
                      <a:pt x="1302" y="473"/>
                    </a:lnTo>
                    <a:lnTo>
                      <a:pt x="1299" y="485"/>
                    </a:lnTo>
                    <a:lnTo>
                      <a:pt x="1296" y="497"/>
                    </a:lnTo>
                    <a:lnTo>
                      <a:pt x="1292" y="509"/>
                    </a:lnTo>
                    <a:lnTo>
                      <a:pt x="1288" y="520"/>
                    </a:lnTo>
                    <a:lnTo>
                      <a:pt x="1283" y="530"/>
                    </a:lnTo>
                    <a:lnTo>
                      <a:pt x="1278" y="541"/>
                    </a:lnTo>
                    <a:lnTo>
                      <a:pt x="1272" y="551"/>
                    </a:lnTo>
                    <a:lnTo>
                      <a:pt x="1266" y="560"/>
                    </a:lnTo>
                    <a:lnTo>
                      <a:pt x="1260" y="569"/>
                    </a:lnTo>
                    <a:lnTo>
                      <a:pt x="1253" y="579"/>
                    </a:lnTo>
                    <a:lnTo>
                      <a:pt x="1245" y="587"/>
                    </a:lnTo>
                    <a:lnTo>
                      <a:pt x="1231" y="601"/>
                    </a:lnTo>
                    <a:lnTo>
                      <a:pt x="1215" y="614"/>
                    </a:lnTo>
                    <a:lnTo>
                      <a:pt x="1207" y="619"/>
                    </a:lnTo>
                    <a:lnTo>
                      <a:pt x="1198" y="624"/>
                    </a:lnTo>
                    <a:lnTo>
                      <a:pt x="1190" y="628"/>
                    </a:lnTo>
                    <a:lnTo>
                      <a:pt x="1181" y="632"/>
                    </a:lnTo>
                    <a:lnTo>
                      <a:pt x="1163" y="638"/>
                    </a:lnTo>
                    <a:lnTo>
                      <a:pt x="1144" y="643"/>
                    </a:lnTo>
                    <a:lnTo>
                      <a:pt x="1123" y="647"/>
                    </a:lnTo>
                    <a:lnTo>
                      <a:pt x="1103" y="648"/>
                    </a:lnTo>
                    <a:lnTo>
                      <a:pt x="1091" y="647"/>
                    </a:lnTo>
                    <a:lnTo>
                      <a:pt x="1079" y="646"/>
                    </a:lnTo>
                    <a:lnTo>
                      <a:pt x="1069" y="644"/>
                    </a:lnTo>
                    <a:lnTo>
                      <a:pt x="1058" y="642"/>
                    </a:lnTo>
                    <a:lnTo>
                      <a:pt x="1048" y="640"/>
                    </a:lnTo>
                    <a:lnTo>
                      <a:pt x="1038" y="637"/>
                    </a:lnTo>
                    <a:lnTo>
                      <a:pt x="1029" y="633"/>
                    </a:lnTo>
                    <a:lnTo>
                      <a:pt x="1019" y="629"/>
                    </a:lnTo>
                    <a:lnTo>
                      <a:pt x="1011" y="625"/>
                    </a:lnTo>
                    <a:lnTo>
                      <a:pt x="1003" y="620"/>
                    </a:lnTo>
                    <a:lnTo>
                      <a:pt x="996" y="614"/>
                    </a:lnTo>
                    <a:lnTo>
                      <a:pt x="989" y="607"/>
                    </a:lnTo>
                    <a:lnTo>
                      <a:pt x="981" y="600"/>
                    </a:lnTo>
                    <a:lnTo>
                      <a:pt x="975" y="593"/>
                    </a:lnTo>
                    <a:lnTo>
                      <a:pt x="969" y="585"/>
                    </a:lnTo>
                    <a:lnTo>
                      <a:pt x="964" y="577"/>
                    </a:lnTo>
                    <a:lnTo>
                      <a:pt x="964" y="820"/>
                    </a:lnTo>
                    <a:lnTo>
                      <a:pt x="883" y="820"/>
                    </a:lnTo>
                    <a:close/>
                    <a:moveTo>
                      <a:pt x="964" y="377"/>
                    </a:moveTo>
                    <a:lnTo>
                      <a:pt x="964" y="454"/>
                    </a:lnTo>
                    <a:lnTo>
                      <a:pt x="964" y="468"/>
                    </a:lnTo>
                    <a:lnTo>
                      <a:pt x="966" y="480"/>
                    </a:lnTo>
                    <a:lnTo>
                      <a:pt x="969" y="492"/>
                    </a:lnTo>
                    <a:lnTo>
                      <a:pt x="972" y="504"/>
                    </a:lnTo>
                    <a:lnTo>
                      <a:pt x="977" y="515"/>
                    </a:lnTo>
                    <a:lnTo>
                      <a:pt x="983" y="525"/>
                    </a:lnTo>
                    <a:lnTo>
                      <a:pt x="991" y="535"/>
                    </a:lnTo>
                    <a:lnTo>
                      <a:pt x="1000" y="546"/>
                    </a:lnTo>
                    <a:lnTo>
                      <a:pt x="1009" y="554"/>
                    </a:lnTo>
                    <a:lnTo>
                      <a:pt x="1018" y="562"/>
                    </a:lnTo>
                    <a:lnTo>
                      <a:pt x="1029" y="568"/>
                    </a:lnTo>
                    <a:lnTo>
                      <a:pt x="1040" y="573"/>
                    </a:lnTo>
                    <a:lnTo>
                      <a:pt x="1051" y="578"/>
                    </a:lnTo>
                    <a:lnTo>
                      <a:pt x="1064" y="581"/>
                    </a:lnTo>
                    <a:lnTo>
                      <a:pt x="1077" y="583"/>
                    </a:lnTo>
                    <a:lnTo>
                      <a:pt x="1090" y="583"/>
                    </a:lnTo>
                    <a:lnTo>
                      <a:pt x="1106" y="583"/>
                    </a:lnTo>
                    <a:lnTo>
                      <a:pt x="1120" y="580"/>
                    </a:lnTo>
                    <a:lnTo>
                      <a:pt x="1133" y="577"/>
                    </a:lnTo>
                    <a:lnTo>
                      <a:pt x="1147" y="571"/>
                    </a:lnTo>
                    <a:lnTo>
                      <a:pt x="1159" y="564"/>
                    </a:lnTo>
                    <a:lnTo>
                      <a:pt x="1170" y="556"/>
                    </a:lnTo>
                    <a:lnTo>
                      <a:pt x="1181" y="547"/>
                    </a:lnTo>
                    <a:lnTo>
                      <a:pt x="1190" y="535"/>
                    </a:lnTo>
                    <a:lnTo>
                      <a:pt x="1198" y="523"/>
                    </a:lnTo>
                    <a:lnTo>
                      <a:pt x="1205" y="510"/>
                    </a:lnTo>
                    <a:lnTo>
                      <a:pt x="1212" y="495"/>
                    </a:lnTo>
                    <a:lnTo>
                      <a:pt x="1217" y="480"/>
                    </a:lnTo>
                    <a:lnTo>
                      <a:pt x="1221" y="463"/>
                    </a:lnTo>
                    <a:lnTo>
                      <a:pt x="1224" y="447"/>
                    </a:lnTo>
                    <a:lnTo>
                      <a:pt x="1226" y="428"/>
                    </a:lnTo>
                    <a:lnTo>
                      <a:pt x="1226" y="410"/>
                    </a:lnTo>
                    <a:lnTo>
                      <a:pt x="1226" y="392"/>
                    </a:lnTo>
                    <a:lnTo>
                      <a:pt x="1224" y="376"/>
                    </a:lnTo>
                    <a:lnTo>
                      <a:pt x="1221" y="360"/>
                    </a:lnTo>
                    <a:lnTo>
                      <a:pt x="1218" y="345"/>
                    </a:lnTo>
                    <a:lnTo>
                      <a:pt x="1213" y="331"/>
                    </a:lnTo>
                    <a:lnTo>
                      <a:pt x="1206" y="317"/>
                    </a:lnTo>
                    <a:lnTo>
                      <a:pt x="1200" y="305"/>
                    </a:lnTo>
                    <a:lnTo>
                      <a:pt x="1192" y="293"/>
                    </a:lnTo>
                    <a:lnTo>
                      <a:pt x="1182" y="280"/>
                    </a:lnTo>
                    <a:lnTo>
                      <a:pt x="1172" y="271"/>
                    </a:lnTo>
                    <a:lnTo>
                      <a:pt x="1160" y="262"/>
                    </a:lnTo>
                    <a:lnTo>
                      <a:pt x="1149" y="255"/>
                    </a:lnTo>
                    <a:lnTo>
                      <a:pt x="1136" y="249"/>
                    </a:lnTo>
                    <a:lnTo>
                      <a:pt x="1122" y="245"/>
                    </a:lnTo>
                    <a:lnTo>
                      <a:pt x="1108" y="243"/>
                    </a:lnTo>
                    <a:lnTo>
                      <a:pt x="1092" y="242"/>
                    </a:lnTo>
                    <a:lnTo>
                      <a:pt x="1082" y="243"/>
                    </a:lnTo>
                    <a:lnTo>
                      <a:pt x="1072" y="244"/>
                    </a:lnTo>
                    <a:lnTo>
                      <a:pt x="1062" y="246"/>
                    </a:lnTo>
                    <a:lnTo>
                      <a:pt x="1052" y="249"/>
                    </a:lnTo>
                    <a:lnTo>
                      <a:pt x="1042" y="254"/>
                    </a:lnTo>
                    <a:lnTo>
                      <a:pt x="1033" y="258"/>
                    </a:lnTo>
                    <a:lnTo>
                      <a:pt x="1024" y="264"/>
                    </a:lnTo>
                    <a:lnTo>
                      <a:pt x="1015" y="270"/>
                    </a:lnTo>
                    <a:lnTo>
                      <a:pt x="1007" y="277"/>
                    </a:lnTo>
                    <a:lnTo>
                      <a:pt x="999" y="285"/>
                    </a:lnTo>
                    <a:lnTo>
                      <a:pt x="993" y="294"/>
                    </a:lnTo>
                    <a:lnTo>
                      <a:pt x="987" y="303"/>
                    </a:lnTo>
                    <a:lnTo>
                      <a:pt x="981" y="312"/>
                    </a:lnTo>
                    <a:lnTo>
                      <a:pt x="976" y="321"/>
                    </a:lnTo>
                    <a:lnTo>
                      <a:pt x="972" y="333"/>
                    </a:lnTo>
                    <a:lnTo>
                      <a:pt x="969" y="344"/>
                    </a:lnTo>
                    <a:lnTo>
                      <a:pt x="967" y="353"/>
                    </a:lnTo>
                    <a:lnTo>
                      <a:pt x="965" y="363"/>
                    </a:lnTo>
                    <a:lnTo>
                      <a:pt x="964" y="370"/>
                    </a:lnTo>
                    <a:lnTo>
                      <a:pt x="964" y="377"/>
                    </a:lnTo>
                    <a:close/>
                    <a:moveTo>
                      <a:pt x="1771" y="427"/>
                    </a:moveTo>
                    <a:lnTo>
                      <a:pt x="1457" y="426"/>
                    </a:lnTo>
                    <a:lnTo>
                      <a:pt x="1458" y="445"/>
                    </a:lnTo>
                    <a:lnTo>
                      <a:pt x="1460" y="463"/>
                    </a:lnTo>
                    <a:lnTo>
                      <a:pt x="1464" y="480"/>
                    </a:lnTo>
                    <a:lnTo>
                      <a:pt x="1469" y="495"/>
                    </a:lnTo>
                    <a:lnTo>
                      <a:pt x="1477" y="510"/>
                    </a:lnTo>
                    <a:lnTo>
                      <a:pt x="1484" y="523"/>
                    </a:lnTo>
                    <a:lnTo>
                      <a:pt x="1493" y="535"/>
                    </a:lnTo>
                    <a:lnTo>
                      <a:pt x="1504" y="546"/>
                    </a:lnTo>
                    <a:lnTo>
                      <a:pt x="1515" y="554"/>
                    </a:lnTo>
                    <a:lnTo>
                      <a:pt x="1526" y="562"/>
                    </a:lnTo>
                    <a:lnTo>
                      <a:pt x="1537" y="568"/>
                    </a:lnTo>
                    <a:lnTo>
                      <a:pt x="1551" y="573"/>
                    </a:lnTo>
                    <a:lnTo>
                      <a:pt x="1564" y="577"/>
                    </a:lnTo>
                    <a:lnTo>
                      <a:pt x="1578" y="580"/>
                    </a:lnTo>
                    <a:lnTo>
                      <a:pt x="1594" y="582"/>
                    </a:lnTo>
                    <a:lnTo>
                      <a:pt x="1610" y="582"/>
                    </a:lnTo>
                    <a:lnTo>
                      <a:pt x="1628" y="582"/>
                    </a:lnTo>
                    <a:lnTo>
                      <a:pt x="1644" y="581"/>
                    </a:lnTo>
                    <a:lnTo>
                      <a:pt x="1660" y="579"/>
                    </a:lnTo>
                    <a:lnTo>
                      <a:pt x="1676" y="577"/>
                    </a:lnTo>
                    <a:lnTo>
                      <a:pt x="1690" y="573"/>
                    </a:lnTo>
                    <a:lnTo>
                      <a:pt x="1706" y="569"/>
                    </a:lnTo>
                    <a:lnTo>
                      <a:pt x="1720" y="564"/>
                    </a:lnTo>
                    <a:lnTo>
                      <a:pt x="1735" y="559"/>
                    </a:lnTo>
                    <a:lnTo>
                      <a:pt x="1748" y="618"/>
                    </a:lnTo>
                    <a:lnTo>
                      <a:pt x="1733" y="624"/>
                    </a:lnTo>
                    <a:lnTo>
                      <a:pt x="1715" y="630"/>
                    </a:lnTo>
                    <a:lnTo>
                      <a:pt x="1698" y="635"/>
                    </a:lnTo>
                    <a:lnTo>
                      <a:pt x="1680" y="639"/>
                    </a:lnTo>
                    <a:lnTo>
                      <a:pt x="1661" y="642"/>
                    </a:lnTo>
                    <a:lnTo>
                      <a:pt x="1641" y="644"/>
                    </a:lnTo>
                    <a:lnTo>
                      <a:pt x="1621" y="646"/>
                    </a:lnTo>
                    <a:lnTo>
                      <a:pt x="1599" y="647"/>
                    </a:lnTo>
                    <a:lnTo>
                      <a:pt x="1574" y="646"/>
                    </a:lnTo>
                    <a:lnTo>
                      <a:pt x="1551" y="642"/>
                    </a:lnTo>
                    <a:lnTo>
                      <a:pt x="1539" y="640"/>
                    </a:lnTo>
                    <a:lnTo>
                      <a:pt x="1528" y="637"/>
                    </a:lnTo>
                    <a:lnTo>
                      <a:pt x="1518" y="634"/>
                    </a:lnTo>
                    <a:lnTo>
                      <a:pt x="1507" y="631"/>
                    </a:lnTo>
                    <a:lnTo>
                      <a:pt x="1497" y="627"/>
                    </a:lnTo>
                    <a:lnTo>
                      <a:pt x="1488" y="622"/>
                    </a:lnTo>
                    <a:lnTo>
                      <a:pt x="1479" y="617"/>
                    </a:lnTo>
                    <a:lnTo>
                      <a:pt x="1469" y="612"/>
                    </a:lnTo>
                    <a:lnTo>
                      <a:pt x="1461" y="605"/>
                    </a:lnTo>
                    <a:lnTo>
                      <a:pt x="1453" y="598"/>
                    </a:lnTo>
                    <a:lnTo>
                      <a:pt x="1445" y="592"/>
                    </a:lnTo>
                    <a:lnTo>
                      <a:pt x="1438" y="584"/>
                    </a:lnTo>
                    <a:lnTo>
                      <a:pt x="1430" y="576"/>
                    </a:lnTo>
                    <a:lnTo>
                      <a:pt x="1423" y="567"/>
                    </a:lnTo>
                    <a:lnTo>
                      <a:pt x="1417" y="559"/>
                    </a:lnTo>
                    <a:lnTo>
                      <a:pt x="1412" y="551"/>
                    </a:lnTo>
                    <a:lnTo>
                      <a:pt x="1406" y="542"/>
                    </a:lnTo>
                    <a:lnTo>
                      <a:pt x="1402" y="531"/>
                    </a:lnTo>
                    <a:lnTo>
                      <a:pt x="1397" y="522"/>
                    </a:lnTo>
                    <a:lnTo>
                      <a:pt x="1393" y="512"/>
                    </a:lnTo>
                    <a:lnTo>
                      <a:pt x="1389" y="501"/>
                    </a:lnTo>
                    <a:lnTo>
                      <a:pt x="1386" y="490"/>
                    </a:lnTo>
                    <a:lnTo>
                      <a:pt x="1384" y="480"/>
                    </a:lnTo>
                    <a:lnTo>
                      <a:pt x="1382" y="469"/>
                    </a:lnTo>
                    <a:lnTo>
                      <a:pt x="1379" y="445"/>
                    </a:lnTo>
                    <a:lnTo>
                      <a:pt x="1378" y="419"/>
                    </a:lnTo>
                    <a:lnTo>
                      <a:pt x="1379" y="394"/>
                    </a:lnTo>
                    <a:lnTo>
                      <a:pt x="1382" y="370"/>
                    </a:lnTo>
                    <a:lnTo>
                      <a:pt x="1386" y="346"/>
                    </a:lnTo>
                    <a:lnTo>
                      <a:pt x="1392" y="324"/>
                    </a:lnTo>
                    <a:lnTo>
                      <a:pt x="1397" y="313"/>
                    </a:lnTo>
                    <a:lnTo>
                      <a:pt x="1401" y="303"/>
                    </a:lnTo>
                    <a:lnTo>
                      <a:pt x="1406" y="293"/>
                    </a:lnTo>
                    <a:lnTo>
                      <a:pt x="1411" y="282"/>
                    </a:lnTo>
                    <a:lnTo>
                      <a:pt x="1416" y="273"/>
                    </a:lnTo>
                    <a:lnTo>
                      <a:pt x="1422" y="264"/>
                    </a:lnTo>
                    <a:lnTo>
                      <a:pt x="1428" y="255"/>
                    </a:lnTo>
                    <a:lnTo>
                      <a:pt x="1436" y="246"/>
                    </a:lnTo>
                    <a:lnTo>
                      <a:pt x="1443" y="238"/>
                    </a:lnTo>
                    <a:lnTo>
                      <a:pt x="1451" y="230"/>
                    </a:lnTo>
                    <a:lnTo>
                      <a:pt x="1458" y="223"/>
                    </a:lnTo>
                    <a:lnTo>
                      <a:pt x="1466" y="217"/>
                    </a:lnTo>
                    <a:lnTo>
                      <a:pt x="1476" y="210"/>
                    </a:lnTo>
                    <a:lnTo>
                      <a:pt x="1484" y="204"/>
                    </a:lnTo>
                    <a:lnTo>
                      <a:pt x="1493" y="199"/>
                    </a:lnTo>
                    <a:lnTo>
                      <a:pt x="1502" y="195"/>
                    </a:lnTo>
                    <a:lnTo>
                      <a:pt x="1513" y="191"/>
                    </a:lnTo>
                    <a:lnTo>
                      <a:pt x="1522" y="187"/>
                    </a:lnTo>
                    <a:lnTo>
                      <a:pt x="1532" y="185"/>
                    </a:lnTo>
                    <a:lnTo>
                      <a:pt x="1543" y="182"/>
                    </a:lnTo>
                    <a:lnTo>
                      <a:pt x="1554" y="179"/>
                    </a:lnTo>
                    <a:lnTo>
                      <a:pt x="1565" y="178"/>
                    </a:lnTo>
                    <a:lnTo>
                      <a:pt x="1576" y="177"/>
                    </a:lnTo>
                    <a:lnTo>
                      <a:pt x="1589" y="177"/>
                    </a:lnTo>
                    <a:lnTo>
                      <a:pt x="1601" y="177"/>
                    </a:lnTo>
                    <a:lnTo>
                      <a:pt x="1612" y="178"/>
                    </a:lnTo>
                    <a:lnTo>
                      <a:pt x="1624" y="181"/>
                    </a:lnTo>
                    <a:lnTo>
                      <a:pt x="1635" y="183"/>
                    </a:lnTo>
                    <a:lnTo>
                      <a:pt x="1645" y="185"/>
                    </a:lnTo>
                    <a:lnTo>
                      <a:pt x="1655" y="188"/>
                    </a:lnTo>
                    <a:lnTo>
                      <a:pt x="1665" y="192"/>
                    </a:lnTo>
                    <a:lnTo>
                      <a:pt x="1675" y="196"/>
                    </a:lnTo>
                    <a:lnTo>
                      <a:pt x="1683" y="201"/>
                    </a:lnTo>
                    <a:lnTo>
                      <a:pt x="1692" y="206"/>
                    </a:lnTo>
                    <a:lnTo>
                      <a:pt x="1701" y="212"/>
                    </a:lnTo>
                    <a:lnTo>
                      <a:pt x="1708" y="220"/>
                    </a:lnTo>
                    <a:lnTo>
                      <a:pt x="1716" y="227"/>
                    </a:lnTo>
                    <a:lnTo>
                      <a:pt x="1723" y="234"/>
                    </a:lnTo>
                    <a:lnTo>
                      <a:pt x="1729" y="242"/>
                    </a:lnTo>
                    <a:lnTo>
                      <a:pt x="1736" y="251"/>
                    </a:lnTo>
                    <a:lnTo>
                      <a:pt x="1745" y="266"/>
                    </a:lnTo>
                    <a:lnTo>
                      <a:pt x="1753" y="281"/>
                    </a:lnTo>
                    <a:lnTo>
                      <a:pt x="1759" y="298"/>
                    </a:lnTo>
                    <a:lnTo>
                      <a:pt x="1764" y="314"/>
                    </a:lnTo>
                    <a:lnTo>
                      <a:pt x="1768" y="332"/>
                    </a:lnTo>
                    <a:lnTo>
                      <a:pt x="1772" y="349"/>
                    </a:lnTo>
                    <a:lnTo>
                      <a:pt x="1774" y="369"/>
                    </a:lnTo>
                    <a:lnTo>
                      <a:pt x="1774" y="388"/>
                    </a:lnTo>
                    <a:lnTo>
                      <a:pt x="1774" y="400"/>
                    </a:lnTo>
                    <a:lnTo>
                      <a:pt x="1773" y="410"/>
                    </a:lnTo>
                    <a:lnTo>
                      <a:pt x="1772" y="419"/>
                    </a:lnTo>
                    <a:lnTo>
                      <a:pt x="1771" y="427"/>
                    </a:lnTo>
                    <a:close/>
                    <a:moveTo>
                      <a:pt x="1457" y="368"/>
                    </a:moveTo>
                    <a:lnTo>
                      <a:pt x="1696" y="368"/>
                    </a:lnTo>
                    <a:lnTo>
                      <a:pt x="1696" y="355"/>
                    </a:lnTo>
                    <a:lnTo>
                      <a:pt x="1694" y="344"/>
                    </a:lnTo>
                    <a:lnTo>
                      <a:pt x="1692" y="332"/>
                    </a:lnTo>
                    <a:lnTo>
                      <a:pt x="1690" y="321"/>
                    </a:lnTo>
                    <a:lnTo>
                      <a:pt x="1687" y="311"/>
                    </a:lnTo>
                    <a:lnTo>
                      <a:pt x="1683" y="301"/>
                    </a:lnTo>
                    <a:lnTo>
                      <a:pt x="1678" y="292"/>
                    </a:lnTo>
                    <a:lnTo>
                      <a:pt x="1673" y="282"/>
                    </a:lnTo>
                    <a:lnTo>
                      <a:pt x="1666" y="271"/>
                    </a:lnTo>
                    <a:lnTo>
                      <a:pt x="1656" y="262"/>
                    </a:lnTo>
                    <a:lnTo>
                      <a:pt x="1646" y="254"/>
                    </a:lnTo>
                    <a:lnTo>
                      <a:pt x="1636" y="247"/>
                    </a:lnTo>
                    <a:lnTo>
                      <a:pt x="1624" y="242"/>
                    </a:lnTo>
                    <a:lnTo>
                      <a:pt x="1611" y="239"/>
                    </a:lnTo>
                    <a:lnTo>
                      <a:pt x="1597" y="237"/>
                    </a:lnTo>
                    <a:lnTo>
                      <a:pt x="1583" y="236"/>
                    </a:lnTo>
                    <a:lnTo>
                      <a:pt x="1568" y="237"/>
                    </a:lnTo>
                    <a:lnTo>
                      <a:pt x="1555" y="239"/>
                    </a:lnTo>
                    <a:lnTo>
                      <a:pt x="1542" y="242"/>
                    </a:lnTo>
                    <a:lnTo>
                      <a:pt x="1531" y="247"/>
                    </a:lnTo>
                    <a:lnTo>
                      <a:pt x="1520" y="254"/>
                    </a:lnTo>
                    <a:lnTo>
                      <a:pt x="1510" y="261"/>
                    </a:lnTo>
                    <a:lnTo>
                      <a:pt x="1500" y="270"/>
                    </a:lnTo>
                    <a:lnTo>
                      <a:pt x="1491" y="280"/>
                    </a:lnTo>
                    <a:lnTo>
                      <a:pt x="1485" y="290"/>
                    </a:lnTo>
                    <a:lnTo>
                      <a:pt x="1479" y="300"/>
                    </a:lnTo>
                    <a:lnTo>
                      <a:pt x="1474" y="310"/>
                    </a:lnTo>
                    <a:lnTo>
                      <a:pt x="1468" y="320"/>
                    </a:lnTo>
                    <a:lnTo>
                      <a:pt x="1464" y="332"/>
                    </a:lnTo>
                    <a:lnTo>
                      <a:pt x="1461" y="343"/>
                    </a:lnTo>
                    <a:lnTo>
                      <a:pt x="1459" y="355"/>
                    </a:lnTo>
                    <a:lnTo>
                      <a:pt x="1457" y="368"/>
                    </a:lnTo>
                    <a:close/>
                    <a:moveTo>
                      <a:pt x="1875" y="637"/>
                    </a:moveTo>
                    <a:lnTo>
                      <a:pt x="1875" y="328"/>
                    </a:lnTo>
                    <a:lnTo>
                      <a:pt x="1875" y="291"/>
                    </a:lnTo>
                    <a:lnTo>
                      <a:pt x="1874" y="256"/>
                    </a:lnTo>
                    <a:lnTo>
                      <a:pt x="1873" y="221"/>
                    </a:lnTo>
                    <a:lnTo>
                      <a:pt x="1872" y="188"/>
                    </a:lnTo>
                    <a:lnTo>
                      <a:pt x="1944" y="188"/>
                    </a:lnTo>
                    <a:lnTo>
                      <a:pt x="1946" y="276"/>
                    </a:lnTo>
                    <a:lnTo>
                      <a:pt x="1950" y="276"/>
                    </a:lnTo>
                    <a:lnTo>
                      <a:pt x="1954" y="265"/>
                    </a:lnTo>
                    <a:lnTo>
                      <a:pt x="1959" y="255"/>
                    </a:lnTo>
                    <a:lnTo>
                      <a:pt x="1964" y="245"/>
                    </a:lnTo>
                    <a:lnTo>
                      <a:pt x="1970" y="236"/>
                    </a:lnTo>
                    <a:lnTo>
                      <a:pt x="1976" y="227"/>
                    </a:lnTo>
                    <a:lnTo>
                      <a:pt x="1983" y="219"/>
                    </a:lnTo>
                    <a:lnTo>
                      <a:pt x="1991" y="211"/>
                    </a:lnTo>
                    <a:lnTo>
                      <a:pt x="2000" y="204"/>
                    </a:lnTo>
                    <a:lnTo>
                      <a:pt x="2008" y="198"/>
                    </a:lnTo>
                    <a:lnTo>
                      <a:pt x="2017" y="193"/>
                    </a:lnTo>
                    <a:lnTo>
                      <a:pt x="2026" y="188"/>
                    </a:lnTo>
                    <a:lnTo>
                      <a:pt x="2036" y="185"/>
                    </a:lnTo>
                    <a:lnTo>
                      <a:pt x="2045" y="182"/>
                    </a:lnTo>
                    <a:lnTo>
                      <a:pt x="2054" y="179"/>
                    </a:lnTo>
                    <a:lnTo>
                      <a:pt x="2064" y="177"/>
                    </a:lnTo>
                    <a:lnTo>
                      <a:pt x="2075" y="177"/>
                    </a:lnTo>
                    <a:lnTo>
                      <a:pt x="2087" y="178"/>
                    </a:lnTo>
                    <a:lnTo>
                      <a:pt x="2097" y="181"/>
                    </a:lnTo>
                    <a:lnTo>
                      <a:pt x="2097" y="258"/>
                    </a:lnTo>
                    <a:lnTo>
                      <a:pt x="2084" y="256"/>
                    </a:lnTo>
                    <a:lnTo>
                      <a:pt x="2069" y="255"/>
                    </a:lnTo>
                    <a:lnTo>
                      <a:pt x="2055" y="256"/>
                    </a:lnTo>
                    <a:lnTo>
                      <a:pt x="2043" y="258"/>
                    </a:lnTo>
                    <a:lnTo>
                      <a:pt x="2032" y="261"/>
                    </a:lnTo>
                    <a:lnTo>
                      <a:pt x="2020" y="266"/>
                    </a:lnTo>
                    <a:lnTo>
                      <a:pt x="2010" y="272"/>
                    </a:lnTo>
                    <a:lnTo>
                      <a:pt x="2000" y="280"/>
                    </a:lnTo>
                    <a:lnTo>
                      <a:pt x="1990" y="290"/>
                    </a:lnTo>
                    <a:lnTo>
                      <a:pt x="1982" y="300"/>
                    </a:lnTo>
                    <a:lnTo>
                      <a:pt x="1976" y="310"/>
                    </a:lnTo>
                    <a:lnTo>
                      <a:pt x="1971" y="321"/>
                    </a:lnTo>
                    <a:lnTo>
                      <a:pt x="1966" y="333"/>
                    </a:lnTo>
                    <a:lnTo>
                      <a:pt x="1963" y="344"/>
                    </a:lnTo>
                    <a:lnTo>
                      <a:pt x="1960" y="356"/>
                    </a:lnTo>
                    <a:lnTo>
                      <a:pt x="1958" y="370"/>
                    </a:lnTo>
                    <a:lnTo>
                      <a:pt x="1957" y="383"/>
                    </a:lnTo>
                    <a:lnTo>
                      <a:pt x="1955" y="398"/>
                    </a:lnTo>
                    <a:lnTo>
                      <a:pt x="1955" y="637"/>
                    </a:lnTo>
                    <a:lnTo>
                      <a:pt x="1875" y="637"/>
                    </a:lnTo>
                    <a:close/>
                    <a:moveTo>
                      <a:pt x="2260" y="637"/>
                    </a:moveTo>
                    <a:lnTo>
                      <a:pt x="2178" y="637"/>
                    </a:lnTo>
                    <a:lnTo>
                      <a:pt x="2178" y="188"/>
                    </a:lnTo>
                    <a:lnTo>
                      <a:pt x="2260" y="188"/>
                    </a:lnTo>
                    <a:lnTo>
                      <a:pt x="2260" y="637"/>
                    </a:lnTo>
                    <a:close/>
                    <a:moveTo>
                      <a:pt x="2219" y="105"/>
                    </a:moveTo>
                    <a:lnTo>
                      <a:pt x="2217" y="105"/>
                    </a:lnTo>
                    <a:lnTo>
                      <a:pt x="2206" y="104"/>
                    </a:lnTo>
                    <a:lnTo>
                      <a:pt x="2197" y="101"/>
                    </a:lnTo>
                    <a:lnTo>
                      <a:pt x="2193" y="99"/>
                    </a:lnTo>
                    <a:lnTo>
                      <a:pt x="2189" y="96"/>
                    </a:lnTo>
                    <a:lnTo>
                      <a:pt x="2185" y="93"/>
                    </a:lnTo>
                    <a:lnTo>
                      <a:pt x="2181" y="90"/>
                    </a:lnTo>
                    <a:lnTo>
                      <a:pt x="2174" y="82"/>
                    </a:lnTo>
                    <a:lnTo>
                      <a:pt x="2170" y="72"/>
                    </a:lnTo>
                    <a:lnTo>
                      <a:pt x="2167" y="63"/>
                    </a:lnTo>
                    <a:lnTo>
                      <a:pt x="2166" y="52"/>
                    </a:lnTo>
                    <a:lnTo>
                      <a:pt x="2167" y="42"/>
                    </a:lnTo>
                    <a:lnTo>
                      <a:pt x="2170" y="32"/>
                    </a:lnTo>
                    <a:lnTo>
                      <a:pt x="2174" y="23"/>
                    </a:lnTo>
                    <a:lnTo>
                      <a:pt x="2182" y="16"/>
                    </a:lnTo>
                    <a:lnTo>
                      <a:pt x="2185" y="12"/>
                    </a:lnTo>
                    <a:lnTo>
                      <a:pt x="2189" y="9"/>
                    </a:lnTo>
                    <a:lnTo>
                      <a:pt x="2194" y="6"/>
                    </a:lnTo>
                    <a:lnTo>
                      <a:pt x="2198" y="4"/>
                    </a:lnTo>
                    <a:lnTo>
                      <a:pt x="2208" y="2"/>
                    </a:lnTo>
                    <a:lnTo>
                      <a:pt x="2220" y="0"/>
                    </a:lnTo>
                    <a:lnTo>
                      <a:pt x="2230" y="2"/>
                    </a:lnTo>
                    <a:lnTo>
                      <a:pt x="2240" y="4"/>
                    </a:lnTo>
                    <a:lnTo>
                      <a:pt x="2244" y="6"/>
                    </a:lnTo>
                    <a:lnTo>
                      <a:pt x="2249" y="9"/>
                    </a:lnTo>
                    <a:lnTo>
                      <a:pt x="2253" y="12"/>
                    </a:lnTo>
                    <a:lnTo>
                      <a:pt x="2257" y="15"/>
                    </a:lnTo>
                    <a:lnTo>
                      <a:pt x="2263" y="23"/>
                    </a:lnTo>
                    <a:lnTo>
                      <a:pt x="2268" y="31"/>
                    </a:lnTo>
                    <a:lnTo>
                      <a:pt x="2270" y="42"/>
                    </a:lnTo>
                    <a:lnTo>
                      <a:pt x="2271" y="52"/>
                    </a:lnTo>
                    <a:lnTo>
                      <a:pt x="2270" y="63"/>
                    </a:lnTo>
                    <a:lnTo>
                      <a:pt x="2268" y="72"/>
                    </a:lnTo>
                    <a:lnTo>
                      <a:pt x="2263" y="82"/>
                    </a:lnTo>
                    <a:lnTo>
                      <a:pt x="2257" y="90"/>
                    </a:lnTo>
                    <a:lnTo>
                      <a:pt x="2253" y="93"/>
                    </a:lnTo>
                    <a:lnTo>
                      <a:pt x="2249" y="96"/>
                    </a:lnTo>
                    <a:lnTo>
                      <a:pt x="2244" y="99"/>
                    </a:lnTo>
                    <a:lnTo>
                      <a:pt x="2240" y="101"/>
                    </a:lnTo>
                    <a:lnTo>
                      <a:pt x="2235" y="103"/>
                    </a:lnTo>
                    <a:lnTo>
                      <a:pt x="2230" y="104"/>
                    </a:lnTo>
                    <a:lnTo>
                      <a:pt x="2224" y="104"/>
                    </a:lnTo>
                    <a:lnTo>
                      <a:pt x="2219" y="105"/>
                    </a:lnTo>
                    <a:close/>
                    <a:moveTo>
                      <a:pt x="2755" y="427"/>
                    </a:moveTo>
                    <a:lnTo>
                      <a:pt x="2441" y="426"/>
                    </a:lnTo>
                    <a:lnTo>
                      <a:pt x="2443" y="445"/>
                    </a:lnTo>
                    <a:lnTo>
                      <a:pt x="2446" y="463"/>
                    </a:lnTo>
                    <a:lnTo>
                      <a:pt x="2449" y="480"/>
                    </a:lnTo>
                    <a:lnTo>
                      <a:pt x="2454" y="495"/>
                    </a:lnTo>
                    <a:lnTo>
                      <a:pt x="2461" y="510"/>
                    </a:lnTo>
                    <a:lnTo>
                      <a:pt x="2469" y="523"/>
                    </a:lnTo>
                    <a:lnTo>
                      <a:pt x="2478" y="535"/>
                    </a:lnTo>
                    <a:lnTo>
                      <a:pt x="2489" y="546"/>
                    </a:lnTo>
                    <a:lnTo>
                      <a:pt x="2499" y="554"/>
                    </a:lnTo>
                    <a:lnTo>
                      <a:pt x="2510" y="562"/>
                    </a:lnTo>
                    <a:lnTo>
                      <a:pt x="2523" y="568"/>
                    </a:lnTo>
                    <a:lnTo>
                      <a:pt x="2535" y="573"/>
                    </a:lnTo>
                    <a:lnTo>
                      <a:pt x="2548" y="577"/>
                    </a:lnTo>
                    <a:lnTo>
                      <a:pt x="2564" y="580"/>
                    </a:lnTo>
                    <a:lnTo>
                      <a:pt x="2579" y="582"/>
                    </a:lnTo>
                    <a:lnTo>
                      <a:pt x="2595" y="582"/>
                    </a:lnTo>
                    <a:lnTo>
                      <a:pt x="2612" y="582"/>
                    </a:lnTo>
                    <a:lnTo>
                      <a:pt x="2628" y="581"/>
                    </a:lnTo>
                    <a:lnTo>
                      <a:pt x="2644" y="579"/>
                    </a:lnTo>
                    <a:lnTo>
                      <a:pt x="2660" y="577"/>
                    </a:lnTo>
                    <a:lnTo>
                      <a:pt x="2676" y="573"/>
                    </a:lnTo>
                    <a:lnTo>
                      <a:pt x="2690" y="569"/>
                    </a:lnTo>
                    <a:lnTo>
                      <a:pt x="2705" y="564"/>
                    </a:lnTo>
                    <a:lnTo>
                      <a:pt x="2719" y="559"/>
                    </a:lnTo>
                    <a:lnTo>
                      <a:pt x="2732" y="618"/>
                    </a:lnTo>
                    <a:lnTo>
                      <a:pt x="2717" y="624"/>
                    </a:lnTo>
                    <a:lnTo>
                      <a:pt x="2700" y="630"/>
                    </a:lnTo>
                    <a:lnTo>
                      <a:pt x="2683" y="635"/>
                    </a:lnTo>
                    <a:lnTo>
                      <a:pt x="2664" y="639"/>
                    </a:lnTo>
                    <a:lnTo>
                      <a:pt x="2645" y="642"/>
                    </a:lnTo>
                    <a:lnTo>
                      <a:pt x="2625" y="644"/>
                    </a:lnTo>
                    <a:lnTo>
                      <a:pt x="2605" y="646"/>
                    </a:lnTo>
                    <a:lnTo>
                      <a:pt x="2583" y="647"/>
                    </a:lnTo>
                    <a:lnTo>
                      <a:pt x="2559" y="646"/>
                    </a:lnTo>
                    <a:lnTo>
                      <a:pt x="2535" y="642"/>
                    </a:lnTo>
                    <a:lnTo>
                      <a:pt x="2524" y="640"/>
                    </a:lnTo>
                    <a:lnTo>
                      <a:pt x="2512" y="637"/>
                    </a:lnTo>
                    <a:lnTo>
                      <a:pt x="2502" y="634"/>
                    </a:lnTo>
                    <a:lnTo>
                      <a:pt x="2492" y="631"/>
                    </a:lnTo>
                    <a:lnTo>
                      <a:pt x="2483" y="627"/>
                    </a:lnTo>
                    <a:lnTo>
                      <a:pt x="2472" y="622"/>
                    </a:lnTo>
                    <a:lnTo>
                      <a:pt x="2463" y="617"/>
                    </a:lnTo>
                    <a:lnTo>
                      <a:pt x="2455" y="612"/>
                    </a:lnTo>
                    <a:lnTo>
                      <a:pt x="2446" y="605"/>
                    </a:lnTo>
                    <a:lnTo>
                      <a:pt x="2437" y="598"/>
                    </a:lnTo>
                    <a:lnTo>
                      <a:pt x="2429" y="592"/>
                    </a:lnTo>
                    <a:lnTo>
                      <a:pt x="2422" y="584"/>
                    </a:lnTo>
                    <a:lnTo>
                      <a:pt x="2415" y="576"/>
                    </a:lnTo>
                    <a:lnTo>
                      <a:pt x="2409" y="567"/>
                    </a:lnTo>
                    <a:lnTo>
                      <a:pt x="2401" y="559"/>
                    </a:lnTo>
                    <a:lnTo>
                      <a:pt x="2396" y="551"/>
                    </a:lnTo>
                    <a:lnTo>
                      <a:pt x="2391" y="542"/>
                    </a:lnTo>
                    <a:lnTo>
                      <a:pt x="2386" y="531"/>
                    </a:lnTo>
                    <a:lnTo>
                      <a:pt x="2382" y="522"/>
                    </a:lnTo>
                    <a:lnTo>
                      <a:pt x="2378" y="512"/>
                    </a:lnTo>
                    <a:lnTo>
                      <a:pt x="2374" y="501"/>
                    </a:lnTo>
                    <a:lnTo>
                      <a:pt x="2371" y="490"/>
                    </a:lnTo>
                    <a:lnTo>
                      <a:pt x="2369" y="480"/>
                    </a:lnTo>
                    <a:lnTo>
                      <a:pt x="2366" y="469"/>
                    </a:lnTo>
                    <a:lnTo>
                      <a:pt x="2363" y="445"/>
                    </a:lnTo>
                    <a:lnTo>
                      <a:pt x="2362" y="419"/>
                    </a:lnTo>
                    <a:lnTo>
                      <a:pt x="2363" y="394"/>
                    </a:lnTo>
                    <a:lnTo>
                      <a:pt x="2366" y="370"/>
                    </a:lnTo>
                    <a:lnTo>
                      <a:pt x="2371" y="346"/>
                    </a:lnTo>
                    <a:lnTo>
                      <a:pt x="2377" y="324"/>
                    </a:lnTo>
                    <a:lnTo>
                      <a:pt x="2381" y="313"/>
                    </a:lnTo>
                    <a:lnTo>
                      <a:pt x="2385" y="303"/>
                    </a:lnTo>
                    <a:lnTo>
                      <a:pt x="2390" y="293"/>
                    </a:lnTo>
                    <a:lnTo>
                      <a:pt x="2395" y="282"/>
                    </a:lnTo>
                    <a:lnTo>
                      <a:pt x="2400" y="273"/>
                    </a:lnTo>
                    <a:lnTo>
                      <a:pt x="2407" y="264"/>
                    </a:lnTo>
                    <a:lnTo>
                      <a:pt x="2414" y="255"/>
                    </a:lnTo>
                    <a:lnTo>
                      <a:pt x="2420" y="246"/>
                    </a:lnTo>
                    <a:lnTo>
                      <a:pt x="2427" y="238"/>
                    </a:lnTo>
                    <a:lnTo>
                      <a:pt x="2435" y="230"/>
                    </a:lnTo>
                    <a:lnTo>
                      <a:pt x="2444" y="223"/>
                    </a:lnTo>
                    <a:lnTo>
                      <a:pt x="2452" y="217"/>
                    </a:lnTo>
                    <a:lnTo>
                      <a:pt x="2460" y="210"/>
                    </a:lnTo>
                    <a:lnTo>
                      <a:pt x="2468" y="204"/>
                    </a:lnTo>
                    <a:lnTo>
                      <a:pt x="2477" y="199"/>
                    </a:lnTo>
                    <a:lnTo>
                      <a:pt x="2487" y="195"/>
                    </a:lnTo>
                    <a:lnTo>
                      <a:pt x="2497" y="191"/>
                    </a:lnTo>
                    <a:lnTo>
                      <a:pt x="2507" y="187"/>
                    </a:lnTo>
                    <a:lnTo>
                      <a:pt x="2518" y="185"/>
                    </a:lnTo>
                    <a:lnTo>
                      <a:pt x="2528" y="182"/>
                    </a:lnTo>
                    <a:lnTo>
                      <a:pt x="2539" y="179"/>
                    </a:lnTo>
                    <a:lnTo>
                      <a:pt x="2549" y="178"/>
                    </a:lnTo>
                    <a:lnTo>
                      <a:pt x="2562" y="177"/>
                    </a:lnTo>
                    <a:lnTo>
                      <a:pt x="2573" y="177"/>
                    </a:lnTo>
                    <a:lnTo>
                      <a:pt x="2585" y="177"/>
                    </a:lnTo>
                    <a:lnTo>
                      <a:pt x="2597" y="178"/>
                    </a:lnTo>
                    <a:lnTo>
                      <a:pt x="2608" y="181"/>
                    </a:lnTo>
                    <a:lnTo>
                      <a:pt x="2619" y="183"/>
                    </a:lnTo>
                    <a:lnTo>
                      <a:pt x="2630" y="185"/>
                    </a:lnTo>
                    <a:lnTo>
                      <a:pt x="2640" y="188"/>
                    </a:lnTo>
                    <a:lnTo>
                      <a:pt x="2650" y="192"/>
                    </a:lnTo>
                    <a:lnTo>
                      <a:pt x="2659" y="196"/>
                    </a:lnTo>
                    <a:lnTo>
                      <a:pt x="2669" y="201"/>
                    </a:lnTo>
                    <a:lnTo>
                      <a:pt x="2677" y="206"/>
                    </a:lnTo>
                    <a:lnTo>
                      <a:pt x="2685" y="212"/>
                    </a:lnTo>
                    <a:lnTo>
                      <a:pt x="2693" y="220"/>
                    </a:lnTo>
                    <a:lnTo>
                      <a:pt x="2700" y="227"/>
                    </a:lnTo>
                    <a:lnTo>
                      <a:pt x="2708" y="234"/>
                    </a:lnTo>
                    <a:lnTo>
                      <a:pt x="2714" y="242"/>
                    </a:lnTo>
                    <a:lnTo>
                      <a:pt x="2721" y="251"/>
                    </a:lnTo>
                    <a:lnTo>
                      <a:pt x="2729" y="266"/>
                    </a:lnTo>
                    <a:lnTo>
                      <a:pt x="2737" y="281"/>
                    </a:lnTo>
                    <a:lnTo>
                      <a:pt x="2744" y="298"/>
                    </a:lnTo>
                    <a:lnTo>
                      <a:pt x="2749" y="314"/>
                    </a:lnTo>
                    <a:lnTo>
                      <a:pt x="2753" y="332"/>
                    </a:lnTo>
                    <a:lnTo>
                      <a:pt x="2756" y="349"/>
                    </a:lnTo>
                    <a:lnTo>
                      <a:pt x="2758" y="369"/>
                    </a:lnTo>
                    <a:lnTo>
                      <a:pt x="2759" y="388"/>
                    </a:lnTo>
                    <a:lnTo>
                      <a:pt x="2758" y="400"/>
                    </a:lnTo>
                    <a:lnTo>
                      <a:pt x="2758" y="410"/>
                    </a:lnTo>
                    <a:lnTo>
                      <a:pt x="2757" y="419"/>
                    </a:lnTo>
                    <a:lnTo>
                      <a:pt x="2755" y="427"/>
                    </a:lnTo>
                    <a:close/>
                    <a:moveTo>
                      <a:pt x="2441" y="368"/>
                    </a:moveTo>
                    <a:lnTo>
                      <a:pt x="2680" y="368"/>
                    </a:lnTo>
                    <a:lnTo>
                      <a:pt x="2680" y="355"/>
                    </a:lnTo>
                    <a:lnTo>
                      <a:pt x="2679" y="344"/>
                    </a:lnTo>
                    <a:lnTo>
                      <a:pt x="2677" y="332"/>
                    </a:lnTo>
                    <a:lnTo>
                      <a:pt x="2675" y="321"/>
                    </a:lnTo>
                    <a:lnTo>
                      <a:pt x="2672" y="311"/>
                    </a:lnTo>
                    <a:lnTo>
                      <a:pt x="2668" y="301"/>
                    </a:lnTo>
                    <a:lnTo>
                      <a:pt x="2663" y="292"/>
                    </a:lnTo>
                    <a:lnTo>
                      <a:pt x="2657" y="282"/>
                    </a:lnTo>
                    <a:lnTo>
                      <a:pt x="2650" y="271"/>
                    </a:lnTo>
                    <a:lnTo>
                      <a:pt x="2641" y="262"/>
                    </a:lnTo>
                    <a:lnTo>
                      <a:pt x="2632" y="254"/>
                    </a:lnTo>
                    <a:lnTo>
                      <a:pt x="2620" y="247"/>
                    </a:lnTo>
                    <a:lnTo>
                      <a:pt x="2609" y="242"/>
                    </a:lnTo>
                    <a:lnTo>
                      <a:pt x="2596" y="239"/>
                    </a:lnTo>
                    <a:lnTo>
                      <a:pt x="2581" y="237"/>
                    </a:lnTo>
                    <a:lnTo>
                      <a:pt x="2567" y="236"/>
                    </a:lnTo>
                    <a:lnTo>
                      <a:pt x="2552" y="237"/>
                    </a:lnTo>
                    <a:lnTo>
                      <a:pt x="2540" y="239"/>
                    </a:lnTo>
                    <a:lnTo>
                      <a:pt x="2528" y="242"/>
                    </a:lnTo>
                    <a:lnTo>
                      <a:pt x="2515" y="247"/>
                    </a:lnTo>
                    <a:lnTo>
                      <a:pt x="2504" y="254"/>
                    </a:lnTo>
                    <a:lnTo>
                      <a:pt x="2494" y="261"/>
                    </a:lnTo>
                    <a:lnTo>
                      <a:pt x="2485" y="270"/>
                    </a:lnTo>
                    <a:lnTo>
                      <a:pt x="2475" y="280"/>
                    </a:lnTo>
                    <a:lnTo>
                      <a:pt x="2469" y="290"/>
                    </a:lnTo>
                    <a:lnTo>
                      <a:pt x="2463" y="300"/>
                    </a:lnTo>
                    <a:lnTo>
                      <a:pt x="2458" y="310"/>
                    </a:lnTo>
                    <a:lnTo>
                      <a:pt x="2454" y="320"/>
                    </a:lnTo>
                    <a:lnTo>
                      <a:pt x="2450" y="332"/>
                    </a:lnTo>
                    <a:lnTo>
                      <a:pt x="2446" y="343"/>
                    </a:lnTo>
                    <a:lnTo>
                      <a:pt x="2444" y="355"/>
                    </a:lnTo>
                    <a:lnTo>
                      <a:pt x="2441" y="368"/>
                    </a:lnTo>
                    <a:close/>
                    <a:moveTo>
                      <a:pt x="2860" y="637"/>
                    </a:moveTo>
                    <a:lnTo>
                      <a:pt x="2860" y="309"/>
                    </a:lnTo>
                    <a:lnTo>
                      <a:pt x="2860" y="280"/>
                    </a:lnTo>
                    <a:lnTo>
                      <a:pt x="2859" y="250"/>
                    </a:lnTo>
                    <a:lnTo>
                      <a:pt x="2858" y="220"/>
                    </a:lnTo>
                    <a:lnTo>
                      <a:pt x="2856" y="188"/>
                    </a:lnTo>
                    <a:lnTo>
                      <a:pt x="2929" y="188"/>
                    </a:lnTo>
                    <a:lnTo>
                      <a:pt x="2933" y="262"/>
                    </a:lnTo>
                    <a:lnTo>
                      <a:pt x="2935" y="262"/>
                    </a:lnTo>
                    <a:lnTo>
                      <a:pt x="2940" y="254"/>
                    </a:lnTo>
                    <a:lnTo>
                      <a:pt x="2945" y="245"/>
                    </a:lnTo>
                    <a:lnTo>
                      <a:pt x="2951" y="237"/>
                    </a:lnTo>
                    <a:lnTo>
                      <a:pt x="2958" y="230"/>
                    </a:lnTo>
                    <a:lnTo>
                      <a:pt x="2964" y="223"/>
                    </a:lnTo>
                    <a:lnTo>
                      <a:pt x="2973" y="217"/>
                    </a:lnTo>
                    <a:lnTo>
                      <a:pt x="2981" y="210"/>
                    </a:lnTo>
                    <a:lnTo>
                      <a:pt x="2989" y="204"/>
                    </a:lnTo>
                    <a:lnTo>
                      <a:pt x="3000" y="198"/>
                    </a:lnTo>
                    <a:lnTo>
                      <a:pt x="3011" y="193"/>
                    </a:lnTo>
                    <a:lnTo>
                      <a:pt x="3022" y="188"/>
                    </a:lnTo>
                    <a:lnTo>
                      <a:pt x="3033" y="185"/>
                    </a:lnTo>
                    <a:lnTo>
                      <a:pt x="3046" y="182"/>
                    </a:lnTo>
                    <a:lnTo>
                      <a:pt x="3058" y="179"/>
                    </a:lnTo>
                    <a:lnTo>
                      <a:pt x="3070" y="177"/>
                    </a:lnTo>
                    <a:lnTo>
                      <a:pt x="3084" y="177"/>
                    </a:lnTo>
                    <a:lnTo>
                      <a:pt x="3098" y="178"/>
                    </a:lnTo>
                    <a:lnTo>
                      <a:pt x="3112" y="179"/>
                    </a:lnTo>
                    <a:lnTo>
                      <a:pt x="3126" y="183"/>
                    </a:lnTo>
                    <a:lnTo>
                      <a:pt x="3139" y="187"/>
                    </a:lnTo>
                    <a:lnTo>
                      <a:pt x="3151" y="192"/>
                    </a:lnTo>
                    <a:lnTo>
                      <a:pt x="3163" y="199"/>
                    </a:lnTo>
                    <a:lnTo>
                      <a:pt x="3174" y="206"/>
                    </a:lnTo>
                    <a:lnTo>
                      <a:pt x="3185" y="215"/>
                    </a:lnTo>
                    <a:lnTo>
                      <a:pt x="3192" y="222"/>
                    </a:lnTo>
                    <a:lnTo>
                      <a:pt x="3199" y="229"/>
                    </a:lnTo>
                    <a:lnTo>
                      <a:pt x="3205" y="236"/>
                    </a:lnTo>
                    <a:lnTo>
                      <a:pt x="3210" y="244"/>
                    </a:lnTo>
                    <a:lnTo>
                      <a:pt x="3215" y="251"/>
                    </a:lnTo>
                    <a:lnTo>
                      <a:pt x="3219" y="261"/>
                    </a:lnTo>
                    <a:lnTo>
                      <a:pt x="3223" y="269"/>
                    </a:lnTo>
                    <a:lnTo>
                      <a:pt x="3228" y="279"/>
                    </a:lnTo>
                    <a:lnTo>
                      <a:pt x="3231" y="289"/>
                    </a:lnTo>
                    <a:lnTo>
                      <a:pt x="3234" y="299"/>
                    </a:lnTo>
                    <a:lnTo>
                      <a:pt x="3236" y="309"/>
                    </a:lnTo>
                    <a:lnTo>
                      <a:pt x="3238" y="320"/>
                    </a:lnTo>
                    <a:lnTo>
                      <a:pt x="3241" y="344"/>
                    </a:lnTo>
                    <a:lnTo>
                      <a:pt x="3242" y="369"/>
                    </a:lnTo>
                    <a:lnTo>
                      <a:pt x="3242" y="637"/>
                    </a:lnTo>
                    <a:lnTo>
                      <a:pt x="3160" y="637"/>
                    </a:lnTo>
                    <a:lnTo>
                      <a:pt x="3160" y="378"/>
                    </a:lnTo>
                    <a:lnTo>
                      <a:pt x="3160" y="362"/>
                    </a:lnTo>
                    <a:lnTo>
                      <a:pt x="3159" y="346"/>
                    </a:lnTo>
                    <a:lnTo>
                      <a:pt x="3157" y="333"/>
                    </a:lnTo>
                    <a:lnTo>
                      <a:pt x="3154" y="319"/>
                    </a:lnTo>
                    <a:lnTo>
                      <a:pt x="3150" y="307"/>
                    </a:lnTo>
                    <a:lnTo>
                      <a:pt x="3145" y="297"/>
                    </a:lnTo>
                    <a:lnTo>
                      <a:pt x="3140" y="286"/>
                    </a:lnTo>
                    <a:lnTo>
                      <a:pt x="3134" y="277"/>
                    </a:lnTo>
                    <a:lnTo>
                      <a:pt x="3127" y="270"/>
                    </a:lnTo>
                    <a:lnTo>
                      <a:pt x="3120" y="263"/>
                    </a:lnTo>
                    <a:lnTo>
                      <a:pt x="3111" y="258"/>
                    </a:lnTo>
                    <a:lnTo>
                      <a:pt x="3102" y="253"/>
                    </a:lnTo>
                    <a:lnTo>
                      <a:pt x="3092" y="249"/>
                    </a:lnTo>
                    <a:lnTo>
                      <a:pt x="3081" y="246"/>
                    </a:lnTo>
                    <a:lnTo>
                      <a:pt x="3069" y="244"/>
                    </a:lnTo>
                    <a:lnTo>
                      <a:pt x="3056" y="244"/>
                    </a:lnTo>
                    <a:lnTo>
                      <a:pt x="3047" y="244"/>
                    </a:lnTo>
                    <a:lnTo>
                      <a:pt x="3037" y="245"/>
                    </a:lnTo>
                    <a:lnTo>
                      <a:pt x="3028" y="247"/>
                    </a:lnTo>
                    <a:lnTo>
                      <a:pt x="3020" y="250"/>
                    </a:lnTo>
                    <a:lnTo>
                      <a:pt x="3012" y="254"/>
                    </a:lnTo>
                    <a:lnTo>
                      <a:pt x="3004" y="258"/>
                    </a:lnTo>
                    <a:lnTo>
                      <a:pt x="2995" y="263"/>
                    </a:lnTo>
                    <a:lnTo>
                      <a:pt x="2988" y="268"/>
                    </a:lnTo>
                    <a:lnTo>
                      <a:pt x="2981" y="274"/>
                    </a:lnTo>
                    <a:lnTo>
                      <a:pt x="2974" y="281"/>
                    </a:lnTo>
                    <a:lnTo>
                      <a:pt x="2968" y="289"/>
                    </a:lnTo>
                    <a:lnTo>
                      <a:pt x="2962" y="296"/>
                    </a:lnTo>
                    <a:lnTo>
                      <a:pt x="2958" y="303"/>
                    </a:lnTo>
                    <a:lnTo>
                      <a:pt x="2953" y="311"/>
                    </a:lnTo>
                    <a:lnTo>
                      <a:pt x="2950" y="319"/>
                    </a:lnTo>
                    <a:lnTo>
                      <a:pt x="2947" y="329"/>
                    </a:lnTo>
                    <a:lnTo>
                      <a:pt x="2945" y="337"/>
                    </a:lnTo>
                    <a:lnTo>
                      <a:pt x="2943" y="346"/>
                    </a:lnTo>
                    <a:lnTo>
                      <a:pt x="2942" y="356"/>
                    </a:lnTo>
                    <a:lnTo>
                      <a:pt x="2942" y="367"/>
                    </a:lnTo>
                    <a:lnTo>
                      <a:pt x="2942" y="637"/>
                    </a:lnTo>
                    <a:lnTo>
                      <a:pt x="2860" y="637"/>
                    </a:lnTo>
                    <a:close/>
                    <a:moveTo>
                      <a:pt x="3680" y="559"/>
                    </a:moveTo>
                    <a:lnTo>
                      <a:pt x="3694" y="620"/>
                    </a:lnTo>
                    <a:lnTo>
                      <a:pt x="3681" y="627"/>
                    </a:lnTo>
                    <a:lnTo>
                      <a:pt x="3666" y="632"/>
                    </a:lnTo>
                    <a:lnTo>
                      <a:pt x="3651" y="636"/>
                    </a:lnTo>
                    <a:lnTo>
                      <a:pt x="3635" y="640"/>
                    </a:lnTo>
                    <a:lnTo>
                      <a:pt x="3619" y="643"/>
                    </a:lnTo>
                    <a:lnTo>
                      <a:pt x="3602" y="646"/>
                    </a:lnTo>
                    <a:lnTo>
                      <a:pt x="3584" y="647"/>
                    </a:lnTo>
                    <a:lnTo>
                      <a:pt x="3566" y="648"/>
                    </a:lnTo>
                    <a:lnTo>
                      <a:pt x="3541" y="647"/>
                    </a:lnTo>
                    <a:lnTo>
                      <a:pt x="3517" y="643"/>
                    </a:lnTo>
                    <a:lnTo>
                      <a:pt x="3506" y="641"/>
                    </a:lnTo>
                    <a:lnTo>
                      <a:pt x="3495" y="638"/>
                    </a:lnTo>
                    <a:lnTo>
                      <a:pt x="3484" y="635"/>
                    </a:lnTo>
                    <a:lnTo>
                      <a:pt x="3474" y="631"/>
                    </a:lnTo>
                    <a:lnTo>
                      <a:pt x="3464" y="627"/>
                    </a:lnTo>
                    <a:lnTo>
                      <a:pt x="3455" y="623"/>
                    </a:lnTo>
                    <a:lnTo>
                      <a:pt x="3445" y="618"/>
                    </a:lnTo>
                    <a:lnTo>
                      <a:pt x="3436" y="612"/>
                    </a:lnTo>
                    <a:lnTo>
                      <a:pt x="3427" y="605"/>
                    </a:lnTo>
                    <a:lnTo>
                      <a:pt x="3419" y="599"/>
                    </a:lnTo>
                    <a:lnTo>
                      <a:pt x="3410" y="592"/>
                    </a:lnTo>
                    <a:lnTo>
                      <a:pt x="3403" y="584"/>
                    </a:lnTo>
                    <a:lnTo>
                      <a:pt x="3395" y="576"/>
                    </a:lnTo>
                    <a:lnTo>
                      <a:pt x="3389" y="567"/>
                    </a:lnTo>
                    <a:lnTo>
                      <a:pt x="3382" y="559"/>
                    </a:lnTo>
                    <a:lnTo>
                      <a:pt x="3377" y="550"/>
                    </a:lnTo>
                    <a:lnTo>
                      <a:pt x="3370" y="541"/>
                    </a:lnTo>
                    <a:lnTo>
                      <a:pt x="3365" y="531"/>
                    </a:lnTo>
                    <a:lnTo>
                      <a:pt x="3361" y="521"/>
                    </a:lnTo>
                    <a:lnTo>
                      <a:pt x="3357" y="511"/>
                    </a:lnTo>
                    <a:lnTo>
                      <a:pt x="3354" y="500"/>
                    </a:lnTo>
                    <a:lnTo>
                      <a:pt x="3351" y="489"/>
                    </a:lnTo>
                    <a:lnTo>
                      <a:pt x="3348" y="478"/>
                    </a:lnTo>
                    <a:lnTo>
                      <a:pt x="3346" y="467"/>
                    </a:lnTo>
                    <a:lnTo>
                      <a:pt x="3343" y="442"/>
                    </a:lnTo>
                    <a:lnTo>
                      <a:pt x="3342" y="417"/>
                    </a:lnTo>
                    <a:lnTo>
                      <a:pt x="3342" y="404"/>
                    </a:lnTo>
                    <a:lnTo>
                      <a:pt x="3343" y="391"/>
                    </a:lnTo>
                    <a:lnTo>
                      <a:pt x="3344" y="379"/>
                    </a:lnTo>
                    <a:lnTo>
                      <a:pt x="3346" y="367"/>
                    </a:lnTo>
                    <a:lnTo>
                      <a:pt x="3348" y="355"/>
                    </a:lnTo>
                    <a:lnTo>
                      <a:pt x="3351" y="344"/>
                    </a:lnTo>
                    <a:lnTo>
                      <a:pt x="3354" y="333"/>
                    </a:lnTo>
                    <a:lnTo>
                      <a:pt x="3358" y="321"/>
                    </a:lnTo>
                    <a:lnTo>
                      <a:pt x="3363" y="311"/>
                    </a:lnTo>
                    <a:lnTo>
                      <a:pt x="3367" y="301"/>
                    </a:lnTo>
                    <a:lnTo>
                      <a:pt x="3373" y="291"/>
                    </a:lnTo>
                    <a:lnTo>
                      <a:pt x="3379" y="281"/>
                    </a:lnTo>
                    <a:lnTo>
                      <a:pt x="3386" y="272"/>
                    </a:lnTo>
                    <a:lnTo>
                      <a:pt x="3393" y="263"/>
                    </a:lnTo>
                    <a:lnTo>
                      <a:pt x="3400" y="254"/>
                    </a:lnTo>
                    <a:lnTo>
                      <a:pt x="3408" y="245"/>
                    </a:lnTo>
                    <a:lnTo>
                      <a:pt x="3417" y="237"/>
                    </a:lnTo>
                    <a:lnTo>
                      <a:pt x="3425" y="230"/>
                    </a:lnTo>
                    <a:lnTo>
                      <a:pt x="3434" y="223"/>
                    </a:lnTo>
                    <a:lnTo>
                      <a:pt x="3443" y="215"/>
                    </a:lnTo>
                    <a:lnTo>
                      <a:pt x="3454" y="210"/>
                    </a:lnTo>
                    <a:lnTo>
                      <a:pt x="3464" y="204"/>
                    </a:lnTo>
                    <a:lnTo>
                      <a:pt x="3474" y="199"/>
                    </a:lnTo>
                    <a:lnTo>
                      <a:pt x="3484" y="195"/>
                    </a:lnTo>
                    <a:lnTo>
                      <a:pt x="3496" y="191"/>
                    </a:lnTo>
                    <a:lnTo>
                      <a:pt x="3507" y="188"/>
                    </a:lnTo>
                    <a:lnTo>
                      <a:pt x="3519" y="185"/>
                    </a:lnTo>
                    <a:lnTo>
                      <a:pt x="3532" y="183"/>
                    </a:lnTo>
                    <a:lnTo>
                      <a:pt x="3544" y="181"/>
                    </a:lnTo>
                    <a:lnTo>
                      <a:pt x="3556" y="179"/>
                    </a:lnTo>
                    <a:lnTo>
                      <a:pt x="3570" y="178"/>
                    </a:lnTo>
                    <a:lnTo>
                      <a:pt x="3583" y="178"/>
                    </a:lnTo>
                    <a:lnTo>
                      <a:pt x="3599" y="178"/>
                    </a:lnTo>
                    <a:lnTo>
                      <a:pt x="3616" y="179"/>
                    </a:lnTo>
                    <a:lnTo>
                      <a:pt x="3631" y="182"/>
                    </a:lnTo>
                    <a:lnTo>
                      <a:pt x="3646" y="185"/>
                    </a:lnTo>
                    <a:lnTo>
                      <a:pt x="3659" y="188"/>
                    </a:lnTo>
                    <a:lnTo>
                      <a:pt x="3672" y="192"/>
                    </a:lnTo>
                    <a:lnTo>
                      <a:pt x="3685" y="196"/>
                    </a:lnTo>
                    <a:lnTo>
                      <a:pt x="3696" y="201"/>
                    </a:lnTo>
                    <a:lnTo>
                      <a:pt x="3678" y="265"/>
                    </a:lnTo>
                    <a:lnTo>
                      <a:pt x="3667" y="260"/>
                    </a:lnTo>
                    <a:lnTo>
                      <a:pt x="3656" y="256"/>
                    </a:lnTo>
                    <a:lnTo>
                      <a:pt x="3646" y="251"/>
                    </a:lnTo>
                    <a:lnTo>
                      <a:pt x="3633" y="248"/>
                    </a:lnTo>
                    <a:lnTo>
                      <a:pt x="3622" y="246"/>
                    </a:lnTo>
                    <a:lnTo>
                      <a:pt x="3609" y="244"/>
                    </a:lnTo>
                    <a:lnTo>
                      <a:pt x="3596" y="243"/>
                    </a:lnTo>
                    <a:lnTo>
                      <a:pt x="3583" y="243"/>
                    </a:lnTo>
                    <a:lnTo>
                      <a:pt x="3565" y="244"/>
                    </a:lnTo>
                    <a:lnTo>
                      <a:pt x="3548" y="246"/>
                    </a:lnTo>
                    <a:lnTo>
                      <a:pt x="3532" y="250"/>
                    </a:lnTo>
                    <a:lnTo>
                      <a:pt x="3516" y="256"/>
                    </a:lnTo>
                    <a:lnTo>
                      <a:pt x="3502" y="263"/>
                    </a:lnTo>
                    <a:lnTo>
                      <a:pt x="3489" y="271"/>
                    </a:lnTo>
                    <a:lnTo>
                      <a:pt x="3476" y="281"/>
                    </a:lnTo>
                    <a:lnTo>
                      <a:pt x="3465" y="294"/>
                    </a:lnTo>
                    <a:lnTo>
                      <a:pt x="3456" y="305"/>
                    </a:lnTo>
                    <a:lnTo>
                      <a:pt x="3447" y="318"/>
                    </a:lnTo>
                    <a:lnTo>
                      <a:pt x="3440" y="332"/>
                    </a:lnTo>
                    <a:lnTo>
                      <a:pt x="3434" y="346"/>
                    </a:lnTo>
                    <a:lnTo>
                      <a:pt x="3430" y="362"/>
                    </a:lnTo>
                    <a:lnTo>
                      <a:pt x="3427" y="378"/>
                    </a:lnTo>
                    <a:lnTo>
                      <a:pt x="3425" y="396"/>
                    </a:lnTo>
                    <a:lnTo>
                      <a:pt x="3424" y="413"/>
                    </a:lnTo>
                    <a:lnTo>
                      <a:pt x="3425" y="432"/>
                    </a:lnTo>
                    <a:lnTo>
                      <a:pt x="3427" y="449"/>
                    </a:lnTo>
                    <a:lnTo>
                      <a:pt x="3430" y="467"/>
                    </a:lnTo>
                    <a:lnTo>
                      <a:pt x="3435" y="482"/>
                    </a:lnTo>
                    <a:lnTo>
                      <a:pt x="3441" y="496"/>
                    </a:lnTo>
                    <a:lnTo>
                      <a:pt x="3449" y="511"/>
                    </a:lnTo>
                    <a:lnTo>
                      <a:pt x="3458" y="523"/>
                    </a:lnTo>
                    <a:lnTo>
                      <a:pt x="3468" y="535"/>
                    </a:lnTo>
                    <a:lnTo>
                      <a:pt x="3479" y="546"/>
                    </a:lnTo>
                    <a:lnTo>
                      <a:pt x="3492" y="555"/>
                    </a:lnTo>
                    <a:lnTo>
                      <a:pt x="3505" y="563"/>
                    </a:lnTo>
                    <a:lnTo>
                      <a:pt x="3518" y="569"/>
                    </a:lnTo>
                    <a:lnTo>
                      <a:pt x="3533" y="575"/>
                    </a:lnTo>
                    <a:lnTo>
                      <a:pt x="3548" y="579"/>
                    </a:lnTo>
                    <a:lnTo>
                      <a:pt x="3564" y="581"/>
                    </a:lnTo>
                    <a:lnTo>
                      <a:pt x="3580" y="581"/>
                    </a:lnTo>
                    <a:lnTo>
                      <a:pt x="3592" y="581"/>
                    </a:lnTo>
                    <a:lnTo>
                      <a:pt x="3605" y="580"/>
                    </a:lnTo>
                    <a:lnTo>
                      <a:pt x="3618" y="578"/>
                    </a:lnTo>
                    <a:lnTo>
                      <a:pt x="3630" y="576"/>
                    </a:lnTo>
                    <a:lnTo>
                      <a:pt x="3643" y="572"/>
                    </a:lnTo>
                    <a:lnTo>
                      <a:pt x="3655" y="568"/>
                    </a:lnTo>
                    <a:lnTo>
                      <a:pt x="3667" y="564"/>
                    </a:lnTo>
                    <a:lnTo>
                      <a:pt x="3680" y="559"/>
                    </a:lnTo>
                    <a:close/>
                    <a:moveTo>
                      <a:pt x="4149" y="427"/>
                    </a:moveTo>
                    <a:lnTo>
                      <a:pt x="3836" y="426"/>
                    </a:lnTo>
                    <a:lnTo>
                      <a:pt x="3837" y="445"/>
                    </a:lnTo>
                    <a:lnTo>
                      <a:pt x="3840" y="463"/>
                    </a:lnTo>
                    <a:lnTo>
                      <a:pt x="3843" y="480"/>
                    </a:lnTo>
                    <a:lnTo>
                      <a:pt x="3848" y="495"/>
                    </a:lnTo>
                    <a:lnTo>
                      <a:pt x="3855" y="510"/>
                    </a:lnTo>
                    <a:lnTo>
                      <a:pt x="3864" y="523"/>
                    </a:lnTo>
                    <a:lnTo>
                      <a:pt x="3873" y="535"/>
                    </a:lnTo>
                    <a:lnTo>
                      <a:pt x="3883" y="546"/>
                    </a:lnTo>
                    <a:lnTo>
                      <a:pt x="3893" y="554"/>
                    </a:lnTo>
                    <a:lnTo>
                      <a:pt x="3905" y="562"/>
                    </a:lnTo>
                    <a:lnTo>
                      <a:pt x="3917" y="568"/>
                    </a:lnTo>
                    <a:lnTo>
                      <a:pt x="3929" y="573"/>
                    </a:lnTo>
                    <a:lnTo>
                      <a:pt x="3943" y="577"/>
                    </a:lnTo>
                    <a:lnTo>
                      <a:pt x="3958" y="580"/>
                    </a:lnTo>
                    <a:lnTo>
                      <a:pt x="3973" y="582"/>
                    </a:lnTo>
                    <a:lnTo>
                      <a:pt x="3989" y="582"/>
                    </a:lnTo>
                    <a:lnTo>
                      <a:pt x="4006" y="582"/>
                    </a:lnTo>
                    <a:lnTo>
                      <a:pt x="4023" y="581"/>
                    </a:lnTo>
                    <a:lnTo>
                      <a:pt x="4038" y="579"/>
                    </a:lnTo>
                    <a:lnTo>
                      <a:pt x="4055" y="577"/>
                    </a:lnTo>
                    <a:lnTo>
                      <a:pt x="4070" y="573"/>
                    </a:lnTo>
                    <a:lnTo>
                      <a:pt x="4084" y="569"/>
                    </a:lnTo>
                    <a:lnTo>
                      <a:pt x="4099" y="564"/>
                    </a:lnTo>
                    <a:lnTo>
                      <a:pt x="4113" y="559"/>
                    </a:lnTo>
                    <a:lnTo>
                      <a:pt x="4127" y="618"/>
                    </a:lnTo>
                    <a:lnTo>
                      <a:pt x="4111" y="624"/>
                    </a:lnTo>
                    <a:lnTo>
                      <a:pt x="4095" y="630"/>
                    </a:lnTo>
                    <a:lnTo>
                      <a:pt x="4077" y="635"/>
                    </a:lnTo>
                    <a:lnTo>
                      <a:pt x="4059" y="639"/>
                    </a:lnTo>
                    <a:lnTo>
                      <a:pt x="4039" y="642"/>
                    </a:lnTo>
                    <a:lnTo>
                      <a:pt x="4020" y="644"/>
                    </a:lnTo>
                    <a:lnTo>
                      <a:pt x="3999" y="646"/>
                    </a:lnTo>
                    <a:lnTo>
                      <a:pt x="3978" y="647"/>
                    </a:lnTo>
                    <a:lnTo>
                      <a:pt x="3953" y="646"/>
                    </a:lnTo>
                    <a:lnTo>
                      <a:pt x="3929" y="642"/>
                    </a:lnTo>
                    <a:lnTo>
                      <a:pt x="3918" y="640"/>
                    </a:lnTo>
                    <a:lnTo>
                      <a:pt x="3907" y="637"/>
                    </a:lnTo>
                    <a:lnTo>
                      <a:pt x="3896" y="634"/>
                    </a:lnTo>
                    <a:lnTo>
                      <a:pt x="3886" y="631"/>
                    </a:lnTo>
                    <a:lnTo>
                      <a:pt x="3877" y="627"/>
                    </a:lnTo>
                    <a:lnTo>
                      <a:pt x="3867" y="622"/>
                    </a:lnTo>
                    <a:lnTo>
                      <a:pt x="3857" y="617"/>
                    </a:lnTo>
                    <a:lnTo>
                      <a:pt x="3849" y="612"/>
                    </a:lnTo>
                    <a:lnTo>
                      <a:pt x="3840" y="605"/>
                    </a:lnTo>
                    <a:lnTo>
                      <a:pt x="3832" y="598"/>
                    </a:lnTo>
                    <a:lnTo>
                      <a:pt x="3823" y="592"/>
                    </a:lnTo>
                    <a:lnTo>
                      <a:pt x="3816" y="584"/>
                    </a:lnTo>
                    <a:lnTo>
                      <a:pt x="3809" y="576"/>
                    </a:lnTo>
                    <a:lnTo>
                      <a:pt x="3803" y="567"/>
                    </a:lnTo>
                    <a:lnTo>
                      <a:pt x="3796" y="559"/>
                    </a:lnTo>
                    <a:lnTo>
                      <a:pt x="3791" y="551"/>
                    </a:lnTo>
                    <a:lnTo>
                      <a:pt x="3785" y="542"/>
                    </a:lnTo>
                    <a:lnTo>
                      <a:pt x="3780" y="531"/>
                    </a:lnTo>
                    <a:lnTo>
                      <a:pt x="3776" y="522"/>
                    </a:lnTo>
                    <a:lnTo>
                      <a:pt x="3772" y="512"/>
                    </a:lnTo>
                    <a:lnTo>
                      <a:pt x="3768" y="501"/>
                    </a:lnTo>
                    <a:lnTo>
                      <a:pt x="3765" y="490"/>
                    </a:lnTo>
                    <a:lnTo>
                      <a:pt x="3763" y="480"/>
                    </a:lnTo>
                    <a:lnTo>
                      <a:pt x="3761" y="469"/>
                    </a:lnTo>
                    <a:lnTo>
                      <a:pt x="3758" y="445"/>
                    </a:lnTo>
                    <a:lnTo>
                      <a:pt x="3757" y="419"/>
                    </a:lnTo>
                    <a:lnTo>
                      <a:pt x="3758" y="394"/>
                    </a:lnTo>
                    <a:lnTo>
                      <a:pt x="3761" y="370"/>
                    </a:lnTo>
                    <a:lnTo>
                      <a:pt x="3765" y="346"/>
                    </a:lnTo>
                    <a:lnTo>
                      <a:pt x="3771" y="324"/>
                    </a:lnTo>
                    <a:lnTo>
                      <a:pt x="3775" y="313"/>
                    </a:lnTo>
                    <a:lnTo>
                      <a:pt x="3779" y="303"/>
                    </a:lnTo>
                    <a:lnTo>
                      <a:pt x="3784" y="293"/>
                    </a:lnTo>
                    <a:lnTo>
                      <a:pt x="3790" y="282"/>
                    </a:lnTo>
                    <a:lnTo>
                      <a:pt x="3795" y="273"/>
                    </a:lnTo>
                    <a:lnTo>
                      <a:pt x="3801" y="264"/>
                    </a:lnTo>
                    <a:lnTo>
                      <a:pt x="3808" y="255"/>
                    </a:lnTo>
                    <a:lnTo>
                      <a:pt x="3814" y="246"/>
                    </a:lnTo>
                    <a:lnTo>
                      <a:pt x="3821" y="238"/>
                    </a:lnTo>
                    <a:lnTo>
                      <a:pt x="3830" y="230"/>
                    </a:lnTo>
                    <a:lnTo>
                      <a:pt x="3838" y="223"/>
                    </a:lnTo>
                    <a:lnTo>
                      <a:pt x="3846" y="217"/>
                    </a:lnTo>
                    <a:lnTo>
                      <a:pt x="3854" y="210"/>
                    </a:lnTo>
                    <a:lnTo>
                      <a:pt x="3863" y="204"/>
                    </a:lnTo>
                    <a:lnTo>
                      <a:pt x="3872" y="199"/>
                    </a:lnTo>
                    <a:lnTo>
                      <a:pt x="3881" y="195"/>
                    </a:lnTo>
                    <a:lnTo>
                      <a:pt x="3891" y="191"/>
                    </a:lnTo>
                    <a:lnTo>
                      <a:pt x="3902" y="187"/>
                    </a:lnTo>
                    <a:lnTo>
                      <a:pt x="3912" y="185"/>
                    </a:lnTo>
                    <a:lnTo>
                      <a:pt x="3922" y="182"/>
                    </a:lnTo>
                    <a:lnTo>
                      <a:pt x="3933" y="179"/>
                    </a:lnTo>
                    <a:lnTo>
                      <a:pt x="3944" y="178"/>
                    </a:lnTo>
                    <a:lnTo>
                      <a:pt x="3956" y="177"/>
                    </a:lnTo>
                    <a:lnTo>
                      <a:pt x="3967" y="177"/>
                    </a:lnTo>
                    <a:lnTo>
                      <a:pt x="3980" y="177"/>
                    </a:lnTo>
                    <a:lnTo>
                      <a:pt x="3991" y="178"/>
                    </a:lnTo>
                    <a:lnTo>
                      <a:pt x="4002" y="181"/>
                    </a:lnTo>
                    <a:lnTo>
                      <a:pt x="4014" y="183"/>
                    </a:lnTo>
                    <a:lnTo>
                      <a:pt x="4024" y="185"/>
                    </a:lnTo>
                    <a:lnTo>
                      <a:pt x="4034" y="188"/>
                    </a:lnTo>
                    <a:lnTo>
                      <a:pt x="4044" y="192"/>
                    </a:lnTo>
                    <a:lnTo>
                      <a:pt x="4054" y="196"/>
                    </a:lnTo>
                    <a:lnTo>
                      <a:pt x="4063" y="201"/>
                    </a:lnTo>
                    <a:lnTo>
                      <a:pt x="4071" y="206"/>
                    </a:lnTo>
                    <a:lnTo>
                      <a:pt x="4079" y="212"/>
                    </a:lnTo>
                    <a:lnTo>
                      <a:pt x="4088" y="220"/>
                    </a:lnTo>
                    <a:lnTo>
                      <a:pt x="4095" y="227"/>
                    </a:lnTo>
                    <a:lnTo>
                      <a:pt x="4102" y="234"/>
                    </a:lnTo>
                    <a:lnTo>
                      <a:pt x="4108" y="242"/>
                    </a:lnTo>
                    <a:lnTo>
                      <a:pt x="4115" y="251"/>
                    </a:lnTo>
                    <a:lnTo>
                      <a:pt x="4124" y="266"/>
                    </a:lnTo>
                    <a:lnTo>
                      <a:pt x="4132" y="281"/>
                    </a:lnTo>
                    <a:lnTo>
                      <a:pt x="4138" y="298"/>
                    </a:lnTo>
                    <a:lnTo>
                      <a:pt x="4143" y="314"/>
                    </a:lnTo>
                    <a:lnTo>
                      <a:pt x="4147" y="332"/>
                    </a:lnTo>
                    <a:lnTo>
                      <a:pt x="4150" y="349"/>
                    </a:lnTo>
                    <a:lnTo>
                      <a:pt x="4152" y="369"/>
                    </a:lnTo>
                    <a:lnTo>
                      <a:pt x="4153" y="388"/>
                    </a:lnTo>
                    <a:lnTo>
                      <a:pt x="4152" y="400"/>
                    </a:lnTo>
                    <a:lnTo>
                      <a:pt x="4152" y="410"/>
                    </a:lnTo>
                    <a:lnTo>
                      <a:pt x="4151" y="419"/>
                    </a:lnTo>
                    <a:lnTo>
                      <a:pt x="4149" y="427"/>
                    </a:lnTo>
                    <a:close/>
                    <a:moveTo>
                      <a:pt x="3836" y="368"/>
                    </a:moveTo>
                    <a:lnTo>
                      <a:pt x="4074" y="368"/>
                    </a:lnTo>
                    <a:lnTo>
                      <a:pt x="4074" y="355"/>
                    </a:lnTo>
                    <a:lnTo>
                      <a:pt x="4073" y="344"/>
                    </a:lnTo>
                    <a:lnTo>
                      <a:pt x="4071" y="332"/>
                    </a:lnTo>
                    <a:lnTo>
                      <a:pt x="4069" y="321"/>
                    </a:lnTo>
                    <a:lnTo>
                      <a:pt x="4066" y="311"/>
                    </a:lnTo>
                    <a:lnTo>
                      <a:pt x="4062" y="301"/>
                    </a:lnTo>
                    <a:lnTo>
                      <a:pt x="4058" y="292"/>
                    </a:lnTo>
                    <a:lnTo>
                      <a:pt x="4052" y="282"/>
                    </a:lnTo>
                    <a:lnTo>
                      <a:pt x="4044" y="271"/>
                    </a:lnTo>
                    <a:lnTo>
                      <a:pt x="4035" y="262"/>
                    </a:lnTo>
                    <a:lnTo>
                      <a:pt x="4026" y="254"/>
                    </a:lnTo>
                    <a:lnTo>
                      <a:pt x="4015" y="247"/>
                    </a:lnTo>
                    <a:lnTo>
                      <a:pt x="4003" y="242"/>
                    </a:lnTo>
                    <a:lnTo>
                      <a:pt x="3990" y="239"/>
                    </a:lnTo>
                    <a:lnTo>
                      <a:pt x="3976" y="237"/>
                    </a:lnTo>
                    <a:lnTo>
                      <a:pt x="3961" y="236"/>
                    </a:lnTo>
                    <a:lnTo>
                      <a:pt x="3947" y="237"/>
                    </a:lnTo>
                    <a:lnTo>
                      <a:pt x="3934" y="239"/>
                    </a:lnTo>
                    <a:lnTo>
                      <a:pt x="3922" y="242"/>
                    </a:lnTo>
                    <a:lnTo>
                      <a:pt x="3910" y="247"/>
                    </a:lnTo>
                    <a:lnTo>
                      <a:pt x="3900" y="254"/>
                    </a:lnTo>
                    <a:lnTo>
                      <a:pt x="3888" y="261"/>
                    </a:lnTo>
                    <a:lnTo>
                      <a:pt x="3879" y="270"/>
                    </a:lnTo>
                    <a:lnTo>
                      <a:pt x="3870" y="280"/>
                    </a:lnTo>
                    <a:lnTo>
                      <a:pt x="3864" y="290"/>
                    </a:lnTo>
                    <a:lnTo>
                      <a:pt x="3857" y="300"/>
                    </a:lnTo>
                    <a:lnTo>
                      <a:pt x="3852" y="310"/>
                    </a:lnTo>
                    <a:lnTo>
                      <a:pt x="3848" y="320"/>
                    </a:lnTo>
                    <a:lnTo>
                      <a:pt x="3844" y="332"/>
                    </a:lnTo>
                    <a:lnTo>
                      <a:pt x="3840" y="343"/>
                    </a:lnTo>
                    <a:lnTo>
                      <a:pt x="3838" y="355"/>
                    </a:lnTo>
                    <a:lnTo>
                      <a:pt x="3836" y="368"/>
                    </a:lnTo>
                    <a:close/>
                    <a:moveTo>
                      <a:pt x="4756" y="559"/>
                    </a:moveTo>
                    <a:lnTo>
                      <a:pt x="4771" y="620"/>
                    </a:lnTo>
                    <a:lnTo>
                      <a:pt x="4756" y="627"/>
                    </a:lnTo>
                    <a:lnTo>
                      <a:pt x="4742" y="632"/>
                    </a:lnTo>
                    <a:lnTo>
                      <a:pt x="4728" y="636"/>
                    </a:lnTo>
                    <a:lnTo>
                      <a:pt x="4711" y="640"/>
                    </a:lnTo>
                    <a:lnTo>
                      <a:pt x="4695" y="643"/>
                    </a:lnTo>
                    <a:lnTo>
                      <a:pt x="4678" y="646"/>
                    </a:lnTo>
                    <a:lnTo>
                      <a:pt x="4660" y="647"/>
                    </a:lnTo>
                    <a:lnTo>
                      <a:pt x="4641" y="648"/>
                    </a:lnTo>
                    <a:lnTo>
                      <a:pt x="4617" y="647"/>
                    </a:lnTo>
                    <a:lnTo>
                      <a:pt x="4593" y="643"/>
                    </a:lnTo>
                    <a:lnTo>
                      <a:pt x="4582" y="641"/>
                    </a:lnTo>
                    <a:lnTo>
                      <a:pt x="4571" y="638"/>
                    </a:lnTo>
                    <a:lnTo>
                      <a:pt x="4560" y="635"/>
                    </a:lnTo>
                    <a:lnTo>
                      <a:pt x="4550" y="631"/>
                    </a:lnTo>
                    <a:lnTo>
                      <a:pt x="4541" y="627"/>
                    </a:lnTo>
                    <a:lnTo>
                      <a:pt x="4530" y="623"/>
                    </a:lnTo>
                    <a:lnTo>
                      <a:pt x="4521" y="618"/>
                    </a:lnTo>
                    <a:lnTo>
                      <a:pt x="4512" y="612"/>
                    </a:lnTo>
                    <a:lnTo>
                      <a:pt x="4504" y="605"/>
                    </a:lnTo>
                    <a:lnTo>
                      <a:pt x="4495" y="599"/>
                    </a:lnTo>
                    <a:lnTo>
                      <a:pt x="4487" y="592"/>
                    </a:lnTo>
                    <a:lnTo>
                      <a:pt x="4479" y="584"/>
                    </a:lnTo>
                    <a:lnTo>
                      <a:pt x="4472" y="576"/>
                    </a:lnTo>
                    <a:lnTo>
                      <a:pt x="4465" y="567"/>
                    </a:lnTo>
                    <a:lnTo>
                      <a:pt x="4458" y="559"/>
                    </a:lnTo>
                    <a:lnTo>
                      <a:pt x="4452" y="550"/>
                    </a:lnTo>
                    <a:lnTo>
                      <a:pt x="4447" y="541"/>
                    </a:lnTo>
                    <a:lnTo>
                      <a:pt x="4442" y="531"/>
                    </a:lnTo>
                    <a:lnTo>
                      <a:pt x="4437" y="521"/>
                    </a:lnTo>
                    <a:lnTo>
                      <a:pt x="4434" y="511"/>
                    </a:lnTo>
                    <a:lnTo>
                      <a:pt x="4430" y="500"/>
                    </a:lnTo>
                    <a:lnTo>
                      <a:pt x="4427" y="489"/>
                    </a:lnTo>
                    <a:lnTo>
                      <a:pt x="4424" y="478"/>
                    </a:lnTo>
                    <a:lnTo>
                      <a:pt x="4421" y="467"/>
                    </a:lnTo>
                    <a:lnTo>
                      <a:pt x="4419" y="442"/>
                    </a:lnTo>
                    <a:lnTo>
                      <a:pt x="4418" y="417"/>
                    </a:lnTo>
                    <a:lnTo>
                      <a:pt x="4418" y="404"/>
                    </a:lnTo>
                    <a:lnTo>
                      <a:pt x="4419" y="391"/>
                    </a:lnTo>
                    <a:lnTo>
                      <a:pt x="4420" y="379"/>
                    </a:lnTo>
                    <a:lnTo>
                      <a:pt x="4423" y="367"/>
                    </a:lnTo>
                    <a:lnTo>
                      <a:pt x="4425" y="355"/>
                    </a:lnTo>
                    <a:lnTo>
                      <a:pt x="4428" y="344"/>
                    </a:lnTo>
                    <a:lnTo>
                      <a:pt x="4431" y="333"/>
                    </a:lnTo>
                    <a:lnTo>
                      <a:pt x="4435" y="321"/>
                    </a:lnTo>
                    <a:lnTo>
                      <a:pt x="4439" y="311"/>
                    </a:lnTo>
                    <a:lnTo>
                      <a:pt x="4444" y="301"/>
                    </a:lnTo>
                    <a:lnTo>
                      <a:pt x="4449" y="291"/>
                    </a:lnTo>
                    <a:lnTo>
                      <a:pt x="4455" y="281"/>
                    </a:lnTo>
                    <a:lnTo>
                      <a:pt x="4462" y="272"/>
                    </a:lnTo>
                    <a:lnTo>
                      <a:pt x="4469" y="263"/>
                    </a:lnTo>
                    <a:lnTo>
                      <a:pt x="4476" y="254"/>
                    </a:lnTo>
                    <a:lnTo>
                      <a:pt x="4484" y="245"/>
                    </a:lnTo>
                    <a:lnTo>
                      <a:pt x="4492" y="237"/>
                    </a:lnTo>
                    <a:lnTo>
                      <a:pt x="4502" y="230"/>
                    </a:lnTo>
                    <a:lnTo>
                      <a:pt x="4511" y="223"/>
                    </a:lnTo>
                    <a:lnTo>
                      <a:pt x="4520" y="215"/>
                    </a:lnTo>
                    <a:lnTo>
                      <a:pt x="4529" y="210"/>
                    </a:lnTo>
                    <a:lnTo>
                      <a:pt x="4540" y="204"/>
                    </a:lnTo>
                    <a:lnTo>
                      <a:pt x="4550" y="199"/>
                    </a:lnTo>
                    <a:lnTo>
                      <a:pt x="4561" y="195"/>
                    </a:lnTo>
                    <a:lnTo>
                      <a:pt x="4573" y="191"/>
                    </a:lnTo>
                    <a:lnTo>
                      <a:pt x="4584" y="188"/>
                    </a:lnTo>
                    <a:lnTo>
                      <a:pt x="4595" y="185"/>
                    </a:lnTo>
                    <a:lnTo>
                      <a:pt x="4607" y="183"/>
                    </a:lnTo>
                    <a:lnTo>
                      <a:pt x="4620" y="181"/>
                    </a:lnTo>
                    <a:lnTo>
                      <a:pt x="4632" y="179"/>
                    </a:lnTo>
                    <a:lnTo>
                      <a:pt x="4645" y="178"/>
                    </a:lnTo>
                    <a:lnTo>
                      <a:pt x="4659" y="178"/>
                    </a:lnTo>
                    <a:lnTo>
                      <a:pt x="4676" y="178"/>
                    </a:lnTo>
                    <a:lnTo>
                      <a:pt x="4692" y="179"/>
                    </a:lnTo>
                    <a:lnTo>
                      <a:pt x="4707" y="182"/>
                    </a:lnTo>
                    <a:lnTo>
                      <a:pt x="4722" y="185"/>
                    </a:lnTo>
                    <a:lnTo>
                      <a:pt x="4736" y="188"/>
                    </a:lnTo>
                    <a:lnTo>
                      <a:pt x="4748" y="192"/>
                    </a:lnTo>
                    <a:lnTo>
                      <a:pt x="4761" y="196"/>
                    </a:lnTo>
                    <a:lnTo>
                      <a:pt x="4772" y="201"/>
                    </a:lnTo>
                    <a:lnTo>
                      <a:pt x="4753" y="265"/>
                    </a:lnTo>
                    <a:lnTo>
                      <a:pt x="4743" y="260"/>
                    </a:lnTo>
                    <a:lnTo>
                      <a:pt x="4733" y="256"/>
                    </a:lnTo>
                    <a:lnTo>
                      <a:pt x="4722" y="251"/>
                    </a:lnTo>
                    <a:lnTo>
                      <a:pt x="4710" y="248"/>
                    </a:lnTo>
                    <a:lnTo>
                      <a:pt x="4698" y="246"/>
                    </a:lnTo>
                    <a:lnTo>
                      <a:pt x="4686" y="244"/>
                    </a:lnTo>
                    <a:lnTo>
                      <a:pt x="4672" y="243"/>
                    </a:lnTo>
                    <a:lnTo>
                      <a:pt x="4659" y="243"/>
                    </a:lnTo>
                    <a:lnTo>
                      <a:pt x="4641" y="244"/>
                    </a:lnTo>
                    <a:lnTo>
                      <a:pt x="4624" y="246"/>
                    </a:lnTo>
                    <a:lnTo>
                      <a:pt x="4607" y="250"/>
                    </a:lnTo>
                    <a:lnTo>
                      <a:pt x="4593" y="256"/>
                    </a:lnTo>
                    <a:lnTo>
                      <a:pt x="4579" y="263"/>
                    </a:lnTo>
                    <a:lnTo>
                      <a:pt x="4565" y="271"/>
                    </a:lnTo>
                    <a:lnTo>
                      <a:pt x="4553" y="281"/>
                    </a:lnTo>
                    <a:lnTo>
                      <a:pt x="4542" y="294"/>
                    </a:lnTo>
                    <a:lnTo>
                      <a:pt x="4531" y="305"/>
                    </a:lnTo>
                    <a:lnTo>
                      <a:pt x="4523" y="318"/>
                    </a:lnTo>
                    <a:lnTo>
                      <a:pt x="4516" y="332"/>
                    </a:lnTo>
                    <a:lnTo>
                      <a:pt x="4511" y="346"/>
                    </a:lnTo>
                    <a:lnTo>
                      <a:pt x="4507" y="362"/>
                    </a:lnTo>
                    <a:lnTo>
                      <a:pt x="4503" y="378"/>
                    </a:lnTo>
                    <a:lnTo>
                      <a:pt x="4502" y="396"/>
                    </a:lnTo>
                    <a:lnTo>
                      <a:pt x="4501" y="413"/>
                    </a:lnTo>
                    <a:lnTo>
                      <a:pt x="4502" y="432"/>
                    </a:lnTo>
                    <a:lnTo>
                      <a:pt x="4504" y="449"/>
                    </a:lnTo>
                    <a:lnTo>
                      <a:pt x="4507" y="467"/>
                    </a:lnTo>
                    <a:lnTo>
                      <a:pt x="4512" y="482"/>
                    </a:lnTo>
                    <a:lnTo>
                      <a:pt x="4518" y="496"/>
                    </a:lnTo>
                    <a:lnTo>
                      <a:pt x="4525" y="511"/>
                    </a:lnTo>
                    <a:lnTo>
                      <a:pt x="4535" y="523"/>
                    </a:lnTo>
                    <a:lnTo>
                      <a:pt x="4545" y="535"/>
                    </a:lnTo>
                    <a:lnTo>
                      <a:pt x="4556" y="546"/>
                    </a:lnTo>
                    <a:lnTo>
                      <a:pt x="4568" y="555"/>
                    </a:lnTo>
                    <a:lnTo>
                      <a:pt x="4581" y="563"/>
                    </a:lnTo>
                    <a:lnTo>
                      <a:pt x="4594" y="569"/>
                    </a:lnTo>
                    <a:lnTo>
                      <a:pt x="4608" y="575"/>
                    </a:lnTo>
                    <a:lnTo>
                      <a:pt x="4624" y="579"/>
                    </a:lnTo>
                    <a:lnTo>
                      <a:pt x="4639" y="581"/>
                    </a:lnTo>
                    <a:lnTo>
                      <a:pt x="4657" y="581"/>
                    </a:lnTo>
                    <a:lnTo>
                      <a:pt x="4669" y="581"/>
                    </a:lnTo>
                    <a:lnTo>
                      <a:pt x="4681" y="580"/>
                    </a:lnTo>
                    <a:lnTo>
                      <a:pt x="4694" y="578"/>
                    </a:lnTo>
                    <a:lnTo>
                      <a:pt x="4706" y="576"/>
                    </a:lnTo>
                    <a:lnTo>
                      <a:pt x="4718" y="572"/>
                    </a:lnTo>
                    <a:lnTo>
                      <a:pt x="4732" y="568"/>
                    </a:lnTo>
                    <a:lnTo>
                      <a:pt x="4744" y="564"/>
                    </a:lnTo>
                    <a:lnTo>
                      <a:pt x="4756" y="559"/>
                    </a:lnTo>
                    <a:close/>
                    <a:moveTo>
                      <a:pt x="5225" y="427"/>
                    </a:moveTo>
                    <a:lnTo>
                      <a:pt x="4913" y="426"/>
                    </a:lnTo>
                    <a:lnTo>
                      <a:pt x="4914" y="445"/>
                    </a:lnTo>
                    <a:lnTo>
                      <a:pt x="4916" y="463"/>
                    </a:lnTo>
                    <a:lnTo>
                      <a:pt x="4920" y="480"/>
                    </a:lnTo>
                    <a:lnTo>
                      <a:pt x="4925" y="495"/>
                    </a:lnTo>
                    <a:lnTo>
                      <a:pt x="4931" y="510"/>
                    </a:lnTo>
                    <a:lnTo>
                      <a:pt x="4939" y="523"/>
                    </a:lnTo>
                    <a:lnTo>
                      <a:pt x="4949" y="535"/>
                    </a:lnTo>
                    <a:lnTo>
                      <a:pt x="4959" y="546"/>
                    </a:lnTo>
                    <a:lnTo>
                      <a:pt x="4969" y="554"/>
                    </a:lnTo>
                    <a:lnTo>
                      <a:pt x="4980" y="562"/>
                    </a:lnTo>
                    <a:lnTo>
                      <a:pt x="4993" y="568"/>
                    </a:lnTo>
                    <a:lnTo>
                      <a:pt x="5006" y="573"/>
                    </a:lnTo>
                    <a:lnTo>
                      <a:pt x="5019" y="577"/>
                    </a:lnTo>
                    <a:lnTo>
                      <a:pt x="5034" y="580"/>
                    </a:lnTo>
                    <a:lnTo>
                      <a:pt x="5049" y="582"/>
                    </a:lnTo>
                    <a:lnTo>
                      <a:pt x="5066" y="582"/>
                    </a:lnTo>
                    <a:lnTo>
                      <a:pt x="5082" y="582"/>
                    </a:lnTo>
                    <a:lnTo>
                      <a:pt x="5099" y="581"/>
                    </a:lnTo>
                    <a:lnTo>
                      <a:pt x="5115" y="579"/>
                    </a:lnTo>
                    <a:lnTo>
                      <a:pt x="5130" y="577"/>
                    </a:lnTo>
                    <a:lnTo>
                      <a:pt x="5146" y="573"/>
                    </a:lnTo>
                    <a:lnTo>
                      <a:pt x="5161" y="569"/>
                    </a:lnTo>
                    <a:lnTo>
                      <a:pt x="5176" y="564"/>
                    </a:lnTo>
                    <a:lnTo>
                      <a:pt x="5189" y="559"/>
                    </a:lnTo>
                    <a:lnTo>
                      <a:pt x="5203" y="618"/>
                    </a:lnTo>
                    <a:lnTo>
                      <a:pt x="5187" y="624"/>
                    </a:lnTo>
                    <a:lnTo>
                      <a:pt x="5171" y="630"/>
                    </a:lnTo>
                    <a:lnTo>
                      <a:pt x="5153" y="635"/>
                    </a:lnTo>
                    <a:lnTo>
                      <a:pt x="5135" y="639"/>
                    </a:lnTo>
                    <a:lnTo>
                      <a:pt x="5116" y="642"/>
                    </a:lnTo>
                    <a:lnTo>
                      <a:pt x="5096" y="644"/>
                    </a:lnTo>
                    <a:lnTo>
                      <a:pt x="5075" y="646"/>
                    </a:lnTo>
                    <a:lnTo>
                      <a:pt x="5054" y="647"/>
                    </a:lnTo>
                    <a:lnTo>
                      <a:pt x="5029" y="646"/>
                    </a:lnTo>
                    <a:lnTo>
                      <a:pt x="5006" y="642"/>
                    </a:lnTo>
                    <a:lnTo>
                      <a:pt x="4995" y="640"/>
                    </a:lnTo>
                    <a:lnTo>
                      <a:pt x="4984" y="637"/>
                    </a:lnTo>
                    <a:lnTo>
                      <a:pt x="4973" y="634"/>
                    </a:lnTo>
                    <a:lnTo>
                      <a:pt x="4963" y="631"/>
                    </a:lnTo>
                    <a:lnTo>
                      <a:pt x="4953" y="627"/>
                    </a:lnTo>
                    <a:lnTo>
                      <a:pt x="4943" y="622"/>
                    </a:lnTo>
                    <a:lnTo>
                      <a:pt x="4934" y="617"/>
                    </a:lnTo>
                    <a:lnTo>
                      <a:pt x="4925" y="612"/>
                    </a:lnTo>
                    <a:lnTo>
                      <a:pt x="4917" y="605"/>
                    </a:lnTo>
                    <a:lnTo>
                      <a:pt x="4909" y="598"/>
                    </a:lnTo>
                    <a:lnTo>
                      <a:pt x="4900" y="592"/>
                    </a:lnTo>
                    <a:lnTo>
                      <a:pt x="4893" y="584"/>
                    </a:lnTo>
                    <a:lnTo>
                      <a:pt x="4886" y="576"/>
                    </a:lnTo>
                    <a:lnTo>
                      <a:pt x="4879" y="567"/>
                    </a:lnTo>
                    <a:lnTo>
                      <a:pt x="4873" y="559"/>
                    </a:lnTo>
                    <a:lnTo>
                      <a:pt x="4866" y="551"/>
                    </a:lnTo>
                    <a:lnTo>
                      <a:pt x="4861" y="542"/>
                    </a:lnTo>
                    <a:lnTo>
                      <a:pt x="4856" y="531"/>
                    </a:lnTo>
                    <a:lnTo>
                      <a:pt x="4852" y="522"/>
                    </a:lnTo>
                    <a:lnTo>
                      <a:pt x="4848" y="512"/>
                    </a:lnTo>
                    <a:lnTo>
                      <a:pt x="4845" y="501"/>
                    </a:lnTo>
                    <a:lnTo>
                      <a:pt x="4842" y="490"/>
                    </a:lnTo>
                    <a:lnTo>
                      <a:pt x="4840" y="480"/>
                    </a:lnTo>
                    <a:lnTo>
                      <a:pt x="4837" y="469"/>
                    </a:lnTo>
                    <a:lnTo>
                      <a:pt x="4835" y="445"/>
                    </a:lnTo>
                    <a:lnTo>
                      <a:pt x="4834" y="419"/>
                    </a:lnTo>
                    <a:lnTo>
                      <a:pt x="4835" y="394"/>
                    </a:lnTo>
                    <a:lnTo>
                      <a:pt x="4837" y="370"/>
                    </a:lnTo>
                    <a:lnTo>
                      <a:pt x="4842" y="346"/>
                    </a:lnTo>
                    <a:lnTo>
                      <a:pt x="4848" y="324"/>
                    </a:lnTo>
                    <a:lnTo>
                      <a:pt x="4852" y="313"/>
                    </a:lnTo>
                    <a:lnTo>
                      <a:pt x="4856" y="303"/>
                    </a:lnTo>
                    <a:lnTo>
                      <a:pt x="4860" y="293"/>
                    </a:lnTo>
                    <a:lnTo>
                      <a:pt x="4865" y="282"/>
                    </a:lnTo>
                    <a:lnTo>
                      <a:pt x="4872" y="273"/>
                    </a:lnTo>
                    <a:lnTo>
                      <a:pt x="4878" y="264"/>
                    </a:lnTo>
                    <a:lnTo>
                      <a:pt x="4884" y="255"/>
                    </a:lnTo>
                    <a:lnTo>
                      <a:pt x="4891" y="246"/>
                    </a:lnTo>
                    <a:lnTo>
                      <a:pt x="4898" y="238"/>
                    </a:lnTo>
                    <a:lnTo>
                      <a:pt x="4905" y="230"/>
                    </a:lnTo>
                    <a:lnTo>
                      <a:pt x="4914" y="223"/>
                    </a:lnTo>
                    <a:lnTo>
                      <a:pt x="4922" y="217"/>
                    </a:lnTo>
                    <a:lnTo>
                      <a:pt x="4930" y="210"/>
                    </a:lnTo>
                    <a:lnTo>
                      <a:pt x="4939" y="204"/>
                    </a:lnTo>
                    <a:lnTo>
                      <a:pt x="4949" y="199"/>
                    </a:lnTo>
                    <a:lnTo>
                      <a:pt x="4958" y="195"/>
                    </a:lnTo>
                    <a:lnTo>
                      <a:pt x="4967" y="191"/>
                    </a:lnTo>
                    <a:lnTo>
                      <a:pt x="4977" y="187"/>
                    </a:lnTo>
                    <a:lnTo>
                      <a:pt x="4988" y="185"/>
                    </a:lnTo>
                    <a:lnTo>
                      <a:pt x="4999" y="182"/>
                    </a:lnTo>
                    <a:lnTo>
                      <a:pt x="5009" y="179"/>
                    </a:lnTo>
                    <a:lnTo>
                      <a:pt x="5021" y="178"/>
                    </a:lnTo>
                    <a:lnTo>
                      <a:pt x="5032" y="177"/>
                    </a:lnTo>
                    <a:lnTo>
                      <a:pt x="5044" y="177"/>
                    </a:lnTo>
                    <a:lnTo>
                      <a:pt x="5055" y="177"/>
                    </a:lnTo>
                    <a:lnTo>
                      <a:pt x="5068" y="178"/>
                    </a:lnTo>
                    <a:lnTo>
                      <a:pt x="5079" y="181"/>
                    </a:lnTo>
                    <a:lnTo>
                      <a:pt x="5090" y="183"/>
                    </a:lnTo>
                    <a:lnTo>
                      <a:pt x="5101" y="185"/>
                    </a:lnTo>
                    <a:lnTo>
                      <a:pt x="5111" y="188"/>
                    </a:lnTo>
                    <a:lnTo>
                      <a:pt x="5120" y="192"/>
                    </a:lnTo>
                    <a:lnTo>
                      <a:pt x="5129" y="196"/>
                    </a:lnTo>
                    <a:lnTo>
                      <a:pt x="5139" y="201"/>
                    </a:lnTo>
                    <a:lnTo>
                      <a:pt x="5148" y="206"/>
                    </a:lnTo>
                    <a:lnTo>
                      <a:pt x="5156" y="212"/>
                    </a:lnTo>
                    <a:lnTo>
                      <a:pt x="5163" y="220"/>
                    </a:lnTo>
                    <a:lnTo>
                      <a:pt x="5172" y="227"/>
                    </a:lnTo>
                    <a:lnTo>
                      <a:pt x="5178" y="234"/>
                    </a:lnTo>
                    <a:lnTo>
                      <a:pt x="5185" y="242"/>
                    </a:lnTo>
                    <a:lnTo>
                      <a:pt x="5191" y="251"/>
                    </a:lnTo>
                    <a:lnTo>
                      <a:pt x="5200" y="266"/>
                    </a:lnTo>
                    <a:lnTo>
                      <a:pt x="5208" y="281"/>
                    </a:lnTo>
                    <a:lnTo>
                      <a:pt x="5215" y="298"/>
                    </a:lnTo>
                    <a:lnTo>
                      <a:pt x="5220" y="314"/>
                    </a:lnTo>
                    <a:lnTo>
                      <a:pt x="5224" y="332"/>
                    </a:lnTo>
                    <a:lnTo>
                      <a:pt x="5227" y="349"/>
                    </a:lnTo>
                    <a:lnTo>
                      <a:pt x="5229" y="369"/>
                    </a:lnTo>
                    <a:lnTo>
                      <a:pt x="5229" y="388"/>
                    </a:lnTo>
                    <a:lnTo>
                      <a:pt x="5229" y="400"/>
                    </a:lnTo>
                    <a:lnTo>
                      <a:pt x="5228" y="410"/>
                    </a:lnTo>
                    <a:lnTo>
                      <a:pt x="5227" y="419"/>
                    </a:lnTo>
                    <a:lnTo>
                      <a:pt x="5225" y="427"/>
                    </a:lnTo>
                    <a:close/>
                    <a:moveTo>
                      <a:pt x="4913" y="368"/>
                    </a:moveTo>
                    <a:lnTo>
                      <a:pt x="5150" y="368"/>
                    </a:lnTo>
                    <a:lnTo>
                      <a:pt x="5150" y="355"/>
                    </a:lnTo>
                    <a:lnTo>
                      <a:pt x="5149" y="344"/>
                    </a:lnTo>
                    <a:lnTo>
                      <a:pt x="5148" y="332"/>
                    </a:lnTo>
                    <a:lnTo>
                      <a:pt x="5145" y="321"/>
                    </a:lnTo>
                    <a:lnTo>
                      <a:pt x="5142" y="311"/>
                    </a:lnTo>
                    <a:lnTo>
                      <a:pt x="5139" y="301"/>
                    </a:lnTo>
                    <a:lnTo>
                      <a:pt x="5134" y="292"/>
                    </a:lnTo>
                    <a:lnTo>
                      <a:pt x="5128" y="282"/>
                    </a:lnTo>
                    <a:lnTo>
                      <a:pt x="5120" y="271"/>
                    </a:lnTo>
                    <a:lnTo>
                      <a:pt x="5112" y="262"/>
                    </a:lnTo>
                    <a:lnTo>
                      <a:pt x="5102" y="254"/>
                    </a:lnTo>
                    <a:lnTo>
                      <a:pt x="5091" y="247"/>
                    </a:lnTo>
                    <a:lnTo>
                      <a:pt x="5079" y="242"/>
                    </a:lnTo>
                    <a:lnTo>
                      <a:pt x="5067" y="239"/>
                    </a:lnTo>
                    <a:lnTo>
                      <a:pt x="5052" y="237"/>
                    </a:lnTo>
                    <a:lnTo>
                      <a:pt x="5037" y="236"/>
                    </a:lnTo>
                    <a:lnTo>
                      <a:pt x="5024" y="237"/>
                    </a:lnTo>
                    <a:lnTo>
                      <a:pt x="5010" y="239"/>
                    </a:lnTo>
                    <a:lnTo>
                      <a:pt x="4998" y="242"/>
                    </a:lnTo>
                    <a:lnTo>
                      <a:pt x="4987" y="247"/>
                    </a:lnTo>
                    <a:lnTo>
                      <a:pt x="4975" y="254"/>
                    </a:lnTo>
                    <a:lnTo>
                      <a:pt x="4965" y="261"/>
                    </a:lnTo>
                    <a:lnTo>
                      <a:pt x="4956" y="270"/>
                    </a:lnTo>
                    <a:lnTo>
                      <a:pt x="4947" y="280"/>
                    </a:lnTo>
                    <a:lnTo>
                      <a:pt x="4940" y="290"/>
                    </a:lnTo>
                    <a:lnTo>
                      <a:pt x="4934" y="300"/>
                    </a:lnTo>
                    <a:lnTo>
                      <a:pt x="4929" y="310"/>
                    </a:lnTo>
                    <a:lnTo>
                      <a:pt x="4924" y="320"/>
                    </a:lnTo>
                    <a:lnTo>
                      <a:pt x="4920" y="332"/>
                    </a:lnTo>
                    <a:lnTo>
                      <a:pt x="4917" y="343"/>
                    </a:lnTo>
                    <a:lnTo>
                      <a:pt x="4914" y="355"/>
                    </a:lnTo>
                    <a:lnTo>
                      <a:pt x="4913" y="368"/>
                    </a:lnTo>
                    <a:close/>
                    <a:moveTo>
                      <a:pt x="5330" y="637"/>
                    </a:moveTo>
                    <a:lnTo>
                      <a:pt x="5330" y="328"/>
                    </a:lnTo>
                    <a:lnTo>
                      <a:pt x="5330" y="291"/>
                    </a:lnTo>
                    <a:lnTo>
                      <a:pt x="5330" y="256"/>
                    </a:lnTo>
                    <a:lnTo>
                      <a:pt x="5329" y="221"/>
                    </a:lnTo>
                    <a:lnTo>
                      <a:pt x="5328" y="188"/>
                    </a:lnTo>
                    <a:lnTo>
                      <a:pt x="5399" y="188"/>
                    </a:lnTo>
                    <a:lnTo>
                      <a:pt x="5402" y="276"/>
                    </a:lnTo>
                    <a:lnTo>
                      <a:pt x="5406" y="276"/>
                    </a:lnTo>
                    <a:lnTo>
                      <a:pt x="5409" y="265"/>
                    </a:lnTo>
                    <a:lnTo>
                      <a:pt x="5414" y="255"/>
                    </a:lnTo>
                    <a:lnTo>
                      <a:pt x="5419" y="245"/>
                    </a:lnTo>
                    <a:lnTo>
                      <a:pt x="5425" y="236"/>
                    </a:lnTo>
                    <a:lnTo>
                      <a:pt x="5432" y="227"/>
                    </a:lnTo>
                    <a:lnTo>
                      <a:pt x="5439" y="219"/>
                    </a:lnTo>
                    <a:lnTo>
                      <a:pt x="5446" y="211"/>
                    </a:lnTo>
                    <a:lnTo>
                      <a:pt x="5454" y="204"/>
                    </a:lnTo>
                    <a:lnTo>
                      <a:pt x="5463" y="198"/>
                    </a:lnTo>
                    <a:lnTo>
                      <a:pt x="5472" y="193"/>
                    </a:lnTo>
                    <a:lnTo>
                      <a:pt x="5481" y="188"/>
                    </a:lnTo>
                    <a:lnTo>
                      <a:pt x="5490" y="185"/>
                    </a:lnTo>
                    <a:lnTo>
                      <a:pt x="5500" y="182"/>
                    </a:lnTo>
                    <a:lnTo>
                      <a:pt x="5510" y="179"/>
                    </a:lnTo>
                    <a:lnTo>
                      <a:pt x="5520" y="177"/>
                    </a:lnTo>
                    <a:lnTo>
                      <a:pt x="5529" y="177"/>
                    </a:lnTo>
                    <a:lnTo>
                      <a:pt x="5541" y="178"/>
                    </a:lnTo>
                    <a:lnTo>
                      <a:pt x="5553" y="181"/>
                    </a:lnTo>
                    <a:lnTo>
                      <a:pt x="5553" y="258"/>
                    </a:lnTo>
                    <a:lnTo>
                      <a:pt x="5539" y="256"/>
                    </a:lnTo>
                    <a:lnTo>
                      <a:pt x="5524" y="255"/>
                    </a:lnTo>
                    <a:lnTo>
                      <a:pt x="5511" y="256"/>
                    </a:lnTo>
                    <a:lnTo>
                      <a:pt x="5498" y="258"/>
                    </a:lnTo>
                    <a:lnTo>
                      <a:pt x="5486" y="261"/>
                    </a:lnTo>
                    <a:lnTo>
                      <a:pt x="5475" y="266"/>
                    </a:lnTo>
                    <a:lnTo>
                      <a:pt x="5464" y="272"/>
                    </a:lnTo>
                    <a:lnTo>
                      <a:pt x="5455" y="280"/>
                    </a:lnTo>
                    <a:lnTo>
                      <a:pt x="5446" y="290"/>
                    </a:lnTo>
                    <a:lnTo>
                      <a:pt x="5438" y="300"/>
                    </a:lnTo>
                    <a:lnTo>
                      <a:pt x="5432" y="310"/>
                    </a:lnTo>
                    <a:lnTo>
                      <a:pt x="5426" y="321"/>
                    </a:lnTo>
                    <a:lnTo>
                      <a:pt x="5421" y="333"/>
                    </a:lnTo>
                    <a:lnTo>
                      <a:pt x="5418" y="344"/>
                    </a:lnTo>
                    <a:lnTo>
                      <a:pt x="5415" y="356"/>
                    </a:lnTo>
                    <a:lnTo>
                      <a:pt x="5413" y="370"/>
                    </a:lnTo>
                    <a:lnTo>
                      <a:pt x="5411" y="383"/>
                    </a:lnTo>
                    <a:lnTo>
                      <a:pt x="5411" y="398"/>
                    </a:lnTo>
                    <a:lnTo>
                      <a:pt x="5411" y="637"/>
                    </a:lnTo>
                    <a:lnTo>
                      <a:pt x="5330" y="637"/>
                    </a:lnTo>
                    <a:close/>
                    <a:moveTo>
                      <a:pt x="5652" y="105"/>
                    </a:moveTo>
                    <a:lnTo>
                      <a:pt x="5732" y="80"/>
                    </a:lnTo>
                    <a:lnTo>
                      <a:pt x="5732" y="188"/>
                    </a:lnTo>
                    <a:lnTo>
                      <a:pt x="5849" y="188"/>
                    </a:lnTo>
                    <a:lnTo>
                      <a:pt x="5849" y="249"/>
                    </a:lnTo>
                    <a:lnTo>
                      <a:pt x="5732" y="249"/>
                    </a:lnTo>
                    <a:lnTo>
                      <a:pt x="5732" y="492"/>
                    </a:lnTo>
                    <a:lnTo>
                      <a:pt x="5733" y="503"/>
                    </a:lnTo>
                    <a:lnTo>
                      <a:pt x="5733" y="513"/>
                    </a:lnTo>
                    <a:lnTo>
                      <a:pt x="5734" y="522"/>
                    </a:lnTo>
                    <a:lnTo>
                      <a:pt x="5736" y="530"/>
                    </a:lnTo>
                    <a:lnTo>
                      <a:pt x="5738" y="539"/>
                    </a:lnTo>
                    <a:lnTo>
                      <a:pt x="5741" y="546"/>
                    </a:lnTo>
                    <a:lnTo>
                      <a:pt x="5744" y="552"/>
                    </a:lnTo>
                    <a:lnTo>
                      <a:pt x="5747" y="557"/>
                    </a:lnTo>
                    <a:lnTo>
                      <a:pt x="5751" y="562"/>
                    </a:lnTo>
                    <a:lnTo>
                      <a:pt x="5756" y="567"/>
                    </a:lnTo>
                    <a:lnTo>
                      <a:pt x="5760" y="570"/>
                    </a:lnTo>
                    <a:lnTo>
                      <a:pt x="5766" y="573"/>
                    </a:lnTo>
                    <a:lnTo>
                      <a:pt x="5773" y="577"/>
                    </a:lnTo>
                    <a:lnTo>
                      <a:pt x="5779" y="578"/>
                    </a:lnTo>
                    <a:lnTo>
                      <a:pt x="5786" y="579"/>
                    </a:lnTo>
                    <a:lnTo>
                      <a:pt x="5793" y="580"/>
                    </a:lnTo>
                    <a:lnTo>
                      <a:pt x="5807" y="579"/>
                    </a:lnTo>
                    <a:lnTo>
                      <a:pt x="5819" y="578"/>
                    </a:lnTo>
                    <a:lnTo>
                      <a:pt x="5830" y="577"/>
                    </a:lnTo>
                    <a:lnTo>
                      <a:pt x="5840" y="573"/>
                    </a:lnTo>
                    <a:lnTo>
                      <a:pt x="5844" y="635"/>
                    </a:lnTo>
                    <a:lnTo>
                      <a:pt x="5829" y="640"/>
                    </a:lnTo>
                    <a:lnTo>
                      <a:pt x="5812" y="644"/>
                    </a:lnTo>
                    <a:lnTo>
                      <a:pt x="5792" y="647"/>
                    </a:lnTo>
                    <a:lnTo>
                      <a:pt x="5772" y="648"/>
                    </a:lnTo>
                    <a:lnTo>
                      <a:pt x="5758" y="647"/>
                    </a:lnTo>
                    <a:lnTo>
                      <a:pt x="5745" y="644"/>
                    </a:lnTo>
                    <a:lnTo>
                      <a:pt x="5733" y="642"/>
                    </a:lnTo>
                    <a:lnTo>
                      <a:pt x="5721" y="638"/>
                    </a:lnTo>
                    <a:lnTo>
                      <a:pt x="5710" y="633"/>
                    </a:lnTo>
                    <a:lnTo>
                      <a:pt x="5701" y="627"/>
                    </a:lnTo>
                    <a:lnTo>
                      <a:pt x="5691" y="620"/>
                    </a:lnTo>
                    <a:lnTo>
                      <a:pt x="5683" y="612"/>
                    </a:lnTo>
                    <a:lnTo>
                      <a:pt x="5676" y="602"/>
                    </a:lnTo>
                    <a:lnTo>
                      <a:pt x="5670" y="591"/>
                    </a:lnTo>
                    <a:lnTo>
                      <a:pt x="5665" y="579"/>
                    </a:lnTo>
                    <a:lnTo>
                      <a:pt x="5660" y="565"/>
                    </a:lnTo>
                    <a:lnTo>
                      <a:pt x="5657" y="550"/>
                    </a:lnTo>
                    <a:lnTo>
                      <a:pt x="5654" y="532"/>
                    </a:lnTo>
                    <a:lnTo>
                      <a:pt x="5652" y="515"/>
                    </a:lnTo>
                    <a:lnTo>
                      <a:pt x="5652" y="495"/>
                    </a:lnTo>
                    <a:lnTo>
                      <a:pt x="5652" y="249"/>
                    </a:lnTo>
                    <a:lnTo>
                      <a:pt x="5583" y="249"/>
                    </a:lnTo>
                    <a:lnTo>
                      <a:pt x="5583" y="188"/>
                    </a:lnTo>
                    <a:lnTo>
                      <a:pt x="5652" y="188"/>
                    </a:lnTo>
                    <a:lnTo>
                      <a:pt x="5652" y="105"/>
                    </a:lnTo>
                    <a:close/>
                    <a:moveTo>
                      <a:pt x="6256" y="362"/>
                    </a:moveTo>
                    <a:lnTo>
                      <a:pt x="6256" y="529"/>
                    </a:lnTo>
                    <a:lnTo>
                      <a:pt x="6257" y="561"/>
                    </a:lnTo>
                    <a:lnTo>
                      <a:pt x="6258" y="589"/>
                    </a:lnTo>
                    <a:lnTo>
                      <a:pt x="6260" y="615"/>
                    </a:lnTo>
                    <a:lnTo>
                      <a:pt x="6263" y="637"/>
                    </a:lnTo>
                    <a:lnTo>
                      <a:pt x="6189" y="637"/>
                    </a:lnTo>
                    <a:lnTo>
                      <a:pt x="6183" y="581"/>
                    </a:lnTo>
                    <a:lnTo>
                      <a:pt x="6180" y="581"/>
                    </a:lnTo>
                    <a:lnTo>
                      <a:pt x="6173" y="588"/>
                    </a:lnTo>
                    <a:lnTo>
                      <a:pt x="6167" y="596"/>
                    </a:lnTo>
                    <a:lnTo>
                      <a:pt x="6160" y="603"/>
                    </a:lnTo>
                    <a:lnTo>
                      <a:pt x="6154" y="610"/>
                    </a:lnTo>
                    <a:lnTo>
                      <a:pt x="6146" y="616"/>
                    </a:lnTo>
                    <a:lnTo>
                      <a:pt x="6138" y="621"/>
                    </a:lnTo>
                    <a:lnTo>
                      <a:pt x="6130" y="626"/>
                    </a:lnTo>
                    <a:lnTo>
                      <a:pt x="6122" y="630"/>
                    </a:lnTo>
                    <a:lnTo>
                      <a:pt x="6113" y="634"/>
                    </a:lnTo>
                    <a:lnTo>
                      <a:pt x="6104" y="637"/>
                    </a:lnTo>
                    <a:lnTo>
                      <a:pt x="6094" y="640"/>
                    </a:lnTo>
                    <a:lnTo>
                      <a:pt x="6085" y="642"/>
                    </a:lnTo>
                    <a:lnTo>
                      <a:pt x="6075" y="644"/>
                    </a:lnTo>
                    <a:lnTo>
                      <a:pt x="6064" y="647"/>
                    </a:lnTo>
                    <a:lnTo>
                      <a:pt x="6053" y="647"/>
                    </a:lnTo>
                    <a:lnTo>
                      <a:pt x="6043" y="648"/>
                    </a:lnTo>
                    <a:lnTo>
                      <a:pt x="6026" y="647"/>
                    </a:lnTo>
                    <a:lnTo>
                      <a:pt x="6012" y="644"/>
                    </a:lnTo>
                    <a:lnTo>
                      <a:pt x="5998" y="641"/>
                    </a:lnTo>
                    <a:lnTo>
                      <a:pt x="5984" y="637"/>
                    </a:lnTo>
                    <a:lnTo>
                      <a:pt x="5972" y="631"/>
                    </a:lnTo>
                    <a:lnTo>
                      <a:pt x="5961" y="625"/>
                    </a:lnTo>
                    <a:lnTo>
                      <a:pt x="5949" y="617"/>
                    </a:lnTo>
                    <a:lnTo>
                      <a:pt x="5939" y="607"/>
                    </a:lnTo>
                    <a:lnTo>
                      <a:pt x="5932" y="598"/>
                    </a:lnTo>
                    <a:lnTo>
                      <a:pt x="5925" y="588"/>
                    </a:lnTo>
                    <a:lnTo>
                      <a:pt x="5919" y="578"/>
                    </a:lnTo>
                    <a:lnTo>
                      <a:pt x="5913" y="566"/>
                    </a:lnTo>
                    <a:lnTo>
                      <a:pt x="5910" y="555"/>
                    </a:lnTo>
                    <a:lnTo>
                      <a:pt x="5907" y="543"/>
                    </a:lnTo>
                    <a:lnTo>
                      <a:pt x="5906" y="531"/>
                    </a:lnTo>
                    <a:lnTo>
                      <a:pt x="5905" y="518"/>
                    </a:lnTo>
                    <a:lnTo>
                      <a:pt x="5905" y="508"/>
                    </a:lnTo>
                    <a:lnTo>
                      <a:pt x="5906" y="498"/>
                    </a:lnTo>
                    <a:lnTo>
                      <a:pt x="5907" y="489"/>
                    </a:lnTo>
                    <a:lnTo>
                      <a:pt x="5909" y="480"/>
                    </a:lnTo>
                    <a:lnTo>
                      <a:pt x="5912" y="471"/>
                    </a:lnTo>
                    <a:lnTo>
                      <a:pt x="5915" y="462"/>
                    </a:lnTo>
                    <a:lnTo>
                      <a:pt x="5919" y="454"/>
                    </a:lnTo>
                    <a:lnTo>
                      <a:pt x="5923" y="446"/>
                    </a:lnTo>
                    <a:lnTo>
                      <a:pt x="5928" y="439"/>
                    </a:lnTo>
                    <a:lnTo>
                      <a:pt x="5933" y="432"/>
                    </a:lnTo>
                    <a:lnTo>
                      <a:pt x="5938" y="424"/>
                    </a:lnTo>
                    <a:lnTo>
                      <a:pt x="5944" y="417"/>
                    </a:lnTo>
                    <a:lnTo>
                      <a:pt x="5951" y="411"/>
                    </a:lnTo>
                    <a:lnTo>
                      <a:pt x="5959" y="405"/>
                    </a:lnTo>
                    <a:lnTo>
                      <a:pt x="5967" y="399"/>
                    </a:lnTo>
                    <a:lnTo>
                      <a:pt x="5975" y="393"/>
                    </a:lnTo>
                    <a:lnTo>
                      <a:pt x="5994" y="383"/>
                    </a:lnTo>
                    <a:lnTo>
                      <a:pt x="6014" y="374"/>
                    </a:lnTo>
                    <a:lnTo>
                      <a:pt x="6036" y="367"/>
                    </a:lnTo>
                    <a:lnTo>
                      <a:pt x="6060" y="362"/>
                    </a:lnTo>
                    <a:lnTo>
                      <a:pt x="6086" y="356"/>
                    </a:lnTo>
                    <a:lnTo>
                      <a:pt x="6114" y="353"/>
                    </a:lnTo>
                    <a:lnTo>
                      <a:pt x="6144" y="351"/>
                    </a:lnTo>
                    <a:lnTo>
                      <a:pt x="6175" y="351"/>
                    </a:lnTo>
                    <a:lnTo>
                      <a:pt x="6175" y="342"/>
                    </a:lnTo>
                    <a:lnTo>
                      <a:pt x="6174" y="329"/>
                    </a:lnTo>
                    <a:lnTo>
                      <a:pt x="6173" y="317"/>
                    </a:lnTo>
                    <a:lnTo>
                      <a:pt x="6171" y="306"/>
                    </a:lnTo>
                    <a:lnTo>
                      <a:pt x="6168" y="296"/>
                    </a:lnTo>
                    <a:lnTo>
                      <a:pt x="6165" y="286"/>
                    </a:lnTo>
                    <a:lnTo>
                      <a:pt x="6161" y="278"/>
                    </a:lnTo>
                    <a:lnTo>
                      <a:pt x="6156" y="271"/>
                    </a:lnTo>
                    <a:lnTo>
                      <a:pt x="6150" y="264"/>
                    </a:lnTo>
                    <a:lnTo>
                      <a:pt x="6143" y="258"/>
                    </a:lnTo>
                    <a:lnTo>
                      <a:pt x="6135" y="253"/>
                    </a:lnTo>
                    <a:lnTo>
                      <a:pt x="6127" y="248"/>
                    </a:lnTo>
                    <a:lnTo>
                      <a:pt x="6118" y="244"/>
                    </a:lnTo>
                    <a:lnTo>
                      <a:pt x="6108" y="241"/>
                    </a:lnTo>
                    <a:lnTo>
                      <a:pt x="6097" y="239"/>
                    </a:lnTo>
                    <a:lnTo>
                      <a:pt x="6085" y="238"/>
                    </a:lnTo>
                    <a:lnTo>
                      <a:pt x="6073" y="238"/>
                    </a:lnTo>
                    <a:lnTo>
                      <a:pt x="6056" y="238"/>
                    </a:lnTo>
                    <a:lnTo>
                      <a:pt x="6041" y="240"/>
                    </a:lnTo>
                    <a:lnTo>
                      <a:pt x="6025" y="242"/>
                    </a:lnTo>
                    <a:lnTo>
                      <a:pt x="6010" y="246"/>
                    </a:lnTo>
                    <a:lnTo>
                      <a:pt x="5996" y="250"/>
                    </a:lnTo>
                    <a:lnTo>
                      <a:pt x="5982" y="257"/>
                    </a:lnTo>
                    <a:lnTo>
                      <a:pt x="5969" y="264"/>
                    </a:lnTo>
                    <a:lnTo>
                      <a:pt x="5957" y="271"/>
                    </a:lnTo>
                    <a:lnTo>
                      <a:pt x="5938" y="218"/>
                    </a:lnTo>
                    <a:lnTo>
                      <a:pt x="5953" y="208"/>
                    </a:lnTo>
                    <a:lnTo>
                      <a:pt x="5970" y="200"/>
                    </a:lnTo>
                    <a:lnTo>
                      <a:pt x="5987" y="193"/>
                    </a:lnTo>
                    <a:lnTo>
                      <a:pt x="6005" y="188"/>
                    </a:lnTo>
                    <a:lnTo>
                      <a:pt x="6024" y="183"/>
                    </a:lnTo>
                    <a:lnTo>
                      <a:pt x="6044" y="179"/>
                    </a:lnTo>
                    <a:lnTo>
                      <a:pt x="6063" y="178"/>
                    </a:lnTo>
                    <a:lnTo>
                      <a:pt x="6085" y="177"/>
                    </a:lnTo>
                    <a:lnTo>
                      <a:pt x="6106" y="178"/>
                    </a:lnTo>
                    <a:lnTo>
                      <a:pt x="6125" y="181"/>
                    </a:lnTo>
                    <a:lnTo>
                      <a:pt x="6143" y="184"/>
                    </a:lnTo>
                    <a:lnTo>
                      <a:pt x="6160" y="189"/>
                    </a:lnTo>
                    <a:lnTo>
                      <a:pt x="6175" y="195"/>
                    </a:lnTo>
                    <a:lnTo>
                      <a:pt x="6189" y="203"/>
                    </a:lnTo>
                    <a:lnTo>
                      <a:pt x="6202" y="212"/>
                    </a:lnTo>
                    <a:lnTo>
                      <a:pt x="6213" y="224"/>
                    </a:lnTo>
                    <a:lnTo>
                      <a:pt x="6223" y="236"/>
                    </a:lnTo>
                    <a:lnTo>
                      <a:pt x="6232" y="249"/>
                    </a:lnTo>
                    <a:lnTo>
                      <a:pt x="6239" y="264"/>
                    </a:lnTo>
                    <a:lnTo>
                      <a:pt x="6245" y="280"/>
                    </a:lnTo>
                    <a:lnTo>
                      <a:pt x="6249" y="299"/>
                    </a:lnTo>
                    <a:lnTo>
                      <a:pt x="6254" y="318"/>
                    </a:lnTo>
                    <a:lnTo>
                      <a:pt x="6255" y="339"/>
                    </a:lnTo>
                    <a:lnTo>
                      <a:pt x="6256" y="362"/>
                    </a:lnTo>
                    <a:close/>
                    <a:moveTo>
                      <a:pt x="6175" y="486"/>
                    </a:moveTo>
                    <a:lnTo>
                      <a:pt x="6175" y="408"/>
                    </a:lnTo>
                    <a:lnTo>
                      <a:pt x="6152" y="408"/>
                    </a:lnTo>
                    <a:lnTo>
                      <a:pt x="6131" y="409"/>
                    </a:lnTo>
                    <a:lnTo>
                      <a:pt x="6111" y="410"/>
                    </a:lnTo>
                    <a:lnTo>
                      <a:pt x="6092" y="413"/>
                    </a:lnTo>
                    <a:lnTo>
                      <a:pt x="6076" y="416"/>
                    </a:lnTo>
                    <a:lnTo>
                      <a:pt x="6060" y="420"/>
                    </a:lnTo>
                    <a:lnTo>
                      <a:pt x="6046" y="425"/>
                    </a:lnTo>
                    <a:lnTo>
                      <a:pt x="6034" y="432"/>
                    </a:lnTo>
                    <a:lnTo>
                      <a:pt x="6022" y="438"/>
                    </a:lnTo>
                    <a:lnTo>
                      <a:pt x="6013" y="445"/>
                    </a:lnTo>
                    <a:lnTo>
                      <a:pt x="6005" y="454"/>
                    </a:lnTo>
                    <a:lnTo>
                      <a:pt x="5999" y="463"/>
                    </a:lnTo>
                    <a:lnTo>
                      <a:pt x="5994" y="474"/>
                    </a:lnTo>
                    <a:lnTo>
                      <a:pt x="5989" y="484"/>
                    </a:lnTo>
                    <a:lnTo>
                      <a:pt x="5987" y="496"/>
                    </a:lnTo>
                    <a:lnTo>
                      <a:pt x="5986" y="509"/>
                    </a:lnTo>
                    <a:lnTo>
                      <a:pt x="5987" y="518"/>
                    </a:lnTo>
                    <a:lnTo>
                      <a:pt x="5988" y="527"/>
                    </a:lnTo>
                    <a:lnTo>
                      <a:pt x="5990" y="534"/>
                    </a:lnTo>
                    <a:lnTo>
                      <a:pt x="5993" y="543"/>
                    </a:lnTo>
                    <a:lnTo>
                      <a:pt x="5996" y="550"/>
                    </a:lnTo>
                    <a:lnTo>
                      <a:pt x="6000" y="556"/>
                    </a:lnTo>
                    <a:lnTo>
                      <a:pt x="6005" y="562"/>
                    </a:lnTo>
                    <a:lnTo>
                      <a:pt x="6010" y="567"/>
                    </a:lnTo>
                    <a:lnTo>
                      <a:pt x="6015" y="571"/>
                    </a:lnTo>
                    <a:lnTo>
                      <a:pt x="6020" y="576"/>
                    </a:lnTo>
                    <a:lnTo>
                      <a:pt x="6026" y="579"/>
                    </a:lnTo>
                    <a:lnTo>
                      <a:pt x="6034" y="582"/>
                    </a:lnTo>
                    <a:lnTo>
                      <a:pt x="6040" y="584"/>
                    </a:lnTo>
                    <a:lnTo>
                      <a:pt x="6047" y="586"/>
                    </a:lnTo>
                    <a:lnTo>
                      <a:pt x="6055" y="587"/>
                    </a:lnTo>
                    <a:lnTo>
                      <a:pt x="6063" y="587"/>
                    </a:lnTo>
                    <a:lnTo>
                      <a:pt x="6073" y="587"/>
                    </a:lnTo>
                    <a:lnTo>
                      <a:pt x="6083" y="585"/>
                    </a:lnTo>
                    <a:lnTo>
                      <a:pt x="6092" y="584"/>
                    </a:lnTo>
                    <a:lnTo>
                      <a:pt x="6100" y="581"/>
                    </a:lnTo>
                    <a:lnTo>
                      <a:pt x="6110" y="578"/>
                    </a:lnTo>
                    <a:lnTo>
                      <a:pt x="6118" y="573"/>
                    </a:lnTo>
                    <a:lnTo>
                      <a:pt x="6126" y="569"/>
                    </a:lnTo>
                    <a:lnTo>
                      <a:pt x="6133" y="563"/>
                    </a:lnTo>
                    <a:lnTo>
                      <a:pt x="6140" y="558"/>
                    </a:lnTo>
                    <a:lnTo>
                      <a:pt x="6146" y="553"/>
                    </a:lnTo>
                    <a:lnTo>
                      <a:pt x="6152" y="547"/>
                    </a:lnTo>
                    <a:lnTo>
                      <a:pt x="6156" y="541"/>
                    </a:lnTo>
                    <a:lnTo>
                      <a:pt x="6161" y="533"/>
                    </a:lnTo>
                    <a:lnTo>
                      <a:pt x="6164" y="526"/>
                    </a:lnTo>
                    <a:lnTo>
                      <a:pt x="6167" y="519"/>
                    </a:lnTo>
                    <a:lnTo>
                      <a:pt x="6170" y="512"/>
                    </a:lnTo>
                    <a:lnTo>
                      <a:pt x="6172" y="506"/>
                    </a:lnTo>
                    <a:lnTo>
                      <a:pt x="6173" y="499"/>
                    </a:lnTo>
                    <a:lnTo>
                      <a:pt x="6174" y="493"/>
                    </a:lnTo>
                    <a:lnTo>
                      <a:pt x="6175" y="486"/>
                    </a:lnTo>
                    <a:close/>
                    <a:moveTo>
                      <a:pt x="6469" y="637"/>
                    </a:moveTo>
                    <a:lnTo>
                      <a:pt x="6387" y="637"/>
                    </a:lnTo>
                    <a:lnTo>
                      <a:pt x="6387" y="188"/>
                    </a:lnTo>
                    <a:lnTo>
                      <a:pt x="6469" y="188"/>
                    </a:lnTo>
                    <a:lnTo>
                      <a:pt x="6469" y="637"/>
                    </a:lnTo>
                    <a:close/>
                    <a:moveTo>
                      <a:pt x="6427" y="105"/>
                    </a:moveTo>
                    <a:lnTo>
                      <a:pt x="6426" y="105"/>
                    </a:lnTo>
                    <a:lnTo>
                      <a:pt x="6416" y="104"/>
                    </a:lnTo>
                    <a:lnTo>
                      <a:pt x="6406" y="101"/>
                    </a:lnTo>
                    <a:lnTo>
                      <a:pt x="6401" y="99"/>
                    </a:lnTo>
                    <a:lnTo>
                      <a:pt x="6397" y="96"/>
                    </a:lnTo>
                    <a:lnTo>
                      <a:pt x="6393" y="93"/>
                    </a:lnTo>
                    <a:lnTo>
                      <a:pt x="6389" y="90"/>
                    </a:lnTo>
                    <a:lnTo>
                      <a:pt x="6383" y="82"/>
                    </a:lnTo>
                    <a:lnTo>
                      <a:pt x="6379" y="72"/>
                    </a:lnTo>
                    <a:lnTo>
                      <a:pt x="6376" y="63"/>
                    </a:lnTo>
                    <a:lnTo>
                      <a:pt x="6375" y="52"/>
                    </a:lnTo>
                    <a:lnTo>
                      <a:pt x="6376" y="42"/>
                    </a:lnTo>
                    <a:lnTo>
                      <a:pt x="6379" y="32"/>
                    </a:lnTo>
                    <a:lnTo>
                      <a:pt x="6384" y="23"/>
                    </a:lnTo>
                    <a:lnTo>
                      <a:pt x="6390" y="16"/>
                    </a:lnTo>
                    <a:lnTo>
                      <a:pt x="6394" y="12"/>
                    </a:lnTo>
                    <a:lnTo>
                      <a:pt x="6398" y="9"/>
                    </a:lnTo>
                    <a:lnTo>
                      <a:pt x="6403" y="6"/>
                    </a:lnTo>
                    <a:lnTo>
                      <a:pt x="6407" y="4"/>
                    </a:lnTo>
                    <a:lnTo>
                      <a:pt x="6417" y="2"/>
                    </a:lnTo>
                    <a:lnTo>
                      <a:pt x="6428" y="0"/>
                    </a:lnTo>
                    <a:lnTo>
                      <a:pt x="6439" y="2"/>
                    </a:lnTo>
                    <a:lnTo>
                      <a:pt x="6449" y="4"/>
                    </a:lnTo>
                    <a:lnTo>
                      <a:pt x="6454" y="6"/>
                    </a:lnTo>
                    <a:lnTo>
                      <a:pt x="6458" y="9"/>
                    </a:lnTo>
                    <a:lnTo>
                      <a:pt x="6462" y="12"/>
                    </a:lnTo>
                    <a:lnTo>
                      <a:pt x="6465" y="15"/>
                    </a:lnTo>
                    <a:lnTo>
                      <a:pt x="6472" y="23"/>
                    </a:lnTo>
                    <a:lnTo>
                      <a:pt x="6476" y="31"/>
                    </a:lnTo>
                    <a:lnTo>
                      <a:pt x="6480" y="42"/>
                    </a:lnTo>
                    <a:lnTo>
                      <a:pt x="6480" y="52"/>
                    </a:lnTo>
                    <a:lnTo>
                      <a:pt x="6480" y="63"/>
                    </a:lnTo>
                    <a:lnTo>
                      <a:pt x="6476" y="72"/>
                    </a:lnTo>
                    <a:lnTo>
                      <a:pt x="6472" y="82"/>
                    </a:lnTo>
                    <a:lnTo>
                      <a:pt x="6465" y="90"/>
                    </a:lnTo>
                    <a:lnTo>
                      <a:pt x="6462" y="93"/>
                    </a:lnTo>
                    <a:lnTo>
                      <a:pt x="6458" y="96"/>
                    </a:lnTo>
                    <a:lnTo>
                      <a:pt x="6454" y="99"/>
                    </a:lnTo>
                    <a:lnTo>
                      <a:pt x="6449" y="101"/>
                    </a:lnTo>
                    <a:lnTo>
                      <a:pt x="6444" y="103"/>
                    </a:lnTo>
                    <a:lnTo>
                      <a:pt x="6438" y="104"/>
                    </a:lnTo>
                    <a:lnTo>
                      <a:pt x="6433" y="104"/>
                    </a:lnTo>
                    <a:lnTo>
                      <a:pt x="6427" y="105"/>
                    </a:lnTo>
                    <a:close/>
                    <a:moveTo>
                      <a:pt x="6604" y="637"/>
                    </a:moveTo>
                    <a:lnTo>
                      <a:pt x="6604" y="309"/>
                    </a:lnTo>
                    <a:lnTo>
                      <a:pt x="6604" y="280"/>
                    </a:lnTo>
                    <a:lnTo>
                      <a:pt x="6603" y="250"/>
                    </a:lnTo>
                    <a:lnTo>
                      <a:pt x="6602" y="220"/>
                    </a:lnTo>
                    <a:lnTo>
                      <a:pt x="6601" y="188"/>
                    </a:lnTo>
                    <a:lnTo>
                      <a:pt x="6673" y="188"/>
                    </a:lnTo>
                    <a:lnTo>
                      <a:pt x="6678" y="262"/>
                    </a:lnTo>
                    <a:lnTo>
                      <a:pt x="6679" y="262"/>
                    </a:lnTo>
                    <a:lnTo>
                      <a:pt x="6684" y="254"/>
                    </a:lnTo>
                    <a:lnTo>
                      <a:pt x="6690" y="245"/>
                    </a:lnTo>
                    <a:lnTo>
                      <a:pt x="6695" y="237"/>
                    </a:lnTo>
                    <a:lnTo>
                      <a:pt x="6703" y="230"/>
                    </a:lnTo>
                    <a:lnTo>
                      <a:pt x="6710" y="223"/>
                    </a:lnTo>
                    <a:lnTo>
                      <a:pt x="6717" y="217"/>
                    </a:lnTo>
                    <a:lnTo>
                      <a:pt x="6725" y="210"/>
                    </a:lnTo>
                    <a:lnTo>
                      <a:pt x="6734" y="204"/>
                    </a:lnTo>
                    <a:lnTo>
                      <a:pt x="6745" y="198"/>
                    </a:lnTo>
                    <a:lnTo>
                      <a:pt x="6756" y="193"/>
                    </a:lnTo>
                    <a:lnTo>
                      <a:pt x="6767" y="188"/>
                    </a:lnTo>
                    <a:lnTo>
                      <a:pt x="6779" y="185"/>
                    </a:lnTo>
                    <a:lnTo>
                      <a:pt x="6790" y="182"/>
                    </a:lnTo>
                    <a:lnTo>
                      <a:pt x="6802" y="179"/>
                    </a:lnTo>
                    <a:lnTo>
                      <a:pt x="6815" y="177"/>
                    </a:lnTo>
                    <a:lnTo>
                      <a:pt x="6828" y="177"/>
                    </a:lnTo>
                    <a:lnTo>
                      <a:pt x="6842" y="178"/>
                    </a:lnTo>
                    <a:lnTo>
                      <a:pt x="6857" y="179"/>
                    </a:lnTo>
                    <a:lnTo>
                      <a:pt x="6870" y="183"/>
                    </a:lnTo>
                    <a:lnTo>
                      <a:pt x="6883" y="187"/>
                    </a:lnTo>
                    <a:lnTo>
                      <a:pt x="6896" y="192"/>
                    </a:lnTo>
                    <a:lnTo>
                      <a:pt x="6908" y="199"/>
                    </a:lnTo>
                    <a:lnTo>
                      <a:pt x="6919" y="206"/>
                    </a:lnTo>
                    <a:lnTo>
                      <a:pt x="6930" y="215"/>
                    </a:lnTo>
                    <a:lnTo>
                      <a:pt x="6937" y="222"/>
                    </a:lnTo>
                    <a:lnTo>
                      <a:pt x="6943" y="229"/>
                    </a:lnTo>
                    <a:lnTo>
                      <a:pt x="6949" y="236"/>
                    </a:lnTo>
                    <a:lnTo>
                      <a:pt x="6954" y="244"/>
                    </a:lnTo>
                    <a:lnTo>
                      <a:pt x="6959" y="251"/>
                    </a:lnTo>
                    <a:lnTo>
                      <a:pt x="6965" y="261"/>
                    </a:lnTo>
                    <a:lnTo>
                      <a:pt x="6969" y="269"/>
                    </a:lnTo>
                    <a:lnTo>
                      <a:pt x="6972" y="279"/>
                    </a:lnTo>
                    <a:lnTo>
                      <a:pt x="6976" y="289"/>
                    </a:lnTo>
                    <a:lnTo>
                      <a:pt x="6978" y="299"/>
                    </a:lnTo>
                    <a:lnTo>
                      <a:pt x="6981" y="309"/>
                    </a:lnTo>
                    <a:lnTo>
                      <a:pt x="6983" y="320"/>
                    </a:lnTo>
                    <a:lnTo>
                      <a:pt x="6985" y="344"/>
                    </a:lnTo>
                    <a:lnTo>
                      <a:pt x="6986" y="369"/>
                    </a:lnTo>
                    <a:lnTo>
                      <a:pt x="6986" y="637"/>
                    </a:lnTo>
                    <a:lnTo>
                      <a:pt x="6905" y="637"/>
                    </a:lnTo>
                    <a:lnTo>
                      <a:pt x="6905" y="378"/>
                    </a:lnTo>
                    <a:lnTo>
                      <a:pt x="6904" y="362"/>
                    </a:lnTo>
                    <a:lnTo>
                      <a:pt x="6903" y="346"/>
                    </a:lnTo>
                    <a:lnTo>
                      <a:pt x="6901" y="333"/>
                    </a:lnTo>
                    <a:lnTo>
                      <a:pt x="6898" y="319"/>
                    </a:lnTo>
                    <a:lnTo>
                      <a:pt x="6895" y="307"/>
                    </a:lnTo>
                    <a:lnTo>
                      <a:pt x="6890" y="297"/>
                    </a:lnTo>
                    <a:lnTo>
                      <a:pt x="6884" y="286"/>
                    </a:lnTo>
                    <a:lnTo>
                      <a:pt x="6878" y="277"/>
                    </a:lnTo>
                    <a:lnTo>
                      <a:pt x="6872" y="270"/>
                    </a:lnTo>
                    <a:lnTo>
                      <a:pt x="6864" y="263"/>
                    </a:lnTo>
                    <a:lnTo>
                      <a:pt x="6856" y="258"/>
                    </a:lnTo>
                    <a:lnTo>
                      <a:pt x="6846" y="253"/>
                    </a:lnTo>
                    <a:lnTo>
                      <a:pt x="6836" y="249"/>
                    </a:lnTo>
                    <a:lnTo>
                      <a:pt x="6825" y="246"/>
                    </a:lnTo>
                    <a:lnTo>
                      <a:pt x="6814" y="244"/>
                    </a:lnTo>
                    <a:lnTo>
                      <a:pt x="6801" y="244"/>
                    </a:lnTo>
                    <a:lnTo>
                      <a:pt x="6791" y="244"/>
                    </a:lnTo>
                    <a:lnTo>
                      <a:pt x="6782" y="245"/>
                    </a:lnTo>
                    <a:lnTo>
                      <a:pt x="6772" y="247"/>
                    </a:lnTo>
                    <a:lnTo>
                      <a:pt x="6764" y="250"/>
                    </a:lnTo>
                    <a:lnTo>
                      <a:pt x="6756" y="254"/>
                    </a:lnTo>
                    <a:lnTo>
                      <a:pt x="6748" y="258"/>
                    </a:lnTo>
                    <a:lnTo>
                      <a:pt x="6740" y="263"/>
                    </a:lnTo>
                    <a:lnTo>
                      <a:pt x="6732" y="268"/>
                    </a:lnTo>
                    <a:lnTo>
                      <a:pt x="6725" y="274"/>
                    </a:lnTo>
                    <a:lnTo>
                      <a:pt x="6719" y="281"/>
                    </a:lnTo>
                    <a:lnTo>
                      <a:pt x="6713" y="289"/>
                    </a:lnTo>
                    <a:lnTo>
                      <a:pt x="6707" y="296"/>
                    </a:lnTo>
                    <a:lnTo>
                      <a:pt x="6703" y="303"/>
                    </a:lnTo>
                    <a:lnTo>
                      <a:pt x="6698" y="311"/>
                    </a:lnTo>
                    <a:lnTo>
                      <a:pt x="6694" y="319"/>
                    </a:lnTo>
                    <a:lnTo>
                      <a:pt x="6691" y="329"/>
                    </a:lnTo>
                    <a:lnTo>
                      <a:pt x="6689" y="337"/>
                    </a:lnTo>
                    <a:lnTo>
                      <a:pt x="6687" y="346"/>
                    </a:lnTo>
                    <a:lnTo>
                      <a:pt x="6686" y="356"/>
                    </a:lnTo>
                    <a:lnTo>
                      <a:pt x="6686" y="367"/>
                    </a:lnTo>
                    <a:lnTo>
                      <a:pt x="6686" y="637"/>
                    </a:lnTo>
                    <a:lnTo>
                      <a:pt x="6604" y="637"/>
                    </a:lnTo>
                    <a:close/>
                    <a:moveTo>
                      <a:pt x="7137" y="105"/>
                    </a:moveTo>
                    <a:lnTo>
                      <a:pt x="7217" y="80"/>
                    </a:lnTo>
                    <a:lnTo>
                      <a:pt x="7217" y="188"/>
                    </a:lnTo>
                    <a:lnTo>
                      <a:pt x="7333" y="188"/>
                    </a:lnTo>
                    <a:lnTo>
                      <a:pt x="7333" y="249"/>
                    </a:lnTo>
                    <a:lnTo>
                      <a:pt x="7217" y="249"/>
                    </a:lnTo>
                    <a:lnTo>
                      <a:pt x="7217" y="492"/>
                    </a:lnTo>
                    <a:lnTo>
                      <a:pt x="7217" y="503"/>
                    </a:lnTo>
                    <a:lnTo>
                      <a:pt x="7218" y="513"/>
                    </a:lnTo>
                    <a:lnTo>
                      <a:pt x="7219" y="522"/>
                    </a:lnTo>
                    <a:lnTo>
                      <a:pt x="7220" y="530"/>
                    </a:lnTo>
                    <a:lnTo>
                      <a:pt x="7223" y="539"/>
                    </a:lnTo>
                    <a:lnTo>
                      <a:pt x="7226" y="546"/>
                    </a:lnTo>
                    <a:lnTo>
                      <a:pt x="7229" y="552"/>
                    </a:lnTo>
                    <a:lnTo>
                      <a:pt x="7233" y="557"/>
                    </a:lnTo>
                    <a:lnTo>
                      <a:pt x="7237" y="562"/>
                    </a:lnTo>
                    <a:lnTo>
                      <a:pt x="7241" y="567"/>
                    </a:lnTo>
                    <a:lnTo>
                      <a:pt x="7246" y="570"/>
                    </a:lnTo>
                    <a:lnTo>
                      <a:pt x="7251" y="573"/>
                    </a:lnTo>
                    <a:lnTo>
                      <a:pt x="7257" y="577"/>
                    </a:lnTo>
                    <a:lnTo>
                      <a:pt x="7264" y="578"/>
                    </a:lnTo>
                    <a:lnTo>
                      <a:pt x="7271" y="579"/>
                    </a:lnTo>
                    <a:lnTo>
                      <a:pt x="7278" y="580"/>
                    </a:lnTo>
                    <a:lnTo>
                      <a:pt x="7291" y="579"/>
                    </a:lnTo>
                    <a:lnTo>
                      <a:pt x="7304" y="578"/>
                    </a:lnTo>
                    <a:lnTo>
                      <a:pt x="7315" y="577"/>
                    </a:lnTo>
                    <a:lnTo>
                      <a:pt x="7325" y="573"/>
                    </a:lnTo>
                    <a:lnTo>
                      <a:pt x="7329" y="635"/>
                    </a:lnTo>
                    <a:lnTo>
                      <a:pt x="7314" y="640"/>
                    </a:lnTo>
                    <a:lnTo>
                      <a:pt x="7296" y="644"/>
                    </a:lnTo>
                    <a:lnTo>
                      <a:pt x="7278" y="647"/>
                    </a:lnTo>
                    <a:lnTo>
                      <a:pt x="7257" y="648"/>
                    </a:lnTo>
                    <a:lnTo>
                      <a:pt x="7243" y="647"/>
                    </a:lnTo>
                    <a:lnTo>
                      <a:pt x="7230" y="644"/>
                    </a:lnTo>
                    <a:lnTo>
                      <a:pt x="7217" y="642"/>
                    </a:lnTo>
                    <a:lnTo>
                      <a:pt x="7206" y="638"/>
                    </a:lnTo>
                    <a:lnTo>
                      <a:pt x="7196" y="633"/>
                    </a:lnTo>
                    <a:lnTo>
                      <a:pt x="7185" y="627"/>
                    </a:lnTo>
                    <a:lnTo>
                      <a:pt x="7176" y="620"/>
                    </a:lnTo>
                    <a:lnTo>
                      <a:pt x="7168" y="612"/>
                    </a:lnTo>
                    <a:lnTo>
                      <a:pt x="7161" y="602"/>
                    </a:lnTo>
                    <a:lnTo>
                      <a:pt x="7155" y="591"/>
                    </a:lnTo>
                    <a:lnTo>
                      <a:pt x="7149" y="579"/>
                    </a:lnTo>
                    <a:lnTo>
                      <a:pt x="7145" y="565"/>
                    </a:lnTo>
                    <a:lnTo>
                      <a:pt x="7141" y="550"/>
                    </a:lnTo>
                    <a:lnTo>
                      <a:pt x="7139" y="532"/>
                    </a:lnTo>
                    <a:lnTo>
                      <a:pt x="7138" y="515"/>
                    </a:lnTo>
                    <a:lnTo>
                      <a:pt x="7137" y="495"/>
                    </a:lnTo>
                    <a:lnTo>
                      <a:pt x="7137" y="249"/>
                    </a:lnTo>
                    <a:lnTo>
                      <a:pt x="7068" y="249"/>
                    </a:lnTo>
                    <a:lnTo>
                      <a:pt x="7068" y="188"/>
                    </a:lnTo>
                    <a:lnTo>
                      <a:pt x="7137" y="188"/>
                    </a:lnTo>
                    <a:lnTo>
                      <a:pt x="7137" y="105"/>
                    </a:lnTo>
                    <a:close/>
                    <a:moveTo>
                      <a:pt x="7366" y="188"/>
                    </a:moveTo>
                    <a:lnTo>
                      <a:pt x="7455" y="188"/>
                    </a:lnTo>
                    <a:lnTo>
                      <a:pt x="7553" y="453"/>
                    </a:lnTo>
                    <a:lnTo>
                      <a:pt x="7560" y="474"/>
                    </a:lnTo>
                    <a:lnTo>
                      <a:pt x="7568" y="495"/>
                    </a:lnTo>
                    <a:lnTo>
                      <a:pt x="7575" y="519"/>
                    </a:lnTo>
                    <a:lnTo>
                      <a:pt x="7582" y="545"/>
                    </a:lnTo>
                    <a:lnTo>
                      <a:pt x="7584" y="545"/>
                    </a:lnTo>
                    <a:lnTo>
                      <a:pt x="7589" y="527"/>
                    </a:lnTo>
                    <a:lnTo>
                      <a:pt x="7595" y="507"/>
                    </a:lnTo>
                    <a:lnTo>
                      <a:pt x="7604" y="481"/>
                    </a:lnTo>
                    <a:lnTo>
                      <a:pt x="7613" y="451"/>
                    </a:lnTo>
                    <a:lnTo>
                      <a:pt x="7701" y="188"/>
                    </a:lnTo>
                    <a:lnTo>
                      <a:pt x="7788" y="188"/>
                    </a:lnTo>
                    <a:lnTo>
                      <a:pt x="7665" y="508"/>
                    </a:lnTo>
                    <a:lnTo>
                      <a:pt x="7654" y="537"/>
                    </a:lnTo>
                    <a:lnTo>
                      <a:pt x="7644" y="564"/>
                    </a:lnTo>
                    <a:lnTo>
                      <a:pt x="7632" y="590"/>
                    </a:lnTo>
                    <a:lnTo>
                      <a:pt x="7623" y="614"/>
                    </a:lnTo>
                    <a:lnTo>
                      <a:pt x="7613" y="635"/>
                    </a:lnTo>
                    <a:lnTo>
                      <a:pt x="7604" y="655"/>
                    </a:lnTo>
                    <a:lnTo>
                      <a:pt x="7595" y="672"/>
                    </a:lnTo>
                    <a:lnTo>
                      <a:pt x="7587" y="688"/>
                    </a:lnTo>
                    <a:lnTo>
                      <a:pt x="7578" y="704"/>
                    </a:lnTo>
                    <a:lnTo>
                      <a:pt x="7569" y="719"/>
                    </a:lnTo>
                    <a:lnTo>
                      <a:pt x="7559" y="733"/>
                    </a:lnTo>
                    <a:lnTo>
                      <a:pt x="7550" y="746"/>
                    </a:lnTo>
                    <a:lnTo>
                      <a:pt x="7541" y="759"/>
                    </a:lnTo>
                    <a:lnTo>
                      <a:pt x="7532" y="770"/>
                    </a:lnTo>
                    <a:lnTo>
                      <a:pt x="7521" y="780"/>
                    </a:lnTo>
                    <a:lnTo>
                      <a:pt x="7512" y="790"/>
                    </a:lnTo>
                    <a:lnTo>
                      <a:pt x="7500" y="800"/>
                    </a:lnTo>
                    <a:lnTo>
                      <a:pt x="7487" y="809"/>
                    </a:lnTo>
                    <a:lnTo>
                      <a:pt x="7474" y="817"/>
                    </a:lnTo>
                    <a:lnTo>
                      <a:pt x="7462" y="825"/>
                    </a:lnTo>
                    <a:lnTo>
                      <a:pt x="7450" y="831"/>
                    </a:lnTo>
                    <a:lnTo>
                      <a:pt x="7437" y="835"/>
                    </a:lnTo>
                    <a:lnTo>
                      <a:pt x="7424" y="839"/>
                    </a:lnTo>
                    <a:lnTo>
                      <a:pt x="7412" y="842"/>
                    </a:lnTo>
                    <a:lnTo>
                      <a:pt x="7391" y="773"/>
                    </a:lnTo>
                    <a:lnTo>
                      <a:pt x="7409" y="766"/>
                    </a:lnTo>
                    <a:lnTo>
                      <a:pt x="7428" y="758"/>
                    </a:lnTo>
                    <a:lnTo>
                      <a:pt x="7445" y="746"/>
                    </a:lnTo>
                    <a:lnTo>
                      <a:pt x="7463" y="733"/>
                    </a:lnTo>
                    <a:lnTo>
                      <a:pt x="7473" y="725"/>
                    </a:lnTo>
                    <a:lnTo>
                      <a:pt x="7482" y="714"/>
                    </a:lnTo>
                    <a:lnTo>
                      <a:pt x="7493" y="704"/>
                    </a:lnTo>
                    <a:lnTo>
                      <a:pt x="7501" y="693"/>
                    </a:lnTo>
                    <a:lnTo>
                      <a:pt x="7509" y="682"/>
                    </a:lnTo>
                    <a:lnTo>
                      <a:pt x="7517" y="669"/>
                    </a:lnTo>
                    <a:lnTo>
                      <a:pt x="7525" y="656"/>
                    </a:lnTo>
                    <a:lnTo>
                      <a:pt x="7531" y="642"/>
                    </a:lnTo>
                    <a:lnTo>
                      <a:pt x="7536" y="631"/>
                    </a:lnTo>
                    <a:lnTo>
                      <a:pt x="7538" y="623"/>
                    </a:lnTo>
                    <a:lnTo>
                      <a:pt x="7536" y="615"/>
                    </a:lnTo>
                    <a:lnTo>
                      <a:pt x="7532" y="601"/>
                    </a:lnTo>
                    <a:lnTo>
                      <a:pt x="7366" y="188"/>
                    </a:lnTo>
                    <a:close/>
                    <a:moveTo>
                      <a:pt x="7898" y="648"/>
                    </a:moveTo>
                    <a:lnTo>
                      <a:pt x="7896" y="648"/>
                    </a:lnTo>
                    <a:lnTo>
                      <a:pt x="7890" y="647"/>
                    </a:lnTo>
                    <a:lnTo>
                      <a:pt x="7885" y="647"/>
                    </a:lnTo>
                    <a:lnTo>
                      <a:pt x="7880" y="644"/>
                    </a:lnTo>
                    <a:lnTo>
                      <a:pt x="7875" y="642"/>
                    </a:lnTo>
                    <a:lnTo>
                      <a:pt x="7871" y="640"/>
                    </a:lnTo>
                    <a:lnTo>
                      <a:pt x="7866" y="637"/>
                    </a:lnTo>
                    <a:lnTo>
                      <a:pt x="7862" y="634"/>
                    </a:lnTo>
                    <a:lnTo>
                      <a:pt x="7857" y="630"/>
                    </a:lnTo>
                    <a:lnTo>
                      <a:pt x="7854" y="626"/>
                    </a:lnTo>
                    <a:lnTo>
                      <a:pt x="7851" y="622"/>
                    </a:lnTo>
                    <a:lnTo>
                      <a:pt x="7848" y="617"/>
                    </a:lnTo>
                    <a:lnTo>
                      <a:pt x="7846" y="612"/>
                    </a:lnTo>
                    <a:lnTo>
                      <a:pt x="7844" y="600"/>
                    </a:lnTo>
                    <a:lnTo>
                      <a:pt x="7843" y="589"/>
                    </a:lnTo>
                    <a:lnTo>
                      <a:pt x="7843" y="583"/>
                    </a:lnTo>
                    <a:lnTo>
                      <a:pt x="7844" y="577"/>
                    </a:lnTo>
                    <a:lnTo>
                      <a:pt x="7845" y="571"/>
                    </a:lnTo>
                    <a:lnTo>
                      <a:pt x="7846" y="565"/>
                    </a:lnTo>
                    <a:lnTo>
                      <a:pt x="7849" y="560"/>
                    </a:lnTo>
                    <a:lnTo>
                      <a:pt x="7851" y="556"/>
                    </a:lnTo>
                    <a:lnTo>
                      <a:pt x="7854" y="551"/>
                    </a:lnTo>
                    <a:lnTo>
                      <a:pt x="7858" y="547"/>
                    </a:lnTo>
                    <a:lnTo>
                      <a:pt x="7863" y="543"/>
                    </a:lnTo>
                    <a:lnTo>
                      <a:pt x="7867" y="540"/>
                    </a:lnTo>
                    <a:lnTo>
                      <a:pt x="7872" y="536"/>
                    </a:lnTo>
                    <a:lnTo>
                      <a:pt x="7876" y="534"/>
                    </a:lnTo>
                    <a:lnTo>
                      <a:pt x="7881" y="532"/>
                    </a:lnTo>
                    <a:lnTo>
                      <a:pt x="7887" y="531"/>
                    </a:lnTo>
                    <a:lnTo>
                      <a:pt x="7892" y="530"/>
                    </a:lnTo>
                    <a:lnTo>
                      <a:pt x="7899" y="530"/>
                    </a:lnTo>
                    <a:lnTo>
                      <a:pt x="7905" y="530"/>
                    </a:lnTo>
                    <a:lnTo>
                      <a:pt x="7910" y="531"/>
                    </a:lnTo>
                    <a:lnTo>
                      <a:pt x="7915" y="532"/>
                    </a:lnTo>
                    <a:lnTo>
                      <a:pt x="7920" y="534"/>
                    </a:lnTo>
                    <a:lnTo>
                      <a:pt x="7925" y="536"/>
                    </a:lnTo>
                    <a:lnTo>
                      <a:pt x="7929" y="540"/>
                    </a:lnTo>
                    <a:lnTo>
                      <a:pt x="7933" y="543"/>
                    </a:lnTo>
                    <a:lnTo>
                      <a:pt x="7938" y="547"/>
                    </a:lnTo>
                    <a:lnTo>
                      <a:pt x="7942" y="551"/>
                    </a:lnTo>
                    <a:lnTo>
                      <a:pt x="7945" y="555"/>
                    </a:lnTo>
                    <a:lnTo>
                      <a:pt x="7947" y="560"/>
                    </a:lnTo>
                    <a:lnTo>
                      <a:pt x="7949" y="565"/>
                    </a:lnTo>
                    <a:lnTo>
                      <a:pt x="7951" y="570"/>
                    </a:lnTo>
                    <a:lnTo>
                      <a:pt x="7952" y="577"/>
                    </a:lnTo>
                    <a:lnTo>
                      <a:pt x="7953" y="583"/>
                    </a:lnTo>
                    <a:lnTo>
                      <a:pt x="7953" y="589"/>
                    </a:lnTo>
                    <a:lnTo>
                      <a:pt x="7952" y="600"/>
                    </a:lnTo>
                    <a:lnTo>
                      <a:pt x="7949" y="612"/>
                    </a:lnTo>
                    <a:lnTo>
                      <a:pt x="7947" y="617"/>
                    </a:lnTo>
                    <a:lnTo>
                      <a:pt x="7945" y="622"/>
                    </a:lnTo>
                    <a:lnTo>
                      <a:pt x="7942" y="626"/>
                    </a:lnTo>
                    <a:lnTo>
                      <a:pt x="7938" y="630"/>
                    </a:lnTo>
                    <a:lnTo>
                      <a:pt x="7933" y="634"/>
                    </a:lnTo>
                    <a:lnTo>
                      <a:pt x="7929" y="637"/>
                    </a:lnTo>
                    <a:lnTo>
                      <a:pt x="7925" y="640"/>
                    </a:lnTo>
                    <a:lnTo>
                      <a:pt x="7920" y="642"/>
                    </a:lnTo>
                    <a:lnTo>
                      <a:pt x="7915" y="644"/>
                    </a:lnTo>
                    <a:lnTo>
                      <a:pt x="7909" y="647"/>
                    </a:lnTo>
                    <a:lnTo>
                      <a:pt x="7904" y="647"/>
                    </a:lnTo>
                    <a:lnTo>
                      <a:pt x="7898" y="648"/>
                    </a:lnTo>
                    <a:close/>
                  </a:path>
                </a:pathLst>
              </a:custGeom>
              <a:solidFill>
                <a:schemeClr val="bg1">
                  <a:alpha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yriad Pro"/>
                </a:endParaRPr>
              </a:p>
            </p:txBody>
          </p:sp>
        </p:grpSp>
      </p:grp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44191" y="6387399"/>
            <a:ext cx="2370667" cy="378619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Date</a:t>
            </a:r>
          </a:p>
        </p:txBody>
      </p:sp>
    </p:spTree>
    <p:extLst>
      <p:ext uri="{BB962C8B-B14F-4D97-AF65-F5344CB8AC3E}">
        <p14:creationId xmlns:p14="http://schemas.microsoft.com/office/powerpoint/2010/main" val="2027151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4330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7" cstate="print"/>
          <a:srcRect l="19375" t="20410" r="5469" b="9375"/>
          <a:stretch>
            <a:fillRect/>
          </a:stretch>
        </p:blipFill>
        <p:spPr bwMode="auto">
          <a:xfrm>
            <a:off x="-38100" y="3"/>
            <a:ext cx="1221740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06880" y="67056"/>
            <a:ext cx="9956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680" y="905259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dirty="0"/>
              <a:t>Click to edit Master text styles</a:t>
            </a:r>
          </a:p>
          <a:p>
            <a:pPr marL="741363" lvl="1" indent="-28575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6CCFF6"/>
              </a:buClr>
              <a:buFont typeface="Wingdings" pitchFamily="2" charset="2"/>
              <a:buChar char="§"/>
            </a:pPr>
            <a:r>
              <a:rPr lang="en-US" dirty="0"/>
              <a:t>Second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72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721" r:id="rId3"/>
    <p:sldLayoutId id="2147483724" r:id="rId4"/>
    <p:sldLayoutId id="2147483726" r:id="rId5"/>
  </p:sldLayoutIdLst>
  <p:hf hdr="0" ftr="0" dt="0"/>
  <p:txStyles>
    <p:titleStyle>
      <a:lvl1pPr eaLnBrk="1" hangingPunct="1">
        <a:defRPr lang="en-US" sz="2800" b="0" kern="1200" dirty="0" smtClean="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fontAlgn="base" latinLnBrk="0" hangingPunct="1">
        <a:spcBef>
          <a:spcPct val="20000"/>
        </a:spcBef>
        <a:spcAft>
          <a:spcPct val="0"/>
        </a:spcAft>
        <a:buFont typeface="Wingdings" pitchFamily="2" charset="2"/>
        <a:buChar char="§"/>
        <a:tabLst/>
        <a:defRPr lang="en-US" sz="2200" b="0" kern="1200" noProof="0" dirty="0" smtClean="0">
          <a:solidFill>
            <a:srgbClr val="4E84C4"/>
          </a:solidFill>
          <a:latin typeface="Myriad Pro" pitchFamily="34" charset="0"/>
          <a:ea typeface="+mn-ea"/>
          <a:cs typeface="+mn-cs"/>
        </a:defRPr>
      </a:lvl1pPr>
      <a:lvl2pPr algn="l" defTabSz="914400" rtl="0" eaLnBrk="1" fontAlgn="base" latinLnBrk="0" hangingPunct="1">
        <a:spcBef>
          <a:spcPct val="20000"/>
        </a:spcBef>
        <a:spcAft>
          <a:spcPct val="0"/>
        </a:spcAft>
        <a:buFont typeface="Wingdings" pitchFamily="2" charset="2"/>
        <a:buChar char="§"/>
        <a:defRPr lang="en-US" sz="2200" kern="1200" dirty="0" smtClean="0">
          <a:solidFill>
            <a:srgbClr val="4E84C4"/>
          </a:solidFill>
          <a:latin typeface="Myriad Pro" pitchFamily="34" charset="0"/>
          <a:ea typeface="+mn-ea"/>
          <a:cs typeface="+mn-cs"/>
        </a:defRPr>
      </a:lvl2pPr>
      <a:lvl3pPr algn="l" defTabSz="914400" rtl="0" eaLnBrk="1" fontAlgn="base" latinLnBrk="0" hangingPunct="1">
        <a:spcBef>
          <a:spcPct val="20000"/>
        </a:spcBef>
        <a:spcAft>
          <a:spcPct val="0"/>
        </a:spcAft>
        <a:buFont typeface="Wingdings" pitchFamily="2" charset="2"/>
        <a:buNone/>
        <a:defRPr lang="en-US" sz="2200" kern="1200" dirty="0" smtClean="0">
          <a:solidFill>
            <a:srgbClr val="4E84C4"/>
          </a:solidFill>
          <a:latin typeface="Myriad Pro" pitchFamily="34" charset="0"/>
          <a:ea typeface="+mn-ea"/>
          <a:cs typeface="+mn-cs"/>
        </a:defRPr>
      </a:lvl3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 l="19609" t="20410" r="5391" b="9277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93699" y="3248025"/>
            <a:ext cx="10985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r>
              <a:rPr lang="en-US" sz="30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234119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3000" b="0" kern="1200" dirty="0" smtClean="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kafka.apache.org/documentation.html#producerapi" TargetMode="External"/><Relationship Id="rId7" Type="http://schemas.openxmlformats.org/officeDocument/2006/relationships/hyperlink" Target="https://kafka.apache.org/documentation.html#adminapi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kafka.apache.org/documentation.html#connect" TargetMode="External"/><Relationship Id="rId5" Type="http://schemas.openxmlformats.org/officeDocument/2006/relationships/hyperlink" Target="https://kafka.apache.org/documentation/streams" TargetMode="External"/><Relationship Id="rId4" Type="http://schemas.openxmlformats.org/officeDocument/2006/relationships/hyperlink" Target="https://kafka.apache.org/documentation.html#consumerapi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799" y="4873752"/>
            <a:ext cx="9800823" cy="530352"/>
          </a:xfrm>
        </p:spPr>
        <p:txBody>
          <a:bodyPr anchor="ctr"/>
          <a:lstStyle/>
          <a:p>
            <a:r>
              <a:rPr lang="en-GB" sz="2800" b="1" dirty="0"/>
              <a:t>Is Kafka a new JMS?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37961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C05BB-6212-4034-A7F0-9A837FDE3D94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1" y="931556"/>
            <a:ext cx="5757378" cy="434017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56681" y="1131935"/>
            <a:ext cx="520700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Every topic partition in Kafka is replicated n times, where n is the replication factor of the topic.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This allows Kafka to automatically failover to these replicas when a server in the cluster fails so that messages remain available in the presence of failures. 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Out of the </a:t>
            </a:r>
            <a:r>
              <a:rPr lang="en-US" i="1" dirty="0"/>
              <a:t>n</a:t>
            </a:r>
            <a:r>
              <a:rPr lang="en-US" dirty="0"/>
              <a:t> replicas, one replica is designated as the </a:t>
            </a:r>
            <a:r>
              <a:rPr lang="en-US" i="1" dirty="0"/>
              <a:t>leader</a:t>
            </a:r>
            <a:r>
              <a:rPr lang="en-US" dirty="0"/>
              <a:t> while others are </a:t>
            </a:r>
            <a:r>
              <a:rPr lang="en-US" i="1" dirty="0"/>
              <a:t>followers</a:t>
            </a:r>
            <a:r>
              <a:rPr lang="en-US" dirty="0"/>
              <a:t>. 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As the name suggests, the </a:t>
            </a:r>
            <a:r>
              <a:rPr lang="en-US" i="1" dirty="0" err="1"/>
              <a:t>leader</a:t>
            </a:r>
            <a:r>
              <a:rPr lang="en-US" dirty="0" err="1"/>
              <a:t>takes</a:t>
            </a:r>
            <a:r>
              <a:rPr lang="en-US" dirty="0"/>
              <a:t> the writes from the producer and the </a:t>
            </a:r>
            <a:r>
              <a:rPr lang="en-US" i="1" dirty="0"/>
              <a:t>followers</a:t>
            </a:r>
            <a:r>
              <a:rPr lang="en-US" dirty="0"/>
              <a:t> merely copy the leader’s log in order.</a:t>
            </a:r>
          </a:p>
        </p:txBody>
      </p:sp>
    </p:spTree>
    <p:extLst>
      <p:ext uri="{BB962C8B-B14F-4D97-AF65-F5344CB8AC3E}">
        <p14:creationId xmlns:p14="http://schemas.microsoft.com/office/powerpoint/2010/main" val="1309178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880" y="52768"/>
            <a:ext cx="9956800" cy="563562"/>
          </a:xfrm>
        </p:spPr>
        <p:txBody>
          <a:bodyPr/>
          <a:lstStyle/>
          <a:p>
            <a:r>
              <a:rPr lang="en-US" dirty="0"/>
              <a:t>Is Kafka a new JMS?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C05BB-6212-4034-A7F0-9A837FDE3D9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1973" y="1619479"/>
            <a:ext cx="1857676" cy="400110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Messaging</a:t>
            </a:r>
            <a:endParaRPr lang="en-US" sz="200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80679" y="799908"/>
            <a:ext cx="2133900" cy="40011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Traditional MOM</a:t>
            </a:r>
            <a:endParaRPr lang="en-US" sz="2000" i="0" dirty="0">
              <a:solidFill>
                <a:schemeClr val="bg1"/>
              </a:solidFill>
              <a:effectLst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227354" y="871538"/>
            <a:ext cx="14288" cy="5484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067956" y="886550"/>
            <a:ext cx="14288" cy="5484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532099" y="799908"/>
            <a:ext cx="2133900" cy="40011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Kafka</a:t>
            </a:r>
            <a:endParaRPr lang="en-US" sz="200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98794" y="1385385"/>
            <a:ext cx="4769162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Slower Send and Receive operations (In general)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Messages gets removed once consumer receives it.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 Order guarantee.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Retry and replay mechanism needs external programming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Timing dependency on Consumer. If consumer is off, will not receive the messages published during that time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Cannot scale Subscribers.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Replication needs to be setup to achieve High Availability. 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7153736" y="1396943"/>
            <a:ext cx="489062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Really fast send and receive operations.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Messages will reside in topic till configured time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Consumer can peek the messages in Order.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Replay can be easily achieved by resetting offset.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 Timing dependency on Consumers. Consumer can come and go anytime. Consumer will start consuming the message from Last Offset count.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Consumers can be scaled within Consumer groups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Every Topic is replicated N times, where N is replication factor.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57685" y="2685620"/>
            <a:ext cx="1857676" cy="400110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Retry / Replay</a:t>
            </a:r>
            <a:endParaRPr lang="en-US" sz="200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7685" y="3678320"/>
            <a:ext cx="1857676" cy="400110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Pub-Sub</a:t>
            </a:r>
            <a:endParaRPr lang="en-US" sz="200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7685" y="4913877"/>
            <a:ext cx="1857676" cy="400110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Replication</a:t>
            </a:r>
            <a:endParaRPr lang="en-US" sz="2000" i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43091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C05BB-6212-4034-A7F0-9A837FDE3D9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36053" y="3302553"/>
            <a:ext cx="962247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Kafka is Fast, Reliable, Scalable, cutting edge solution for messaging over Tradition Queue based MOMs. 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Kafka is Best to for Large scale messaging platform. 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Kafka has more features than just messaging.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362" y="1335313"/>
            <a:ext cx="33909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915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1987" y="69225"/>
            <a:ext cx="9956800" cy="563562"/>
          </a:xfrm>
        </p:spPr>
        <p:txBody>
          <a:bodyPr/>
          <a:lstStyle/>
          <a:p>
            <a:r>
              <a:rPr lang="en-US" dirty="0"/>
              <a:t>Kafka Use Cases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47" y="2578018"/>
            <a:ext cx="866775" cy="14192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671987" y="1065787"/>
            <a:ext cx="1697357" cy="307777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Messaging</a:t>
            </a:r>
            <a:endParaRPr lang="en-US" sz="140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71987" y="1888791"/>
            <a:ext cx="1697357" cy="307777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Activity Tracking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71987" y="2701009"/>
            <a:ext cx="1697357" cy="307777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Metrics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71987" y="3372636"/>
            <a:ext cx="1697357" cy="307777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Log Aggregation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71987" y="4113413"/>
            <a:ext cx="1697357" cy="307777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Stream Processing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71987" y="4854190"/>
            <a:ext cx="1697357" cy="307777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Event Sourcing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626268" y="5569197"/>
            <a:ext cx="1743076" cy="307777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Commit Log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30778" y="900858"/>
            <a:ext cx="7813498" cy="73866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404040"/>
                </a:solidFill>
              </a:rPr>
              <a:t>Better throughput, built-in partitioning, replication, and fault-tolerance,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404040"/>
                </a:solidFill>
              </a:rPr>
              <a:t>Much more than normal message broker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400" dirty="0"/>
              <a:t>Good solution for large-scale message processing applications.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530778" y="1753726"/>
            <a:ext cx="7813498" cy="73866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404040"/>
                </a:solidFill>
              </a:rPr>
              <a:t>Original Use Case of Kafka is real-time publish-subscribe feeds.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404040"/>
                </a:solidFill>
              </a:rPr>
              <a:t>Subscription Can be  real-time processing, real-time monitoring, loading in Hadoop for offline processing and reporting.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30778" y="2578018"/>
            <a:ext cx="7813498" cy="52322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404040"/>
                </a:solidFill>
              </a:rPr>
              <a:t>Operation monitoring data pipelines.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404040"/>
                </a:solidFill>
              </a:rPr>
              <a:t>Aggregating statistics from distributed applications to produce centralized feeds of operational data.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30778" y="3309741"/>
            <a:ext cx="7813498" cy="5232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404040"/>
                </a:solidFill>
              </a:rPr>
              <a:t>Collects physical log files off servers, and puts them in a central place (a file server or HDFS perhaps) for processing.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30778" y="3973574"/>
            <a:ext cx="7813498" cy="73866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404040"/>
                </a:solidFill>
              </a:rPr>
              <a:t>Read data from topic - aggregated, enriched, or otherwise transformed into new topics for further consumption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404040"/>
                </a:solidFill>
              </a:rPr>
              <a:t>Kafka’s strong durability is also very useful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530778" y="4925630"/>
            <a:ext cx="7813498" cy="30777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404040"/>
                </a:solidFill>
              </a:rPr>
              <a:t>Kafka is excellent choice for Event Driven Development Model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530778" y="5417768"/>
            <a:ext cx="7813498" cy="52322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404040"/>
                </a:solidFill>
              </a:rPr>
              <a:t>Acts as external commit log for distributed System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404040"/>
                </a:solidFill>
              </a:rPr>
              <a:t> Also, acts as a re-syncing mechanism for failed nodes to restore their data.</a:t>
            </a:r>
          </a:p>
        </p:txBody>
      </p:sp>
    </p:spTree>
    <p:extLst>
      <p:ext uri="{BB962C8B-B14F-4D97-AF65-F5344CB8AC3E}">
        <p14:creationId xmlns:p14="http://schemas.microsoft.com/office/powerpoint/2010/main" val="1627046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444875"/>
            <a:ext cx="11226800" cy="685800"/>
          </a:xfrm>
        </p:spPr>
        <p:txBody>
          <a:bodyPr/>
          <a:lstStyle/>
          <a:p>
            <a:pPr>
              <a:defRPr/>
            </a:pPr>
            <a:r>
              <a:rPr sz="3600" b="1" dirty="0">
                <a:latin typeface="+mj-lt"/>
              </a:rPr>
              <a:t>Thank You</a:t>
            </a:r>
            <a:endParaRPr lang="en-IN" sz="3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6032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C05BB-6212-4034-A7F0-9A837FDE3D9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473628" y="3219034"/>
            <a:ext cx="2298521" cy="286584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lIns="76185" tIns="38092" rIns="76185" bIns="38092"/>
          <a:lstStyle/>
          <a:p>
            <a:pPr marL="0" lvl="1" defTabSz="913629">
              <a:lnSpc>
                <a:spcPct val="75000"/>
              </a:lnSpc>
              <a:spcBef>
                <a:spcPct val="50000"/>
              </a:spcBef>
              <a:defRPr/>
            </a:pPr>
            <a:r>
              <a:rPr lang="en-IN" sz="1600" b="1" kern="0" dirty="0">
                <a:solidFill>
                  <a:prstClr val="black"/>
                </a:solidFill>
                <a:ea typeface="Segoe UI" pitchFamily="34" charset="0"/>
                <a:cs typeface="Calibri" pitchFamily="34" charset="0"/>
              </a:rPr>
              <a:t>Kafka Capabilities</a:t>
            </a:r>
            <a:endParaRPr lang="en-US" sz="1600" b="1" kern="0" dirty="0">
              <a:solidFill>
                <a:prstClr val="black"/>
              </a:solidFill>
              <a:ea typeface="Segoe UI" pitchFamily="34" charset="0"/>
              <a:cs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01199" y="1722192"/>
            <a:ext cx="365760" cy="292384"/>
          </a:xfrm>
          <a:prstGeom prst="rect">
            <a:avLst/>
          </a:prstGeom>
          <a:solidFill>
            <a:srgbClr val="376092"/>
          </a:solidFill>
        </p:spPr>
        <p:txBody>
          <a:bodyPr lIns="76197" tIns="38098" rIns="76197" bIns="38098">
            <a:spAutoFit/>
          </a:bodyPr>
          <a:lstStyle/>
          <a:p>
            <a:pPr algn="ctr" defTabSz="913629">
              <a:defRPr/>
            </a:pPr>
            <a:r>
              <a:rPr 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a typeface="Segoe U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914170" y="3667343"/>
            <a:ext cx="365760" cy="292384"/>
          </a:xfrm>
          <a:prstGeom prst="rect">
            <a:avLst/>
          </a:prstGeom>
          <a:solidFill>
            <a:srgbClr val="376092"/>
          </a:solidFill>
        </p:spPr>
        <p:txBody>
          <a:bodyPr lIns="76197" tIns="38098" rIns="76197" bIns="38098">
            <a:spAutoFit/>
          </a:bodyPr>
          <a:lstStyle/>
          <a:p>
            <a:pPr algn="ctr" defTabSz="913629">
              <a:defRPr/>
            </a:pPr>
            <a:r>
              <a:rPr 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a typeface="Segoe UI" pitchFamily="34" charset="0"/>
                <a:cs typeface="Calibri" pitchFamily="34" charset="0"/>
              </a:rPr>
              <a:t>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914170" y="2263528"/>
            <a:ext cx="365760" cy="292384"/>
          </a:xfrm>
          <a:prstGeom prst="rect">
            <a:avLst/>
          </a:prstGeom>
          <a:solidFill>
            <a:srgbClr val="376092"/>
          </a:solidFill>
        </p:spPr>
        <p:txBody>
          <a:bodyPr lIns="76197" tIns="38098" rIns="76197" bIns="38098">
            <a:spAutoFit/>
          </a:bodyPr>
          <a:lstStyle/>
          <a:p>
            <a:pPr algn="ctr" defTabSz="913629">
              <a:defRPr/>
            </a:pPr>
            <a:r>
              <a:rPr 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a typeface="Segoe UI" pitchFamily="34" charset="0"/>
                <a:cs typeface="Calibri" pitchFamily="34" charset="0"/>
              </a:rPr>
              <a:t>2</a:t>
            </a:r>
          </a:p>
        </p:txBody>
      </p:sp>
      <p:pic>
        <p:nvPicPr>
          <p:cNvPr id="22" name="Picture 63" descr="imagesCAZ4FOY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831" y="2291520"/>
            <a:ext cx="2921915" cy="1070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3473628" y="3691373"/>
            <a:ext cx="2641422" cy="298469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lIns="76185" tIns="38092" rIns="76185" bIns="38092"/>
          <a:lstStyle/>
          <a:p>
            <a:pPr marL="0" lvl="1" defTabSz="913629">
              <a:lnSpc>
                <a:spcPct val="75000"/>
              </a:lnSpc>
              <a:spcBef>
                <a:spcPct val="50000"/>
              </a:spcBef>
              <a:defRPr/>
            </a:pPr>
            <a:r>
              <a:rPr lang="en-US" sz="1600" b="1" kern="0" dirty="0">
                <a:solidFill>
                  <a:prstClr val="black"/>
                </a:solidFill>
                <a:ea typeface="Segoe UI" pitchFamily="34" charset="0"/>
                <a:cs typeface="Calibri" pitchFamily="34" charset="0"/>
              </a:rPr>
              <a:t>Final Comparison - Summary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906890" y="3196456"/>
            <a:ext cx="365760" cy="292384"/>
          </a:xfrm>
          <a:prstGeom prst="rect">
            <a:avLst/>
          </a:prstGeom>
          <a:solidFill>
            <a:srgbClr val="376092"/>
          </a:solidFill>
        </p:spPr>
        <p:txBody>
          <a:bodyPr lIns="76197" tIns="38098" rIns="76197" bIns="38098">
            <a:spAutoFit/>
          </a:bodyPr>
          <a:lstStyle/>
          <a:p>
            <a:pPr algn="ctr" defTabSz="913629">
              <a:defRPr/>
            </a:pPr>
            <a:r>
              <a:rPr 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a typeface="Segoe UI" pitchFamily="34" charset="0"/>
                <a:cs typeface="Calibri" pitchFamily="34" charset="0"/>
              </a:rPr>
              <a:t>4</a:t>
            </a: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3473628" y="1761577"/>
            <a:ext cx="5430837" cy="2667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lIns="76185" tIns="38092" rIns="76185" bIns="38092"/>
          <a:lstStyle/>
          <a:p>
            <a:pPr marL="0" lvl="1" defTabSz="913629">
              <a:lnSpc>
                <a:spcPct val="75000"/>
              </a:lnSpc>
              <a:spcBef>
                <a:spcPct val="50000"/>
              </a:spcBef>
              <a:defRPr/>
            </a:pPr>
            <a:r>
              <a:rPr lang="en-IN" sz="1600" b="1" kern="0" dirty="0">
                <a:solidFill>
                  <a:prstClr val="black"/>
                </a:solidFill>
                <a:ea typeface="Segoe UI" pitchFamily="34" charset="0"/>
                <a:cs typeface="Calibri" pitchFamily="34" charset="0"/>
              </a:rPr>
              <a:t>JMS – How are we using it Today?</a:t>
            </a:r>
            <a:endParaRPr lang="en-US" sz="1600" b="1" kern="0" dirty="0">
              <a:solidFill>
                <a:prstClr val="black"/>
              </a:solidFill>
              <a:ea typeface="Segoe UI" pitchFamily="34" charset="0"/>
              <a:cs typeface="Calibri" pitchFamily="34" charset="0"/>
            </a:endParaRP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3473628" y="2261812"/>
            <a:ext cx="2855735" cy="2941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lIns="76185" tIns="38092" rIns="76185" bIns="38092"/>
          <a:lstStyle/>
          <a:p>
            <a:pPr marL="0" lvl="1" defTabSz="913629">
              <a:lnSpc>
                <a:spcPct val="75000"/>
              </a:lnSpc>
              <a:spcBef>
                <a:spcPct val="50000"/>
              </a:spcBef>
              <a:defRPr/>
            </a:pPr>
            <a:r>
              <a:rPr lang="en-IN" sz="1600" b="1" kern="0" dirty="0">
                <a:solidFill>
                  <a:prstClr val="black"/>
                </a:solidFill>
                <a:ea typeface="Segoe UI" pitchFamily="34" charset="0"/>
                <a:cs typeface="Calibri" pitchFamily="34" charset="0"/>
              </a:rPr>
              <a:t>Common Issues Encountered</a:t>
            </a:r>
            <a:endParaRPr lang="en-US" sz="1600" b="1" kern="0" dirty="0">
              <a:solidFill>
                <a:prstClr val="black"/>
              </a:solidFill>
              <a:ea typeface="Segoe UI" pitchFamily="34" charset="0"/>
              <a:cs typeface="Calibri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14170" y="2719805"/>
            <a:ext cx="365760" cy="292384"/>
          </a:xfrm>
          <a:prstGeom prst="rect">
            <a:avLst/>
          </a:prstGeom>
          <a:solidFill>
            <a:srgbClr val="376092"/>
          </a:solidFill>
        </p:spPr>
        <p:txBody>
          <a:bodyPr lIns="76197" tIns="38098" rIns="76197" bIns="38098">
            <a:spAutoFit/>
          </a:bodyPr>
          <a:lstStyle/>
          <a:p>
            <a:pPr algn="ctr" defTabSz="913629">
              <a:defRPr/>
            </a:pPr>
            <a:r>
              <a:rPr 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a typeface="Segoe UI" pitchFamily="34" charset="0"/>
                <a:cs typeface="Calibri" pitchFamily="34" charset="0"/>
              </a:rPr>
              <a:t>3</a:t>
            </a: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3473628" y="2768224"/>
            <a:ext cx="2298521" cy="286584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lIns="76185" tIns="38092" rIns="76185" bIns="38092"/>
          <a:lstStyle/>
          <a:p>
            <a:pPr marL="0" lvl="1" defTabSz="913629">
              <a:lnSpc>
                <a:spcPct val="75000"/>
              </a:lnSpc>
              <a:spcBef>
                <a:spcPct val="50000"/>
              </a:spcBef>
              <a:defRPr/>
            </a:pPr>
            <a:r>
              <a:rPr lang="en-IN" sz="1600" b="1" kern="0" dirty="0">
                <a:solidFill>
                  <a:prstClr val="black"/>
                </a:solidFill>
                <a:ea typeface="Segoe UI" pitchFamily="34" charset="0"/>
                <a:cs typeface="Calibri" pitchFamily="34" charset="0"/>
              </a:rPr>
              <a:t>What is Kafka?</a:t>
            </a:r>
            <a:endParaRPr lang="en-US" sz="1600" b="1" kern="0" dirty="0">
              <a:solidFill>
                <a:prstClr val="black"/>
              </a:solidFill>
              <a:ea typeface="Segoe U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553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Myriad Pro"/>
              </a:rPr>
              <a:t>What is JMS? Current MOM Architecture Overview.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C05BB-6212-4034-A7F0-9A837FDE3D94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6100763" y="1028695"/>
            <a:ext cx="0" cy="55864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418946" y="2276060"/>
            <a:ext cx="23391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Point-to-Point Messaging</a:t>
            </a:r>
            <a:endParaRPr lang="en-US" sz="1400" dirty="0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424" y="738964"/>
            <a:ext cx="3686175" cy="1428750"/>
          </a:xfrm>
          <a:prstGeom prst="rect">
            <a:avLst/>
          </a:prstGeom>
        </p:spPr>
      </p:pic>
      <p:sp>
        <p:nvSpPr>
          <p:cNvPr id="64" name="Rectangle 63"/>
          <p:cNvSpPr/>
          <p:nvPr/>
        </p:nvSpPr>
        <p:spPr>
          <a:xfrm>
            <a:off x="7754648" y="2494239"/>
            <a:ext cx="27190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Publish/Subscribe Messaging</a:t>
            </a: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218" y="848798"/>
            <a:ext cx="3571875" cy="1581150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537887" y="3148023"/>
            <a:ext cx="52753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One Message one Consumer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Sender-Receiver have NO Timing Dependency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Receiver acknowledges successful processing of message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Persistent or Non-Persistent messages.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Consumer can scale.  </a:t>
            </a:r>
          </a:p>
          <a:p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6485" y="3148023"/>
            <a:ext cx="52753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Same message – multiple consumers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Publishers-subscribers have a timing dependency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Subscriber must continue to be active to get messages.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Option of </a:t>
            </a:r>
            <a:r>
              <a:rPr lang="en-US" b="1" dirty="0"/>
              <a:t>Durable subscriptions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Scaling is NOT possible.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720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880" y="52769"/>
            <a:ext cx="9956800" cy="563562"/>
          </a:xfrm>
        </p:spPr>
        <p:txBody>
          <a:bodyPr/>
          <a:lstStyle/>
          <a:p>
            <a:r>
              <a:rPr lang="en-US" dirty="0"/>
              <a:t>Common Issues Observed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C05BB-6212-4034-A7F0-9A837FDE3D9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957388" y="904887"/>
            <a:ext cx="1092517" cy="8036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 rot="16200000">
            <a:off x="2367915" y="1074549"/>
            <a:ext cx="271463" cy="4643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957388" y="1799636"/>
            <a:ext cx="1092517" cy="8036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/>
          <p:cNvSpPr/>
          <p:nvPr/>
        </p:nvSpPr>
        <p:spPr>
          <a:xfrm rot="16200000">
            <a:off x="2367915" y="1969298"/>
            <a:ext cx="271463" cy="4643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957388" y="2694385"/>
            <a:ext cx="1092517" cy="8036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n 9"/>
          <p:cNvSpPr/>
          <p:nvPr/>
        </p:nvSpPr>
        <p:spPr>
          <a:xfrm rot="16200000">
            <a:off x="2367915" y="2864047"/>
            <a:ext cx="271463" cy="4643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0529" y="1838335"/>
            <a:ext cx="657225" cy="716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2" name="Left Brace 11"/>
          <p:cNvSpPr/>
          <p:nvPr/>
        </p:nvSpPr>
        <p:spPr>
          <a:xfrm>
            <a:off x="1506855" y="904887"/>
            <a:ext cx="350520" cy="25931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1128236" y="2065738"/>
            <a:ext cx="515066" cy="271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992642" y="1821512"/>
            <a:ext cx="657225" cy="716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5" name="Right Brace 14"/>
          <p:cNvSpPr/>
          <p:nvPr/>
        </p:nvSpPr>
        <p:spPr>
          <a:xfrm>
            <a:off x="3149918" y="894374"/>
            <a:ext cx="285750" cy="25931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3363991" y="2065738"/>
            <a:ext cx="545783" cy="227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Multidocument 16"/>
          <p:cNvSpPr/>
          <p:nvPr/>
        </p:nvSpPr>
        <p:spPr>
          <a:xfrm>
            <a:off x="1228249" y="1689518"/>
            <a:ext cx="278606" cy="271462"/>
          </a:xfrm>
          <a:prstGeom prst="flowChartMultidocumen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42572" y="1339759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M1, M2, M3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59504" y="1499606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M3, M1, M2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88683" y="886048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84223" y="1778799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300049" y="2684784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M2</a:t>
            </a:r>
          </a:p>
        </p:txBody>
      </p:sp>
      <p:sp>
        <p:nvSpPr>
          <p:cNvPr id="24" name="Flowchart: Multidocument 23"/>
          <p:cNvSpPr/>
          <p:nvPr/>
        </p:nvSpPr>
        <p:spPr>
          <a:xfrm>
            <a:off x="3510197" y="1768104"/>
            <a:ext cx="278606" cy="271462"/>
          </a:xfrm>
          <a:prstGeom prst="flowChartMultidocumen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87668" y="4325028"/>
            <a:ext cx="44529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Its hard to maintain sequence in Multi-broker environment.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JMS provides, </a:t>
            </a:r>
            <a:r>
              <a:rPr lang="en-US" dirty="0" err="1"/>
              <a:t>JMSSequenceID</a:t>
            </a:r>
            <a:r>
              <a:rPr lang="en-US" dirty="0"/>
              <a:t> and </a:t>
            </a:r>
            <a:r>
              <a:rPr lang="en-US" dirty="0" err="1"/>
              <a:t>JMSGroupId</a:t>
            </a:r>
            <a:r>
              <a:rPr lang="en-US" dirty="0"/>
              <a:t>, but still its hard to achieve. </a:t>
            </a:r>
          </a:p>
          <a:p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844658" y="1872400"/>
            <a:ext cx="657225" cy="716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7" name="Right Arrow 26"/>
          <p:cNvSpPr/>
          <p:nvPr/>
        </p:nvSpPr>
        <p:spPr>
          <a:xfrm>
            <a:off x="7514388" y="2083884"/>
            <a:ext cx="515066" cy="271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an 27"/>
          <p:cNvSpPr/>
          <p:nvPr/>
        </p:nvSpPr>
        <p:spPr>
          <a:xfrm>
            <a:off x="8163061" y="1511314"/>
            <a:ext cx="368856" cy="1416603"/>
          </a:xfrm>
          <a:prstGeom prst="can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lowchart: Multidocument 28"/>
          <p:cNvSpPr/>
          <p:nvPr/>
        </p:nvSpPr>
        <p:spPr>
          <a:xfrm>
            <a:off x="7566419" y="1765567"/>
            <a:ext cx="278606" cy="271462"/>
          </a:xfrm>
          <a:prstGeom prst="flowChartMultidocumen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9339486" y="1407487"/>
            <a:ext cx="657225" cy="716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1" name="Right Arrow 30"/>
          <p:cNvSpPr/>
          <p:nvPr/>
        </p:nvSpPr>
        <p:spPr>
          <a:xfrm>
            <a:off x="8710835" y="1651713"/>
            <a:ext cx="545783" cy="227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9347425" y="2300159"/>
            <a:ext cx="657225" cy="716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3" name="Right Arrow 32"/>
          <p:cNvSpPr/>
          <p:nvPr/>
        </p:nvSpPr>
        <p:spPr>
          <a:xfrm>
            <a:off x="8718774" y="2544385"/>
            <a:ext cx="545783" cy="227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Multidocument 33"/>
          <p:cNvSpPr/>
          <p:nvPr/>
        </p:nvSpPr>
        <p:spPr>
          <a:xfrm>
            <a:off x="8757779" y="1382098"/>
            <a:ext cx="278606" cy="271462"/>
          </a:xfrm>
          <a:prstGeom prst="flowChartMultidocumen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Multidocument 34"/>
          <p:cNvSpPr/>
          <p:nvPr/>
        </p:nvSpPr>
        <p:spPr>
          <a:xfrm>
            <a:off x="8796340" y="2232144"/>
            <a:ext cx="278606" cy="271462"/>
          </a:xfrm>
          <a:prstGeom prst="flowChartMultidocumen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402060" y="4280712"/>
            <a:ext cx="50531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Scaling is nearly impossible with Pub-Sub Model.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Hard to maintain sequence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Timing Dependency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No Reprocessing possible. </a:t>
            </a:r>
          </a:p>
          <a:p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506855" y="3495968"/>
            <a:ext cx="19209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Multi-Broker HA Cluster</a:t>
            </a:r>
          </a:p>
        </p:txBody>
      </p:sp>
      <p:sp>
        <p:nvSpPr>
          <p:cNvPr id="38" name="Rectangle 37"/>
          <p:cNvSpPr/>
          <p:nvPr/>
        </p:nvSpPr>
        <p:spPr>
          <a:xfrm rot="16200000">
            <a:off x="7972660" y="2045814"/>
            <a:ext cx="670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Topic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446483" y="1085961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M1, M2, M3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742236" y="2798182"/>
            <a:ext cx="4299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M3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926919" y="1450602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M1, M2, M3</a:t>
            </a:r>
          </a:p>
        </p:txBody>
      </p:sp>
    </p:spTree>
    <p:extLst>
      <p:ext uri="{BB962C8B-B14F-4D97-AF65-F5344CB8AC3E}">
        <p14:creationId xmlns:p14="http://schemas.microsoft.com/office/powerpoint/2010/main" val="3187698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Overview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C05BB-6212-4034-A7F0-9A837FDE3D9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980326" y="951934"/>
            <a:ext cx="3489963" cy="47855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tabLst/>
              <a:defRPr lang="en-US" sz="2200" b="0" kern="1200" noProof="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1pPr>
            <a:lvl2pPr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lang="en-US" sz="2200" kern="120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2pPr>
            <a:lvl3pPr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lang="en-US" sz="2200" kern="120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3pPr>
          </a:lstStyle>
          <a:p>
            <a:pPr marL="0" indent="0">
              <a:buNone/>
            </a:pPr>
            <a:r>
              <a:rPr lang="en-US" sz="1600" b="1" dirty="0">
                <a:latin typeface="+mj-lt"/>
              </a:rPr>
              <a:t>Distributed Streaming Platform</a:t>
            </a:r>
            <a:endParaRPr lang="en-US" sz="16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568845" y="2106486"/>
            <a:ext cx="822960" cy="3344365"/>
            <a:chOff x="475488" y="1604402"/>
            <a:chExt cx="822960" cy="334436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5488" y="1604402"/>
              <a:ext cx="822960" cy="76928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5488" y="2373691"/>
              <a:ext cx="822960" cy="6156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5488" y="2989291"/>
              <a:ext cx="822960" cy="76295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5488" y="3752244"/>
              <a:ext cx="822960" cy="481733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5488" y="4207033"/>
              <a:ext cx="822960" cy="22444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5488" y="4431478"/>
              <a:ext cx="822960" cy="517289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73835" y="3070223"/>
            <a:ext cx="866775" cy="1419225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1559859" y="3571407"/>
            <a:ext cx="445922" cy="416859"/>
          </a:xfrm>
          <a:prstGeom prst="rightArrow">
            <a:avLst>
              <a:gd name="adj1" fmla="val 50000"/>
              <a:gd name="adj2" fmla="val 53769"/>
            </a:avLst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53795" y="1740978"/>
            <a:ext cx="640080" cy="8534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07222" y="1740978"/>
            <a:ext cx="640080" cy="85344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31887" y="4964238"/>
            <a:ext cx="1323975" cy="866775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4013089" y="1957825"/>
            <a:ext cx="914400" cy="2341138"/>
            <a:chOff x="4537130" y="2255738"/>
            <a:chExt cx="914400" cy="2341138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537130" y="2255738"/>
              <a:ext cx="914400" cy="675861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537130" y="2932542"/>
              <a:ext cx="914400" cy="826936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537130" y="3759478"/>
              <a:ext cx="914400" cy="837398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3759536" y="4341752"/>
            <a:ext cx="1409700" cy="1302080"/>
            <a:chOff x="3308405" y="4737850"/>
            <a:chExt cx="1409700" cy="1302080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737030" y="4737850"/>
              <a:ext cx="552450" cy="409575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308405" y="5211255"/>
              <a:ext cx="1409700" cy="828675"/>
            </a:xfrm>
            <a:prstGeom prst="rect">
              <a:avLst/>
            </a:prstGeom>
          </p:spPr>
        </p:pic>
      </p:grpSp>
      <p:sp>
        <p:nvSpPr>
          <p:cNvPr id="24" name="Right Arrow 23"/>
          <p:cNvSpPr/>
          <p:nvPr/>
        </p:nvSpPr>
        <p:spPr>
          <a:xfrm>
            <a:off x="3396820" y="3671834"/>
            <a:ext cx="445922" cy="416859"/>
          </a:xfrm>
          <a:prstGeom prst="rightArrow">
            <a:avLst>
              <a:gd name="adj1" fmla="val 50000"/>
              <a:gd name="adj2" fmla="val 53769"/>
            </a:avLst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 rot="16200000">
            <a:off x="3532396" y="3642674"/>
            <a:ext cx="3294529" cy="274320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9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CONSUMERS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177299" y="5878246"/>
            <a:ext cx="2724112" cy="236455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9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STREAM PROCESSORS</a:t>
            </a:r>
          </a:p>
        </p:txBody>
      </p:sp>
      <p:sp>
        <p:nvSpPr>
          <p:cNvPr id="27" name="Right Arrow 26"/>
          <p:cNvSpPr/>
          <p:nvPr/>
        </p:nvSpPr>
        <p:spPr>
          <a:xfrm rot="16200000">
            <a:off x="2269250" y="2614373"/>
            <a:ext cx="445922" cy="416859"/>
          </a:xfrm>
          <a:prstGeom prst="rightArrow">
            <a:avLst>
              <a:gd name="adj1" fmla="val 50000"/>
              <a:gd name="adj2" fmla="val 53769"/>
            </a:avLst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5400000" flipV="1">
            <a:off x="2316394" y="4502170"/>
            <a:ext cx="445922" cy="416859"/>
          </a:xfrm>
          <a:prstGeom prst="rightArrow">
            <a:avLst>
              <a:gd name="adj1" fmla="val 50000"/>
              <a:gd name="adj2" fmla="val 53769"/>
            </a:avLst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1177299" y="1457293"/>
            <a:ext cx="2724112" cy="236455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9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LONG TERM STORAGE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16200000">
            <a:off x="1672210" y="2903536"/>
            <a:ext cx="754657" cy="191053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>
          <a:xfrm rot="16200000">
            <a:off x="-1294125" y="3642674"/>
            <a:ext cx="3294529" cy="274320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9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PRODUCERS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842079" y="937900"/>
            <a:ext cx="2377440" cy="29238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Kafka as a Messaging System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842081" y="1238212"/>
            <a:ext cx="237743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Gets benefits of queuing and pub-sub model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Stronger Ordering guarantee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Load Balancing over pool of consumer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978035" y="1230288"/>
            <a:ext cx="23899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Data written to Kafka is written to disk and replicated for fault-tolerance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Allows Producers to wait on acknowledgement - which ensures replication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990519" y="929044"/>
            <a:ext cx="2377440" cy="29238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Kafka as a Storage System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842078" y="2612948"/>
            <a:ext cx="2377440" cy="29238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Kafka for Stream Processing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844171" y="2913968"/>
            <a:ext cx="23753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In Kafka a stream processor is anything that takes continual streams of data from input topics, performs some processing on this input, and produces continual streams of data to output topics.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930389" y="2930931"/>
            <a:ext cx="24375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Streams API for complex transformations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handling out-of-order data, reprocessing input as code changes, performing stateful computations, etc.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990519" y="2627547"/>
            <a:ext cx="2377440" cy="29238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Kafka Streams API 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451937" y="4500233"/>
            <a:ext cx="2377440" cy="29238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17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Kafka Connect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454750" y="4768343"/>
            <a:ext cx="237744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Kafka Connect is a framework included in Apache Kafka that integrates Kafka with other systems. Its purpose is to make it easy to add new systems to your scalable and secure stream data pipelines.</a:t>
            </a:r>
          </a:p>
        </p:txBody>
      </p:sp>
    </p:spTree>
    <p:extLst>
      <p:ext uri="{BB962C8B-B14F-4D97-AF65-F5344CB8AC3E}">
        <p14:creationId xmlns:p14="http://schemas.microsoft.com/office/powerpoint/2010/main" val="1997045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Kafka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C05BB-6212-4034-A7F0-9A837FDE3D94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705" y="1095246"/>
            <a:ext cx="3398897" cy="29023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18819" y="738577"/>
            <a:ext cx="50045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Apache Kafka is </a:t>
            </a:r>
            <a:r>
              <a:rPr lang="en-US" b="1" i="1" dirty="0"/>
              <a:t>a distributed streaming platform</a:t>
            </a:r>
            <a:r>
              <a:rPr lang="en-US" b="1" dirty="0"/>
              <a:t>. </a:t>
            </a:r>
          </a:p>
        </p:txBody>
      </p:sp>
      <p:sp>
        <p:nvSpPr>
          <p:cNvPr id="6" name="Rectangle 5"/>
          <p:cNvSpPr/>
          <p:nvPr/>
        </p:nvSpPr>
        <p:spPr>
          <a:xfrm>
            <a:off x="260975" y="787809"/>
            <a:ext cx="6757844" cy="1308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A </a:t>
            </a:r>
            <a:r>
              <a:rPr lang="en-US" sz="1600" b="1" dirty="0">
                <a:solidFill>
                  <a:srgbClr val="000000"/>
                </a:solidFill>
                <a:latin typeface="+mj-lt"/>
              </a:rPr>
              <a:t>streaming platform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has three key capabilities: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Publish and subscribe to streams of records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Store streams of records in a fault-tolerant durable way.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Process streams of records as they occur.</a:t>
            </a:r>
          </a:p>
        </p:txBody>
      </p:sp>
      <p:sp>
        <p:nvSpPr>
          <p:cNvPr id="7" name="Rectangle 6"/>
          <p:cNvSpPr/>
          <p:nvPr/>
        </p:nvSpPr>
        <p:spPr>
          <a:xfrm>
            <a:off x="225733" y="2196305"/>
            <a:ext cx="70808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Kafka is generally used for </a:t>
            </a:r>
            <a:r>
              <a:rPr lang="en-US" sz="1600" b="1" dirty="0"/>
              <a:t>two broad classes of applications</a:t>
            </a:r>
            <a:r>
              <a:rPr lang="en-US" sz="1600" dirty="0"/>
              <a:t>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Building real-time streaming data pipelines that reliably get data between systems or applications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Building real-time streaming applications that transform or react to the streams of data</a:t>
            </a:r>
          </a:p>
        </p:txBody>
      </p:sp>
      <p:sp>
        <p:nvSpPr>
          <p:cNvPr id="8" name="Rectangle 7"/>
          <p:cNvSpPr/>
          <p:nvPr/>
        </p:nvSpPr>
        <p:spPr>
          <a:xfrm>
            <a:off x="225732" y="3787937"/>
            <a:ext cx="11604317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dirty="0"/>
              <a:t>Kafka has five core APIs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 </a:t>
            </a:r>
            <a:r>
              <a:rPr lang="en-US" sz="1600" dirty="0">
                <a:hlinkClick r:id="rId3"/>
              </a:rPr>
              <a:t>Producer API</a:t>
            </a:r>
            <a:r>
              <a:rPr lang="en-US" sz="1600" dirty="0"/>
              <a:t> allows an application to publish a stream of records to one or more Kafka topics.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 </a:t>
            </a:r>
            <a:r>
              <a:rPr lang="en-US" sz="1600" dirty="0">
                <a:hlinkClick r:id="rId4"/>
              </a:rPr>
              <a:t>Consumer API</a:t>
            </a:r>
            <a:r>
              <a:rPr lang="en-US" sz="1600" dirty="0"/>
              <a:t> allows an application to subscribe to one or more topics and process the stream of records produced to them.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 </a:t>
            </a:r>
            <a:r>
              <a:rPr lang="en-US" sz="1600" dirty="0">
                <a:hlinkClick r:id="rId5"/>
              </a:rPr>
              <a:t>Streams API</a:t>
            </a:r>
            <a:r>
              <a:rPr lang="en-US" sz="1600" dirty="0"/>
              <a:t> allows an application to act as a </a:t>
            </a:r>
            <a:r>
              <a:rPr lang="en-US" sz="1600" i="1" dirty="0"/>
              <a:t>stream processor</a:t>
            </a:r>
            <a:r>
              <a:rPr lang="en-US" sz="1600" dirty="0"/>
              <a:t>, consuming an input stream from one or more topics and producing an output stream to one or more output topics, effectively transforming the input streams to output streams.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 </a:t>
            </a:r>
            <a:r>
              <a:rPr lang="en-US" sz="1600" dirty="0">
                <a:hlinkClick r:id="rId6"/>
              </a:rPr>
              <a:t>Connector API</a:t>
            </a:r>
            <a:r>
              <a:rPr lang="en-US" sz="1600" dirty="0"/>
              <a:t> allows building and running reusable producers or consumers that connect Kafka topics to existing applications or data systems.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 </a:t>
            </a:r>
            <a:r>
              <a:rPr lang="en-US" sz="1600" dirty="0">
                <a:hlinkClick r:id="rId7"/>
              </a:rPr>
              <a:t>AdminClient</a:t>
            </a:r>
            <a:r>
              <a:rPr lang="en-US" sz="1600" dirty="0"/>
              <a:t> API allows managing and inspecting topics, brokers, and other Kafka objects.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55482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&amp; Logs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C05BB-6212-4034-A7F0-9A837FDE3D94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5796" y="3585722"/>
            <a:ext cx="4114800" cy="242252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42942" y="1282547"/>
            <a:ext cx="814388" cy="40390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42942" y="1684563"/>
            <a:ext cx="814388" cy="40390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42942" y="2086579"/>
            <a:ext cx="814388" cy="40390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7031" y="861856"/>
            <a:ext cx="75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Offset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57718" y="861856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39927" y="2472167"/>
            <a:ext cx="814388" cy="40390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39927" y="2874183"/>
            <a:ext cx="814388" cy="40390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39927" y="3276199"/>
            <a:ext cx="814388" cy="40390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39927" y="3680306"/>
            <a:ext cx="814388" cy="40390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39927" y="4082322"/>
            <a:ext cx="814388" cy="40390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39927" y="4484338"/>
            <a:ext cx="814388" cy="40390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36912" y="4884214"/>
            <a:ext cx="814388" cy="40390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36912" y="5286230"/>
            <a:ext cx="814388" cy="403906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27435" y="5741495"/>
            <a:ext cx="1901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Topic – Partition N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69402" y="1260353"/>
            <a:ext cx="521297" cy="449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0</a:t>
            </a:r>
          </a:p>
          <a:p>
            <a:r>
              <a:rPr lang="en-US" sz="2600" dirty="0"/>
              <a:t>1</a:t>
            </a:r>
          </a:p>
          <a:p>
            <a:r>
              <a:rPr lang="en-US" sz="2600" dirty="0"/>
              <a:t>2</a:t>
            </a:r>
          </a:p>
          <a:p>
            <a:r>
              <a:rPr lang="en-US" sz="2600" dirty="0"/>
              <a:t>3</a:t>
            </a:r>
          </a:p>
          <a:p>
            <a:r>
              <a:rPr lang="en-US" sz="2600" dirty="0"/>
              <a:t>4</a:t>
            </a:r>
          </a:p>
          <a:p>
            <a:r>
              <a:rPr lang="en-US" sz="2600" dirty="0"/>
              <a:t>5</a:t>
            </a:r>
          </a:p>
          <a:p>
            <a:r>
              <a:rPr lang="en-US" sz="2600" dirty="0"/>
              <a:t>6</a:t>
            </a:r>
          </a:p>
          <a:p>
            <a:r>
              <a:rPr lang="en-US" sz="2600" dirty="0"/>
              <a:t>7</a:t>
            </a:r>
          </a:p>
          <a:p>
            <a:r>
              <a:rPr lang="en-US" sz="2600" dirty="0"/>
              <a:t>8</a:t>
            </a:r>
          </a:p>
          <a:p>
            <a:r>
              <a:rPr lang="en-US" sz="2600" dirty="0"/>
              <a:t>9</a:t>
            </a:r>
          </a:p>
          <a:p>
            <a:r>
              <a:rPr lang="en-US" sz="2600" dirty="0"/>
              <a:t>10</a:t>
            </a:r>
          </a:p>
        </p:txBody>
      </p:sp>
      <p:cxnSp>
        <p:nvCxnSpPr>
          <p:cNvPr id="50" name="Straight Arrow Connector 49"/>
          <p:cNvCxnSpPr>
            <a:stCxn id="9" idx="3"/>
          </p:cNvCxnSpPr>
          <p:nvPr/>
        </p:nvCxnSpPr>
        <p:spPr>
          <a:xfrm flipV="1">
            <a:off x="1557330" y="1746110"/>
            <a:ext cx="253043" cy="140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793107" y="1537764"/>
            <a:ext cx="1074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Consumer A</a:t>
            </a:r>
          </a:p>
          <a:p>
            <a:r>
              <a:rPr lang="en-US" sz="1400" dirty="0"/>
              <a:t>(Offset 1)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796312" y="3167674"/>
            <a:ext cx="1067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Consumer B</a:t>
            </a:r>
          </a:p>
          <a:p>
            <a:r>
              <a:rPr lang="en-US" sz="1400" dirty="0"/>
              <a:t>(Offset 5)</a:t>
            </a:r>
          </a:p>
        </p:txBody>
      </p:sp>
      <p:cxnSp>
        <p:nvCxnSpPr>
          <p:cNvPr id="54" name="Straight Arrow Connector 53"/>
          <p:cNvCxnSpPr>
            <a:stCxn id="40" idx="3"/>
          </p:cNvCxnSpPr>
          <p:nvPr/>
        </p:nvCxnSpPr>
        <p:spPr>
          <a:xfrm flipV="1">
            <a:off x="1554315" y="3422738"/>
            <a:ext cx="256058" cy="55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883220" y="5334294"/>
            <a:ext cx="84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Producer</a:t>
            </a:r>
          </a:p>
        </p:txBody>
      </p:sp>
      <p:cxnSp>
        <p:nvCxnSpPr>
          <p:cNvPr id="57" name="Straight Arrow Connector 56"/>
          <p:cNvCxnSpPr>
            <a:stCxn id="55" idx="1"/>
            <a:endCxn id="45" idx="3"/>
          </p:cNvCxnSpPr>
          <p:nvPr/>
        </p:nvCxnSpPr>
        <p:spPr>
          <a:xfrm flipH="1">
            <a:off x="1551300" y="5488183"/>
            <a:ext cx="331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2895732" y="823599"/>
            <a:ext cx="8767948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A topic is a category or feed name to which records are published. For understanding we will take Topic Name as –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PIZZA_ORDER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Topics in Kafka are always multi-subscriber; that is, a topic can have zero, one, or many consumers that subscribe to the data written to it. So we will have two subscribers to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PIZZA_ORDER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ym typeface="Wingdings" panose="05000000000000000000" pitchFamily="2" charset="2"/>
              </a:rPr>
              <a:t>CHEF </a:t>
            </a:r>
            <a:r>
              <a:rPr lang="en-US" dirty="0">
                <a:sym typeface="Wingdings" panose="05000000000000000000" pitchFamily="2" charset="2"/>
              </a:rPr>
              <a:t>and</a:t>
            </a:r>
            <a:r>
              <a:rPr lang="en-US" b="1" dirty="0">
                <a:sym typeface="Wingdings" panose="05000000000000000000" pitchFamily="2" charset="2"/>
              </a:rPr>
              <a:t> BILLING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892525" y="2587559"/>
            <a:ext cx="8237438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For each topic, the Kafka cluster maintains a partitioned log that looks like this: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Each partition is an ordered, immutable sequence of records that is continually appended to—a structured commit log.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892526" y="3883016"/>
            <a:ext cx="44655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Records have sequential ID – Offset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Durable Persistence of all records.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Configurable retention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Constant performance of any data size.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Offset is controlled by the consumer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 flipH="1" flipV="1">
            <a:off x="627830" y="3460986"/>
            <a:ext cx="2264695" cy="563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906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Producers, Consumer Groups and Partitions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C05BB-6212-4034-A7F0-9A837FDE3D9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7753" y="2453286"/>
            <a:ext cx="1107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Consumer group is a multi-threaded or multi-machine consumption from Kafka topics. The connectivity of Consumer to Kafka Cluster is known using </a:t>
            </a:r>
            <a:r>
              <a:rPr lang="en-US" b="1" dirty="0"/>
              <a:t>Heartbeat</a:t>
            </a:r>
            <a:r>
              <a:rPr lang="en-US" dirty="0"/>
              <a:t>.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307753" y="2083954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6AA9"/>
                </a:solidFill>
                <a:latin typeface="Quattrocento Sans"/>
              </a:rPr>
              <a:t>Consumer Group</a:t>
            </a:r>
          </a:p>
        </p:txBody>
      </p:sp>
      <p:sp>
        <p:nvSpPr>
          <p:cNvPr id="9" name="Rectangle 8"/>
          <p:cNvSpPr/>
          <p:nvPr/>
        </p:nvSpPr>
        <p:spPr>
          <a:xfrm>
            <a:off x="5197253" y="3067217"/>
            <a:ext cx="646642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Consumers label themselves with a consumer group name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maximum parallelism of a group is that the number of consumers in the group ← no of partitions.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Kafka assigns the partitions of a topic to the consumer in a group, so that each partition is consumed by exactly one consumer in the group.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Kafka guarantees that a message is only ever read by a single consumer in the group.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Consumers can see the message in the </a:t>
            </a:r>
            <a:r>
              <a:rPr lang="en-US" b="1" dirty="0"/>
              <a:t>order</a:t>
            </a:r>
            <a:r>
              <a:rPr lang="en-US" dirty="0"/>
              <a:t> they were stored in the log.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53" y="3542196"/>
            <a:ext cx="4800600" cy="235267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57283" y="907617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1" dirty="0">
                <a:solidFill>
                  <a:srgbClr val="006AA9"/>
                </a:solidFill>
                <a:latin typeface="Quattrocento Sans"/>
              </a:rPr>
              <a:t>Producers:</a:t>
            </a:r>
            <a:endParaRPr lang="en-US" b="1" i="0" dirty="0">
              <a:solidFill>
                <a:srgbClr val="006AA9"/>
              </a:solidFill>
              <a:effectLst/>
              <a:latin typeface="Quattrocento 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7283" y="1323115"/>
            <a:ext cx="91230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Producers publish data to the topics of their choice. The producer is responsible for choosing which record to assign to which partition within the topic.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600" y="923885"/>
            <a:ext cx="1428750" cy="209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934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Cluster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C05BB-6212-4034-A7F0-9A837FDE3D94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12" y="1908153"/>
            <a:ext cx="5846363" cy="352330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5914" y="887966"/>
            <a:ext cx="113966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partitions of the log are distributed over the servers (brokers) in the Kafka cluster with each server handling data and requests for a share of the partitions. Each partition is replicated across a configurable number of servers for fault tolerance.</a:t>
            </a:r>
          </a:p>
        </p:txBody>
      </p:sp>
      <p:sp>
        <p:nvSpPr>
          <p:cNvPr id="6" name="Rectangle 5"/>
          <p:cNvSpPr/>
          <p:nvPr/>
        </p:nvSpPr>
        <p:spPr>
          <a:xfrm>
            <a:off x="464975" y="5570740"/>
            <a:ext cx="115824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Zookeeper</a:t>
            </a:r>
            <a:r>
              <a:rPr lang="en-US" dirty="0"/>
              <a:t> also plays a vital role for serving many other purposes, such as leader detection, configuration management, synchronization, detecting when a new node joins or leaves the cluster,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522876" y="1776250"/>
            <a:ext cx="5059524" cy="337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Each partition has one server which acts as the "leader" and zero or more servers which act as "followers". 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The leader handles all read and write requests for the partition while the followers passively replicate the leader.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If the leader fails, one of the followers will automatically become the new leader. 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Each server acts as a leader for some of its partitions and a follower for others so load is well balanced within the cluster.</a:t>
            </a:r>
          </a:p>
        </p:txBody>
      </p:sp>
    </p:spTree>
    <p:extLst>
      <p:ext uri="{BB962C8B-B14F-4D97-AF65-F5344CB8AC3E}">
        <p14:creationId xmlns:p14="http://schemas.microsoft.com/office/powerpoint/2010/main" val="12562306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9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5"/>
</p:tagLst>
</file>

<file path=ppt/theme/theme1.xml><?xml version="1.0" encoding="utf-8"?>
<a:theme xmlns:a="http://schemas.openxmlformats.org/drawingml/2006/main" name="Experience Certainty!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">
      <a:srgbClr val="6DCFF6"/>
    </a:custClr>
    <a:custClr name="TCS Blue 50%">
      <a:srgbClr val="B0DFF3"/>
    </a:custClr>
    <a:custClr name="TCS Blue 25%">
      <a:srgbClr val="D7EFFA"/>
    </a:custClr>
    <a:custClr name="TCS Dark Blue">
      <a:srgbClr val="0069BE"/>
    </a:custClr>
    <a:custClr name="TCS Dark Blue 50%">
      <a:srgbClr val="98B4E6"/>
    </a:custClr>
    <a:custClr name="TCS Dark Blue 25%">
      <a:srgbClr val="E1ECF8"/>
    </a:custClr>
    <a:custClr name="TCS Light Violet">
      <a:srgbClr val="83389B"/>
    </a:custClr>
    <a:custClr name="TCS Light Violet 50%">
      <a:srgbClr val="C69FDB"/>
    </a:custClr>
    <a:custClr name="TCS Light Violet 25%">
      <a:srgbClr val="E2CFED"/>
    </a:custClr>
    <a:custClr name="TCS Green">
      <a:srgbClr val="55A51C"/>
    </a:custClr>
    <a:custClr name="TCS Green 50%">
      <a:srgbClr val="ABD38C"/>
    </a:custClr>
    <a:custClr name="TCS Green 25%">
      <a:srgbClr val="D3E8C6"/>
    </a:custClr>
    <a:custClr name="TCS Orange">
      <a:srgbClr val="D6492A"/>
    </a:custClr>
    <a:custClr name="TCS Orange 50%">
      <a:srgbClr val="F7AC94"/>
    </a:custClr>
    <a:custClr name="TCS Orange 25%">
      <a:srgbClr val="FBD6C9"/>
    </a:custClr>
    <a:custClr name="TCS Warm Grey">
      <a:srgbClr val="B9AFA4"/>
    </a:custClr>
    <a:custClr name="TCS Warm Grey 50%">
      <a:srgbClr val="D7D4CF"/>
    </a:custClr>
    <a:custClr name="TCS Warm Grey 25%">
      <a:srgbClr val="E8EAE7"/>
    </a:custClr>
    <a:custClr name="TCS Brown">
      <a:srgbClr val="974B07"/>
    </a:custClr>
    <a:custClr name="TCS Brown 50%">
      <a:srgbClr val="D1A484"/>
    </a:custClr>
    <a:custClr name="TCS Brown 25%">
      <a:srgbClr val="E8D1C2"/>
    </a:custClr>
    <a:custClr name="TCS Light Green">
      <a:srgbClr val="C1BB00"/>
    </a:custClr>
    <a:custClr name="TCS Light Green 50%">
      <a:srgbClr val="E2DB92"/>
    </a:custClr>
    <a:custClr name="TCS Light Green 25%">
      <a:srgbClr val="F0EDC9"/>
    </a:custClr>
    <a:custClr name="TCS Yellow">
      <a:srgbClr val="FFDD3E"/>
    </a:custClr>
    <a:custClr name="TCS Yellow 50%">
      <a:srgbClr val="FCEFA5"/>
    </a:custClr>
    <a:custClr name="TCS Yellow 25%">
      <a:srgbClr val="FDF7D4"/>
    </a:custClr>
    <a:custClr name="TCS Dark Grey">
      <a:srgbClr val="58595B"/>
    </a:custClr>
    <a:custClr name="TCS Dark Grey 50%">
      <a:srgbClr val="A5A8AA"/>
    </a:custClr>
    <a:custClr name="TCS Dark Grey 25%">
      <a:srgbClr val="D0D3D4"/>
    </a:custClr>
    <a:custClr name="TATA Blue">
      <a:srgbClr val="4E84C4"/>
    </a:custClr>
    <a:custClr name="TATA Blue 50%">
      <a:srgbClr val="ACC3EC"/>
    </a:custClr>
    <a:custClr name="TATA Blue 25%">
      <a:srgbClr val="D4E1F7"/>
    </a:custClr>
  </a:custClrLst>
</a:theme>
</file>

<file path=ppt/theme/theme2.xml><?xml version="1.0" encoding="utf-8"?>
<a:theme xmlns:a="http://schemas.openxmlformats.org/drawingml/2006/main" name="Thank Yo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">
      <a:srgbClr val="6DCFF6"/>
    </a:custClr>
    <a:custClr name="TCS Blue 50%">
      <a:srgbClr val="B0DFF3"/>
    </a:custClr>
    <a:custClr name="TCS Blue 25%">
      <a:srgbClr val="D7EFFA"/>
    </a:custClr>
    <a:custClr name="TCS Dark Blue">
      <a:srgbClr val="0069BE"/>
    </a:custClr>
    <a:custClr name="TCS Dark Blue 50%">
      <a:srgbClr val="98B4E6"/>
    </a:custClr>
    <a:custClr name="TCS Dark Blue 25%">
      <a:srgbClr val="E1ECF8"/>
    </a:custClr>
    <a:custClr name="TCS Light Violet">
      <a:srgbClr val="83389B"/>
    </a:custClr>
    <a:custClr name="TCS Light Violet 50%">
      <a:srgbClr val="C69FDB"/>
    </a:custClr>
    <a:custClr name="TCS Light Violet 25%">
      <a:srgbClr val="E2CFED"/>
    </a:custClr>
    <a:custClr name="TCS Green">
      <a:srgbClr val="55A51C"/>
    </a:custClr>
    <a:custClr name="TCS Green 50%">
      <a:srgbClr val="ABD38C"/>
    </a:custClr>
    <a:custClr name="TCS Green 25%">
      <a:srgbClr val="D3E8C6"/>
    </a:custClr>
    <a:custClr name="TCS Orange">
      <a:srgbClr val="D6492A"/>
    </a:custClr>
    <a:custClr name="TCS Orange 50%">
      <a:srgbClr val="F7AC94"/>
    </a:custClr>
    <a:custClr name="TCS Orange 25%">
      <a:srgbClr val="FBD6C9"/>
    </a:custClr>
    <a:custClr name="TCS Warm Grey">
      <a:srgbClr val="B9AFA4"/>
    </a:custClr>
    <a:custClr name="TCS Warm Grey 50%">
      <a:srgbClr val="D7D4CF"/>
    </a:custClr>
    <a:custClr name="TCS Warm Grey 25%">
      <a:srgbClr val="E8EAE7"/>
    </a:custClr>
    <a:custClr name="TCS Brown">
      <a:srgbClr val="974B07"/>
    </a:custClr>
    <a:custClr name="TCS Brown 50%">
      <a:srgbClr val="D1A484"/>
    </a:custClr>
    <a:custClr name="TCS Brown 25%">
      <a:srgbClr val="E8D1C2"/>
    </a:custClr>
    <a:custClr name="TCS Light Green">
      <a:srgbClr val="C1BB00"/>
    </a:custClr>
    <a:custClr name="TCS Light Green 50%">
      <a:srgbClr val="E2DB92"/>
    </a:custClr>
    <a:custClr name="TCS Light Green 25%">
      <a:srgbClr val="F0EDC9"/>
    </a:custClr>
    <a:custClr name="TCS Yellow">
      <a:srgbClr val="FFDD3E"/>
    </a:custClr>
    <a:custClr name="TCS Yellow 50%">
      <a:srgbClr val="FCEFA5"/>
    </a:custClr>
    <a:custClr name="TCS Yellow 25%">
      <a:srgbClr val="FDF7D4"/>
    </a:custClr>
    <a:custClr name="TCS Dark Grey">
      <a:srgbClr val="58595B"/>
    </a:custClr>
    <a:custClr name="TCS Dark Grey 50%">
      <a:srgbClr val="A5A8AA"/>
    </a:custClr>
    <a:custClr name="TCS Dark Grey 25%">
      <a:srgbClr val="D0D3D4"/>
    </a:custClr>
    <a:custClr name="TATA Blue">
      <a:srgbClr val="4E84C4"/>
    </a:custClr>
    <a:custClr name="TATA Blue 50%">
      <a:srgbClr val="ACC3EC"/>
    </a:custClr>
    <a:custClr name="TATA Blue 25%">
      <a:srgbClr val="D4E1F7"/>
    </a:custClr>
  </a:custClr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Experience Certainty!</Template>
  <TotalTime>44451</TotalTime>
  <Words>1494</Words>
  <Application>Microsoft Office PowerPoint</Application>
  <PresentationFormat>Widescreen</PresentationFormat>
  <Paragraphs>191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Myriad Pro</vt:lpstr>
      <vt:lpstr>Myriad Pro Light</vt:lpstr>
      <vt:lpstr>Quattrocento Sans</vt:lpstr>
      <vt:lpstr>Wingdings</vt:lpstr>
      <vt:lpstr>Experience Certainty!</vt:lpstr>
      <vt:lpstr>Thank You</vt:lpstr>
      <vt:lpstr>PowerPoint Presentation</vt:lpstr>
      <vt:lpstr>Agenda</vt:lpstr>
      <vt:lpstr>What is JMS? Current MOM Architecture Overview.</vt:lpstr>
      <vt:lpstr>Common Issues Observed </vt:lpstr>
      <vt:lpstr>Kafka Overview</vt:lpstr>
      <vt:lpstr>What is Kafka</vt:lpstr>
      <vt:lpstr>Topic &amp; Logs</vt:lpstr>
      <vt:lpstr>Producers, Consumer Groups and Partitions</vt:lpstr>
      <vt:lpstr>Kafka Cluster</vt:lpstr>
      <vt:lpstr>Replication </vt:lpstr>
      <vt:lpstr>Is Kafka a new JMS?</vt:lpstr>
      <vt:lpstr>Summary</vt:lpstr>
      <vt:lpstr>Kafka Use Cases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Planning Workshop - Wiley</dc:title>
  <dc:creator>Aditya Paranjpye</dc:creator>
  <cp:lastModifiedBy>Credence SkillWorks</cp:lastModifiedBy>
  <cp:revision>2382</cp:revision>
  <dcterms:created xsi:type="dcterms:W3CDTF">2013-09-06T15:30:59Z</dcterms:created>
  <dcterms:modified xsi:type="dcterms:W3CDTF">2021-01-13T13:17:01Z</dcterms:modified>
</cp:coreProperties>
</file>