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816C-F397-4A12-A5C9-28670026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D3D92-49E7-40BB-839F-70C324C9E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7203-B566-44AC-9241-8555381D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0591-E83F-4500-BA5C-5A440805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E8A4-9508-422A-91EB-CDE3C47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6D42-ECE0-4CBD-999E-0EFC2769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B4F9F-49DD-4463-8FE0-779172C3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6D59-2F54-4C68-838F-EA1B66B3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8E2C-2461-454E-8147-7E6AA99B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A83D-5816-40A0-94E4-3FEA3C4E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97516-C82E-4DDD-A458-EA6C1CD5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7A0C-598B-4C9F-8606-6EC5CBD88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E286-4FF6-42A6-95C9-5BF8544A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FD27B-BDEC-4FB0-B79D-57F669A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BCAB-0CC7-40FD-9C17-EA69997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9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B80F-B238-452C-BB3A-D9BE6788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DA0C-5794-4E89-BB00-3BAFA8C6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42B1-BF47-4D44-98E0-88C78A2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ABD-B3CB-45AC-9928-53FB9BE3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902A-FFA3-40E1-AF1C-4653E09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9A69-8DB2-4850-BB41-19A1F6D4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A8D5-49C4-441D-849C-41152A14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A05D-269E-4FD3-882C-20B204BF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5060-6D26-4AAC-9AF2-E5A6B4B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3B1C-52A0-42D0-A599-CA7104D3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8BE-14CF-4502-9932-CC001A67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E781-F35F-4576-8A45-6B6717169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D891-7462-4FFA-9D8F-974B4974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0093-6A0C-4B30-9ED8-3E9AAA2E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BA0AA-8BA4-44C2-93F1-F3D9D7A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38B4-10CD-4C92-942C-3F40914E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2533-13F6-410C-A669-2BFA9B6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46CB-1BB7-40BF-B61D-DAB733EA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B48F2-9E4F-4F6D-B80B-82C673803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FC704-1786-407E-952A-46524B803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43FF-1EE9-416C-ADC7-A8D519359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C0B6-1314-4D04-9A1B-87C69382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B8650-D13A-434B-A8CE-EF5A2344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E420E-92AB-4D86-85C3-5020979D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4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88E3-F20F-40D7-8A36-5277D58B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DBDEF-C7E3-410B-AAD1-55243C12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06E34-4D86-4B7D-9614-8E3D968A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8EDC-7861-463E-A985-3D001094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0FB11-ECAB-47EC-88D1-CBA58D4E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6CA51-4343-4F36-AC85-0963C14C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DCEB-1380-4C7F-8E4A-609C78D8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3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BB51-30F6-4EFC-B22B-16D52B60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CEF7-9F56-4168-9910-A5A38AF4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783C3-10BB-43B9-9205-FF61A25BD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74FE1-0BCB-4AC7-9EE9-015C9257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3609-231C-4BCF-9FE5-F7A7986B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7850E-68F2-4AB2-8BFC-42DC8D1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C9D0-6F85-453F-91EF-0F6DAD34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0A957-A34A-46DB-B858-E433C8F57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76789-1D24-441E-AE72-0E817EE8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4F1D-8A7E-4DDE-9384-936F933B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5F14-1394-4D35-BF30-2E1C0367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FC85-9B18-4735-81E5-0AD679E4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98AB-34B9-4222-84FB-FBB632D9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ACA0-6695-4F7D-8499-A099DC81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8154-64E9-4AF2-9B0D-0351F01F6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22F0-B0F1-4D43-BDE3-98636BA8E26E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9D2B0-6703-4FD9-BF38-27F5F6ED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1936-F91F-4E08-A47B-DACA8BBE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D830-1996-4732-8E7B-0D54F299F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8F81EE-E0DD-4770-9510-6F5076B71326}"/>
              </a:ext>
            </a:extLst>
          </p:cNvPr>
          <p:cNvSpPr/>
          <p:nvPr/>
        </p:nvSpPr>
        <p:spPr>
          <a:xfrm>
            <a:off x="5552388" y="1001424"/>
            <a:ext cx="1960775" cy="6881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E8DD4-AE06-4123-9365-9885A219F8B8}"/>
              </a:ext>
            </a:extLst>
          </p:cNvPr>
          <p:cNvSpPr txBox="1"/>
          <p:nvPr/>
        </p:nvSpPr>
        <p:spPr>
          <a:xfrm>
            <a:off x="5878589" y="116083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Action Class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320267F-37A1-4324-9C5A-2567982A70D8}"/>
              </a:ext>
            </a:extLst>
          </p:cNvPr>
          <p:cNvSpPr/>
          <p:nvPr/>
        </p:nvSpPr>
        <p:spPr>
          <a:xfrm>
            <a:off x="914400" y="1026678"/>
            <a:ext cx="1404594" cy="1763656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2E3A5-0F0A-42DA-9A55-41D20A813A02}"/>
              </a:ext>
            </a:extLst>
          </p:cNvPr>
          <p:cNvSpPr txBox="1"/>
          <p:nvPr/>
        </p:nvSpPr>
        <p:spPr>
          <a:xfrm>
            <a:off x="914400" y="1396010"/>
            <a:ext cx="99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  <a:p>
            <a:r>
              <a:rPr lang="en-IN" dirty="0"/>
              <a:t>Sending Request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EA345-17BA-4960-A9D9-E608756F4665}"/>
              </a:ext>
            </a:extLst>
          </p:cNvPr>
          <p:cNvSpPr/>
          <p:nvPr/>
        </p:nvSpPr>
        <p:spPr>
          <a:xfrm>
            <a:off x="3563333" y="1026678"/>
            <a:ext cx="1291472" cy="1763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7BCB-5F1C-4578-9BE6-1BE48BBFCA56}"/>
              </a:ext>
            </a:extLst>
          </p:cNvPr>
          <p:cNvSpPr txBox="1"/>
          <p:nvPr/>
        </p:nvSpPr>
        <p:spPr>
          <a:xfrm>
            <a:off x="3610465" y="1446841"/>
            <a:ext cx="147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Mapping of</a:t>
            </a:r>
          </a:p>
          <a:p>
            <a:r>
              <a:rPr lang="en-IN" dirty="0"/>
              <a:t>URL to </a:t>
            </a:r>
            <a:r>
              <a:rPr lang="en-IN" dirty="0" err="1"/>
              <a:t>ActionClass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4C7C3-E53F-48D8-B586-FACBB973D84B}"/>
              </a:ext>
            </a:extLst>
          </p:cNvPr>
          <p:cNvSpPr txBox="1"/>
          <p:nvPr/>
        </p:nvSpPr>
        <p:spPr>
          <a:xfrm>
            <a:off x="3653147" y="657346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struts.xml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AFA0CE-9547-4AA7-AF7C-C9C3E2F06E7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854805" y="1345503"/>
            <a:ext cx="69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97912-9CCB-4F5E-A364-6668E59C576D}"/>
              </a:ext>
            </a:extLst>
          </p:cNvPr>
          <p:cNvCxnSpPr>
            <a:stCxn id="4" idx="2"/>
          </p:cNvCxnSpPr>
          <p:nvPr/>
        </p:nvCxnSpPr>
        <p:spPr>
          <a:xfrm flipH="1">
            <a:off x="6523348" y="1689581"/>
            <a:ext cx="9428" cy="45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BE1865-D5CD-4A5B-8821-AE0F89259AAA}"/>
              </a:ext>
            </a:extLst>
          </p:cNvPr>
          <p:cNvSpPr/>
          <p:nvPr/>
        </p:nvSpPr>
        <p:spPr>
          <a:xfrm>
            <a:off x="5948313" y="2149311"/>
            <a:ext cx="1162642" cy="459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45DB2-BDC3-44EE-92F4-81D49B060774}"/>
              </a:ext>
            </a:extLst>
          </p:cNvPr>
          <p:cNvSpPr txBox="1"/>
          <p:nvPr/>
        </p:nvSpPr>
        <p:spPr>
          <a:xfrm>
            <a:off x="6151836" y="220899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status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8EB2D9-32A1-4664-8647-9EE529C8BA10}"/>
              </a:ext>
            </a:extLst>
          </p:cNvPr>
          <p:cNvCxnSpPr>
            <a:stCxn id="16" idx="1"/>
          </p:cNvCxnSpPr>
          <p:nvPr/>
        </p:nvCxnSpPr>
        <p:spPr>
          <a:xfrm flipH="1">
            <a:off x="4854805" y="2379176"/>
            <a:ext cx="109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094D91-CB3C-4082-ADF1-59D3B6D18C6D}"/>
              </a:ext>
            </a:extLst>
          </p:cNvPr>
          <p:cNvSpPr txBox="1"/>
          <p:nvPr/>
        </p:nvSpPr>
        <p:spPr>
          <a:xfrm>
            <a:off x="5030047" y="23193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Success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BDE54F-805A-4A9A-906E-833D6FE20CDC}"/>
              </a:ext>
            </a:extLst>
          </p:cNvPr>
          <p:cNvSpPr/>
          <p:nvPr/>
        </p:nvSpPr>
        <p:spPr>
          <a:xfrm>
            <a:off x="3499570" y="3243242"/>
            <a:ext cx="1418995" cy="11029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9C06D8-0CEA-49C4-9B86-9F7EF18D28B2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4209068" y="2790334"/>
            <a:ext cx="1" cy="45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1FF272-BCAC-4671-A34F-763BB9D36758}"/>
              </a:ext>
            </a:extLst>
          </p:cNvPr>
          <p:cNvSpPr txBox="1"/>
          <p:nvPr/>
        </p:nvSpPr>
        <p:spPr>
          <a:xfrm>
            <a:off x="4230146" y="287635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Success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778063-F245-46F2-B0A9-763A82CD058E}"/>
              </a:ext>
            </a:extLst>
          </p:cNvPr>
          <p:cNvSpPr txBox="1"/>
          <p:nvPr/>
        </p:nvSpPr>
        <p:spPr>
          <a:xfrm>
            <a:off x="3413015" y="364290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actionDone.jsp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C4BF20-057E-413F-8CC7-1B16A7D57E3C}"/>
              </a:ext>
            </a:extLst>
          </p:cNvPr>
          <p:cNvCxnSpPr>
            <a:cxnSpLocks/>
          </p:cNvCxnSpPr>
          <p:nvPr/>
        </p:nvCxnSpPr>
        <p:spPr>
          <a:xfrm flipH="1" flipV="1">
            <a:off x="1809946" y="2790334"/>
            <a:ext cx="1689624" cy="10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4CB332-1E4D-417D-BB76-AFFD82672424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318994" y="1908506"/>
            <a:ext cx="1291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5E7B16-48FF-47F6-BB8F-9828660A9D64}"/>
              </a:ext>
            </a:extLst>
          </p:cNvPr>
          <p:cNvSpPr txBox="1"/>
          <p:nvPr/>
        </p:nvSpPr>
        <p:spPr>
          <a:xfrm>
            <a:off x="2551173" y="155314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21DBB-250D-45CB-B8BB-0CD791397174}"/>
              </a:ext>
            </a:extLst>
          </p:cNvPr>
          <p:cNvSpPr txBox="1"/>
          <p:nvPr/>
        </p:nvSpPr>
        <p:spPr>
          <a:xfrm>
            <a:off x="8154186" y="842012"/>
            <a:ext cx="38110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Created Dynamic Web Project</a:t>
            </a:r>
          </a:p>
          <a:p>
            <a:pPr marL="342900" indent="-342900">
              <a:buAutoNum type="arabicPeriod"/>
            </a:pPr>
            <a:r>
              <a:rPr lang="en-IN" dirty="0"/>
              <a:t>Grabbed the Libraries</a:t>
            </a:r>
          </a:p>
          <a:p>
            <a:pPr marL="342900" indent="-342900">
              <a:buAutoNum type="arabicPeriod"/>
            </a:pPr>
            <a:r>
              <a:rPr lang="en-IN" dirty="0"/>
              <a:t>Web.xml Filter entry</a:t>
            </a:r>
          </a:p>
          <a:p>
            <a:pPr marL="342900" indent="-342900">
              <a:buAutoNum type="arabicPeriod"/>
            </a:pPr>
            <a:r>
              <a:rPr lang="en-IN" dirty="0"/>
              <a:t>Struts.xml</a:t>
            </a:r>
          </a:p>
          <a:p>
            <a:pPr marL="342900" indent="-342900">
              <a:buAutoNum type="arabicPeriod"/>
            </a:pPr>
            <a:r>
              <a:rPr lang="en-IN" dirty="0"/>
              <a:t>Create </a:t>
            </a:r>
            <a:r>
              <a:rPr lang="en-IN" dirty="0" err="1"/>
              <a:t>ActionClass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r>
              <a:rPr lang="en-IN" dirty="0"/>
              <a:t>Write execute Method</a:t>
            </a:r>
          </a:p>
          <a:p>
            <a:pPr marL="342900" indent="-342900">
              <a:buAutoNum type="arabicPeriod"/>
            </a:pPr>
            <a:r>
              <a:rPr lang="en-IN" dirty="0"/>
              <a:t>Return String status</a:t>
            </a:r>
          </a:p>
          <a:p>
            <a:pPr marL="342900" indent="-342900">
              <a:buAutoNum type="arabicPeriod"/>
            </a:pPr>
            <a:r>
              <a:rPr lang="en-IN" dirty="0"/>
              <a:t>Write Action mapping in Struts.xml</a:t>
            </a:r>
          </a:p>
          <a:p>
            <a:pPr marL="342900" indent="-342900">
              <a:buAutoNum type="arabicPeriod"/>
            </a:pPr>
            <a:r>
              <a:rPr lang="en-IN" dirty="0"/>
              <a:t>Execute the code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68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Credence SkillWorks</dc:creator>
  <cp:lastModifiedBy>Credence SkillWorks</cp:lastModifiedBy>
  <cp:revision>4</cp:revision>
  <dcterms:created xsi:type="dcterms:W3CDTF">2018-05-23T01:51:18Z</dcterms:created>
  <dcterms:modified xsi:type="dcterms:W3CDTF">2018-05-23T02:22:12Z</dcterms:modified>
</cp:coreProperties>
</file>