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C7E"/>
    <a:srgbClr val="EA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769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9227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54200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3083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837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93802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74405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360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3051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2693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858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009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zynicide/wine-review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hyperlink" Target="https://www.kaggle.com/zynicide/wine-reviews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/>
              </a:rPr>
              <a:t>https://www.kaggle.com/zynicide/wine-reviews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129,970 Wines Reviewed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CA8103-CDA1-4C0D-8808-2FAC62DB8E97}"/>
              </a:ext>
            </a:extLst>
          </p:cNvPr>
          <p:cNvSpPr txBox="1"/>
          <p:nvPr/>
        </p:nvSpPr>
        <p:spPr>
          <a:xfrm>
            <a:off x="2104572" y="2059197"/>
            <a:ext cx="77651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4400" b="1" dirty="0">
                <a:solidFill>
                  <a:schemeClr val="accent6">
                    <a:lumMod val="50000"/>
                  </a:schemeClr>
                </a:solidFill>
              </a:rPr>
              <a:t>What wines offer the best overall value based on their rating vs. their price?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7E15A8-5D47-4A7A-9D2B-FFC2EBCC77BF}"/>
              </a:ext>
            </a:extLst>
          </p:cNvPr>
          <p:cNvSpPr txBox="1"/>
          <p:nvPr/>
        </p:nvSpPr>
        <p:spPr>
          <a:xfrm>
            <a:off x="2293257" y="4997582"/>
            <a:ext cx="738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“Bang For Buck Score”: Rating - Price</a:t>
            </a:r>
          </a:p>
        </p:txBody>
      </p:sp>
    </p:spTree>
    <p:extLst>
      <p:ext uri="{BB962C8B-B14F-4D97-AF65-F5344CB8AC3E}">
        <p14:creationId xmlns:p14="http://schemas.microsoft.com/office/powerpoint/2010/main" val="232626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CF90DC-B847-478B-A798-76763FC62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082" y="1848662"/>
            <a:ext cx="9462806" cy="49423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/>
              </a:rPr>
              <a:t>https://www.kaggle.com/zynicide/wine-reviews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129,970 Wines Reviewed</a:t>
            </a:r>
          </a:p>
        </p:txBody>
      </p:sp>
    </p:spTree>
    <p:extLst>
      <p:ext uri="{BB962C8B-B14F-4D97-AF65-F5344CB8AC3E}">
        <p14:creationId xmlns:p14="http://schemas.microsoft.com/office/powerpoint/2010/main" val="23203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/>
              </a:rPr>
              <a:t>https://www.kaggle.com/zynicide/wine-reviews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129,970 Wines Reviewed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19486-3131-46BF-81B3-D5F6ABFF10C3}"/>
              </a:ext>
            </a:extLst>
          </p:cNvPr>
          <p:cNvSpPr txBox="1"/>
          <p:nvPr/>
        </p:nvSpPr>
        <p:spPr>
          <a:xfrm>
            <a:off x="911111" y="1902258"/>
            <a:ext cx="102995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96 Rating: Rulo 2007 Syrah (Columbia Valley (WA)) - 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$20.00</a:t>
            </a:r>
          </a:p>
          <a:p>
            <a:pPr marL="342900" indent="-342900">
              <a:buFontTx/>
              <a:buChar char="-"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97 Rating: Donkey &amp; Goat 2010 Fenaughty Vineyard Syrah (El Dorado) - 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$35.00</a:t>
            </a:r>
          </a:p>
          <a:p>
            <a:pPr marL="342900" indent="-342900">
              <a:buFontTx/>
              <a:buChar char="-"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98 Rating: </a:t>
            </a: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Pirouette 2008 Red Wine Red (Columbia Valley (WA)) - </a:t>
            </a:r>
            <a:r>
              <a:rPr lang="es-ES" sz="2000" b="1" u="sng" dirty="0">
                <a:solidFill>
                  <a:schemeClr val="accent6">
                    <a:lumMod val="50000"/>
                  </a:schemeClr>
                </a:solidFill>
              </a:rPr>
              <a:t>$50.00</a:t>
            </a:r>
          </a:p>
          <a:p>
            <a:pPr marL="342900" indent="-342900">
              <a:buFontTx/>
              <a:buChar char="-"/>
            </a:pPr>
            <a:endParaRPr lang="es-E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99 Rating: Failla 2010 Estate Vineyard Chardonnay (Sonoma Coast) - </a:t>
            </a:r>
            <a:r>
              <a:rPr lang="es-ES" sz="2000" b="1" u="sng" dirty="0">
                <a:solidFill>
                  <a:schemeClr val="accent6">
                    <a:lumMod val="50000"/>
                  </a:schemeClr>
                </a:solidFill>
              </a:rPr>
              <a:t>$44.00</a:t>
            </a:r>
          </a:p>
          <a:p>
            <a:pPr marL="342900" indent="-342900">
              <a:buFontTx/>
              <a:buChar char="-"/>
            </a:pPr>
            <a:endParaRPr lang="es-E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100 Rating (Tie):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Charles Smith 2006 Royal City Syrah (Columbia Valley (WA)) &amp; Cayuse 2008 Bionic Frog Syrah (Walla Walla Valley (WA)) - 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$80.00</a:t>
            </a:r>
          </a:p>
          <a:p>
            <a:pPr marL="342900" indent="-342900">
              <a:buFontTx/>
              <a:buChar char="-"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Image result for Rulo 2007 Syrah (Columbia Valley (WA))">
            <a:extLst>
              <a:ext uri="{FF2B5EF4-FFF2-40B4-BE49-F238E27FC236}">
                <a16:creationId xmlns:a16="http://schemas.microsoft.com/office/drawing/2014/main" id="{4BA5B237-E151-4391-AC81-E33F77899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01" y="5306411"/>
            <a:ext cx="859758" cy="13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D7C34-3720-45A9-BC61-FA6E9521D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209" y="5369775"/>
            <a:ext cx="1174467" cy="1300108"/>
          </a:xfrm>
          <a:prstGeom prst="rect">
            <a:avLst/>
          </a:prstGeom>
        </p:spPr>
      </p:pic>
      <p:pic>
        <p:nvPicPr>
          <p:cNvPr id="2052" name="Picture 4" descr="Image result for Pirouette 2008 Red Wine Red (Columbia Valley (WA))">
            <a:extLst>
              <a:ext uri="{FF2B5EF4-FFF2-40B4-BE49-F238E27FC236}">
                <a16:creationId xmlns:a16="http://schemas.microsoft.com/office/drawing/2014/main" id="{D0F79254-C566-4B77-87A4-1B007091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78" y="5399111"/>
            <a:ext cx="1206500" cy="13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1B3FA-E898-40B0-979F-AF90E63990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2554" y="5350449"/>
            <a:ext cx="1949932" cy="1392809"/>
          </a:xfrm>
          <a:prstGeom prst="rect">
            <a:avLst/>
          </a:prstGeom>
        </p:spPr>
      </p:pic>
      <p:pic>
        <p:nvPicPr>
          <p:cNvPr id="2054" name="Picture 6" descr="Image result for Charles Smith 2006 Royal City Syrah (Columbia Valley (WA))">
            <a:extLst>
              <a:ext uri="{FF2B5EF4-FFF2-40B4-BE49-F238E27FC236}">
                <a16:creationId xmlns:a16="http://schemas.microsoft.com/office/drawing/2014/main" id="{0228E262-401D-45B5-8376-7B20E5D1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49" y="5320748"/>
            <a:ext cx="1360304" cy="14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ayuse 2008 Bionic Frog Syrah (Walla Walla Valley (WA))">
            <a:extLst>
              <a:ext uri="{FF2B5EF4-FFF2-40B4-BE49-F238E27FC236}">
                <a16:creationId xmlns:a16="http://schemas.microsoft.com/office/drawing/2014/main" id="{1B95FCD4-AEC5-43A5-B5CB-CD31BD02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70" y="5399111"/>
            <a:ext cx="1283392" cy="1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/>
              </a:rPr>
              <a:t>https://www.kaggle.com/zynicide/wine-reviews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129,970 Wines Reviewed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35CE3-B1E9-4E83-9542-49C0787D1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70" y="1537252"/>
            <a:ext cx="7495949" cy="52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2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/>
              </a:rPr>
              <a:t>https://www.kaggle.com/zynicide/wine-reviews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129,970 Wines Reviewed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1C861-9D85-4B6B-81CC-29DCE932F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88" y="1537252"/>
            <a:ext cx="9744075" cy="45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13839</TotalTime>
  <Words>227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Freestyle Script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Kuttin4u - Believe in Belize</dc:creator>
  <cp:lastModifiedBy>Adam Durar</cp:lastModifiedBy>
  <cp:revision>50</cp:revision>
  <dcterms:created xsi:type="dcterms:W3CDTF">2019-08-21T03:24:27Z</dcterms:created>
  <dcterms:modified xsi:type="dcterms:W3CDTF">2019-09-03T22:34:35Z</dcterms:modified>
</cp:coreProperties>
</file>