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1760-592E-4114-856C-E74F5F002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5E495-EC61-48F2-A146-13EAEF9DB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786E-0951-4C1D-B573-ECBFEFDE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78C-A10A-4785-B966-9F7DC46B7C34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9D1D-CC46-40CE-948D-B9424267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DBE0-7615-4C84-8F67-DE5DE65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62B9-D423-4162-B959-B2B6F2E0B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87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7302-6953-458C-8300-8E278304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B4BAF-1F02-40A4-90B8-02BC613F3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8CBC-3CBC-4474-8B3D-D549295A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78C-A10A-4785-B966-9F7DC46B7C34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5FCE6-F406-4653-BCA6-7FCA7590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4999-0A4F-49B2-A9DB-A1B2F687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62B9-D423-4162-B959-B2B6F2E0B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3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B6C59-B0E4-4482-9957-CCF4A1C83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8FA6C-6B19-41BF-A4CE-71F1E1ED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1098-450F-4896-9A25-E02F6203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78C-A10A-4785-B966-9F7DC46B7C34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53DB-28D8-43F7-94D3-3D554966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922A3-410E-4265-A80E-E6120372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62B9-D423-4162-B959-B2B6F2E0B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9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8CAB-081C-4C7A-B46C-959D2215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3836-E39A-42AC-9CDE-CB25C8F1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D9AE-9A09-4CFA-A140-EDC5D8B9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78C-A10A-4785-B966-9F7DC46B7C34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91F9-1F85-4FBF-AF55-0F8A87E5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65C6-396B-45E7-84AC-FA0C0D7F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62B9-D423-4162-B959-B2B6F2E0B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6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8BC2-2ADD-4EEC-9E47-9A46A8E3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970B5-ADC2-4236-93A0-C3070960A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DB4BB-DB92-45D9-8A9B-28B94792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78C-A10A-4785-B966-9F7DC46B7C34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A3DF3-E692-4F59-B108-6DA98139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FA80-A375-49AC-B791-67EF4948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62B9-D423-4162-B959-B2B6F2E0B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1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7C66-3D3A-4DB6-8447-533019E5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6904-4B6D-4301-9825-00C83CD16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B9BAD-33AB-4D25-BBB2-88592EBCC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146B8-62E4-4653-A389-975B456F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78C-A10A-4785-B966-9F7DC46B7C34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1C560-4A1C-45E7-BA22-0C8565AD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04A06-6F38-446B-923B-44D040A5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62B9-D423-4162-B959-B2B6F2E0B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93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AE28-7313-4E7B-987A-BFF79750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D05D-29A5-4A48-82E7-C6E3BEAD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EC6F6-15F5-4A40-8D12-56F9964E8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F3304-CD46-42EC-ACB7-185458ED0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5268E-FC4E-43F9-A4EE-3E1D303F0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B1DE8-A087-48A6-8993-67F38FF1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78C-A10A-4785-B966-9F7DC46B7C34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F2CD3-381F-4B1A-A471-F32F513C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032B0-5F46-45BC-94B9-460C2243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62B9-D423-4162-B959-B2B6F2E0B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BA4A-0EB4-4FF9-B726-FA9C3F69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11827-B92E-4068-A4F6-381DEED4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78C-A10A-4785-B966-9F7DC46B7C34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0AC85-860F-4253-A77B-4BB47877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F4A80-13F6-4B8B-B3AE-2E9236F3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62B9-D423-4162-B959-B2B6F2E0B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34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6586D-C3B6-408E-AA1B-DBD10602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78C-A10A-4785-B966-9F7DC46B7C34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21F03-1410-4F0B-936E-2A486F58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41015-6B2E-40E3-8726-05F72703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62B9-D423-4162-B959-B2B6F2E0B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3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4939-F083-4DF7-AD1C-6AEC2DDE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555E-0740-462C-B38A-927FAC437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4679D-77D0-47F0-B57F-CA5C55940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609A6-34B6-45D5-973B-3D406561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78C-A10A-4785-B966-9F7DC46B7C34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AAF7-E18B-4628-BA6F-67A356D6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CE6E-786C-4748-85F3-80D461BA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62B9-D423-4162-B959-B2B6F2E0B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D11E-6FB8-4CC3-BE76-3AD04A59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62435-768A-4635-93FD-2FEF410CD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7E9D7-F64C-49AB-B2D2-D8B95DD00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96558-06BA-4783-BEDA-3EB2D9FD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978C-A10A-4785-B966-9F7DC46B7C34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25D5-581F-48C5-BC33-D09F3B12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57D43-9978-4462-9C87-D663E29E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62B9-D423-4162-B959-B2B6F2E0B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59924-089A-4335-8525-62D8BD61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93770-8F59-4637-86AE-0B572717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63DCD-25F1-47E0-8EF3-859CDBC76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C978C-A10A-4785-B966-9F7DC46B7C34}" type="datetimeFigureOut">
              <a:rPr lang="en-IN" smtClean="0"/>
              <a:t>08-07-2020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4B35C-D076-4C30-8DAD-D2C5FC77B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E615E-8646-4ECE-8DF8-FAC4FFC49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62B9-D423-4162-B959-B2B6F2E0B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5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9881-0468-4C82-BD05-F86CC4A94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06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5962-C754-406B-BD93-A4D334F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5355-2134-4909-9F15-5BC56D16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external function to compute Average MPG for all Cars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86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C8C5-A0D6-4E95-9685-DC1EF36C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Ex-3::: Use external function to compute Average MPG for all Cars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9EB8-A8C4-4391-A0C0-1FDB4E2F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29303B"/>
                </a:solidFill>
                <a:latin typeface="sf pro text"/>
              </a:rPr>
              <a:t>T</a:t>
            </a:r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o compute the average mpg </a:t>
            </a:r>
            <a:r>
              <a:rPr lang="en-US" b="0" i="0" dirty="0">
                <a:solidFill>
                  <a:srgbClr val="29303B"/>
                </a:solidFill>
                <a:effectLst/>
                <a:latin typeface="sf pro text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first find the total mpg.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I'm going to use Reduce function and to find total mpg.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I have a total mpg class that I have defined.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F6A05-6109-4006-82F0-654750D4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6109"/>
            <a:ext cx="12192000" cy="16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1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43406D-6E2F-4089-8363-8CEF54BB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927"/>
            <a:ext cx="12192000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9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B7E2-098B-4EEE-8670-9BE08943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So given that the input output is of type string you need to continue to use string even though internally </a:t>
            </a:r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you might be computing something else and the output is also going to be string because the output is being evaluated </a:t>
            </a:r>
            <a:r>
              <a:rPr lang="en-US" b="0" i="0" u="sng" dirty="0" err="1">
                <a:solidFill>
                  <a:srgbClr val="007791"/>
                </a:solidFill>
                <a:effectLst/>
                <a:latin typeface="sf pro text"/>
              </a:rPr>
              <a:t>REcursive</a:t>
            </a:r>
            <a:endParaRPr lang="en-US" b="0" i="0" u="sng" dirty="0">
              <a:solidFill>
                <a:srgbClr val="007791"/>
              </a:solidFill>
              <a:effectLst/>
              <a:latin typeface="sf pro tex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61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B5D7A7-E21E-48E8-9345-584AE9D0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930"/>
            <a:ext cx="12192000" cy="51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8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6510-4107-4D24-B7D4-CD70D79C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98425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again we implement the call function which takes as input strings and then returns back a string.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So inside we got two records the first record and the second record.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the first record might be something </a:t>
            </a:r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that is already computer or it might be a new string.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BCC58-2929-40A0-A188-62449888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3008"/>
            <a:ext cx="12192000" cy="3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8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35C025-30DE-4674-8251-99FF20BAD722}"/>
              </a:ext>
            </a:extLst>
          </p:cNvPr>
          <p:cNvSpPr txBox="1"/>
          <p:nvPr/>
        </p:nvSpPr>
        <p:spPr>
          <a:xfrm>
            <a:off x="426720" y="209679"/>
            <a:ext cx="113588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for several reasons is we're going to check what is the </a:t>
            </a:r>
            <a:r>
              <a:rPr lang="en-US" b="0" i="0" dirty="0" err="1">
                <a:solidFill>
                  <a:srgbClr val="29303B"/>
                </a:solidFill>
                <a:effectLst/>
                <a:latin typeface="sf pro text"/>
              </a:rPr>
              <a:t>first</a:t>
            </a:r>
            <a:r>
              <a:rPr lang="en-US" dirty="0" err="1">
                <a:solidFill>
                  <a:srgbClr val="29303B"/>
                </a:solidFill>
                <a:latin typeface="sf pro text"/>
              </a:rPr>
              <a:t>val</a:t>
            </a:r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 and the second val.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If </a:t>
            </a:r>
            <a:r>
              <a:rPr lang="en-US" b="0" i="0" dirty="0" err="1">
                <a:solidFill>
                  <a:srgbClr val="29303B"/>
                </a:solidFill>
                <a:effectLst/>
                <a:latin typeface="sf pro text"/>
              </a:rPr>
              <a:t>Arg</a:t>
            </a:r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 0  came in that is the first string is of type numeric  which means it has a value that is passed from the previous communication.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We just converted the integer  and store it in the </a:t>
            </a:r>
            <a:r>
              <a:rPr lang="en-US" b="0" i="0" u="sng" dirty="0" err="1">
                <a:solidFill>
                  <a:srgbClr val="007791"/>
                </a:solidFill>
                <a:effectLst/>
                <a:latin typeface="sf pro text"/>
              </a:rPr>
              <a:t>firstVal</a:t>
            </a:r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or if it is going to be a string which means </a:t>
            </a:r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it is going to be the bare. Then we call this function called </a:t>
            </a:r>
            <a:r>
              <a:rPr lang="en-US" dirty="0" err="1">
                <a:solidFill>
                  <a:srgbClr val="29303B"/>
                </a:solidFill>
                <a:latin typeface="sf pro text"/>
              </a:rPr>
              <a:t>getMPGValue</a:t>
            </a:r>
            <a:r>
              <a:rPr lang="en-US" dirty="0">
                <a:solidFill>
                  <a:srgbClr val="29303B"/>
                </a:solidFill>
                <a:latin typeface="sf pro text"/>
              </a:rPr>
              <a:t>()</a:t>
            </a:r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303B"/>
                </a:solidFill>
                <a:latin typeface="sf pro text"/>
              </a:rPr>
              <a:t>Do Same for the 2</a:t>
            </a:r>
            <a:r>
              <a:rPr lang="en-US" baseline="30000" dirty="0">
                <a:solidFill>
                  <a:srgbClr val="29303B"/>
                </a:solidFill>
                <a:latin typeface="sf pro text"/>
              </a:rPr>
              <a:t>nd</a:t>
            </a:r>
            <a:r>
              <a:rPr lang="en-US" dirty="0">
                <a:solidFill>
                  <a:srgbClr val="29303B"/>
                </a:solidFill>
                <a:latin typeface="sf pro text"/>
              </a:rPr>
              <a:t> Parameter As Well….</a:t>
            </a:r>
            <a:endParaRPr lang="en-US" b="0" i="0" dirty="0">
              <a:solidFill>
                <a:srgbClr val="29303B"/>
              </a:solidFill>
              <a:effectLst/>
              <a:latin typeface="sf pro tex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9B0B4-874E-4C8A-9CFA-8E312217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426"/>
            <a:ext cx="12192000" cy="44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594F46-CDEF-42FD-89AB-5AEA3836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898"/>
            <a:ext cx="12192000" cy="42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9847A0-6E0A-459F-AFDA-3FA0C5FB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276350"/>
            <a:ext cx="8610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8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B3D1-8AE1-46CB-98CB-DACDBDC3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RDD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155B4-07ED-48BE-9E23-C7023131A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1836102"/>
            <a:ext cx="94869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5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45CA-B369-4207-8515-DFC24335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49D03-484F-41E2-867A-4D1E30AC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752600"/>
            <a:ext cx="8191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93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BC83B-4147-4272-845F-AF6B504C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700212"/>
            <a:ext cx="8801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49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F5C4-36E9-4553-8BC6-FCC415A5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LAB:: Calculate Av Horsepower By Each Brand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1964-C127-4D63-997E-D2F84979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Create a KV RDD with auto Brand and Horse Power.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So the brand becomes the key and all the values that you collect and compute becomes the values.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9AF45-3041-405B-B4AD-60FAB9C5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4199917"/>
            <a:ext cx="12192000" cy="18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2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47BB-EF22-409B-8E43-1C6DC128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getKv</a:t>
            </a:r>
            <a:r>
              <a:rPr lang="en-US" dirty="0"/>
              <a:t> Function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7A244-BF21-40A4-B643-9E8401D8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328"/>
            <a:ext cx="12192000" cy="4328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CF22FF-498D-4458-A20F-71DF870F9F41}"/>
              </a:ext>
            </a:extLst>
          </p:cNvPr>
          <p:cNvSpPr txBox="1"/>
          <p:nvPr/>
        </p:nvSpPr>
        <p:spPr>
          <a:xfrm>
            <a:off x="5156200" y="275997"/>
            <a:ext cx="6883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Pair function got three parameters the three parameters.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Our first one is the input.</a:t>
            </a:r>
          </a:p>
          <a:p>
            <a:pPr algn="l"/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And the second one is the key part and the third one is value.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B23D3-DE5C-440D-87E7-EA16099B29AF}"/>
              </a:ext>
            </a:extLst>
          </p:cNvPr>
          <p:cNvSpPr txBox="1"/>
          <p:nvPr/>
        </p:nvSpPr>
        <p:spPr>
          <a:xfrm>
            <a:off x="5008880" y="1238102"/>
            <a:ext cx="723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sng" dirty="0">
                <a:solidFill>
                  <a:srgbClr val="C00000"/>
                </a:solidFill>
                <a:effectLst/>
                <a:latin typeface="sf pro text"/>
              </a:rPr>
              <a:t> value can </a:t>
            </a:r>
            <a:r>
              <a:rPr lang="en-US" b="0" i="0" dirty="0">
                <a:solidFill>
                  <a:srgbClr val="C00000"/>
                </a:solidFill>
                <a:effectLst/>
                <a:latin typeface="sf pro text"/>
              </a:rPr>
              <a:t> anything in this case it is a list of integers or array of integers.</a:t>
            </a:r>
          </a:p>
        </p:txBody>
      </p:sp>
    </p:spTree>
    <p:extLst>
      <p:ext uri="{BB962C8B-B14F-4D97-AF65-F5344CB8AC3E}">
        <p14:creationId xmlns:p14="http://schemas.microsoft.com/office/powerpoint/2010/main" val="196002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03B7-EAF5-4E2A-B1AE-DBA91BB7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18745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We </a:t>
            </a:r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also have a call functions here which also works a very similar way.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The input is going to be the string so every string( every record)  in the original </a:t>
            </a:r>
            <a:r>
              <a:rPr lang="en-US" b="0" i="0" dirty="0" err="1">
                <a:solidFill>
                  <a:srgbClr val="29303B"/>
                </a:solidFill>
                <a:effectLst/>
                <a:latin typeface="sf pro text"/>
              </a:rPr>
              <a:t>Autodata</a:t>
            </a:r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 RDD is going to be passed to this function and this function is gone to return  done a key and Value.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 the key being the </a:t>
            </a:r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Brand  and the value being the horsepower.</a:t>
            </a:r>
          </a:p>
          <a:p>
            <a:pPr algn="l"/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 and account and</a:t>
            </a: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755D1-CF1E-42A9-91FA-4677C4D2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2013"/>
            <a:ext cx="12192000" cy="35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D7B3-EF58-4FF6-8160-B6DBC983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Print </a:t>
            </a:r>
            <a:r>
              <a:rPr lang="en-IN" dirty="0" err="1"/>
              <a:t>OutPut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7EEEB-21C3-4FB1-B877-1D97BF97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034"/>
            <a:ext cx="12192000" cy="359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0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AC94-88FF-4C40-9176-973B178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Next::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00C0-4ACF-4C8F-85C1-07B4D661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// Compute Average HP by each key</a:t>
            </a:r>
          </a:p>
          <a:p>
            <a:r>
              <a:rPr lang="en-US" dirty="0"/>
              <a:t>		// Find summarize total HP and total Count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DC775-C779-4DAE-B1AF-6224046C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5" y="3641725"/>
            <a:ext cx="104965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8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74DCB7-D2A9-43C7-8D79-9C2F4165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680"/>
            <a:ext cx="12192000" cy="44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19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BA204E-558C-4F95-81B9-5C195DABC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535"/>
            <a:ext cx="12192000" cy="366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03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75F7EF-E2F7-4EE3-88ED-EE355983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781"/>
            <a:ext cx="12192000" cy="57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46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79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C92A-2C2D-44E9-BCA8-9F8E4F14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B5A08-F640-4E90-A0FA-8F9625FD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690687"/>
            <a:ext cx="8181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72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844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132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899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884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18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3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50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2B1BEA-DBF9-472B-9B09-16861F68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076450"/>
            <a:ext cx="8724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2A23B7-B1CE-40B2-8168-D2093735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062037"/>
            <a:ext cx="109442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8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6E19F9-728C-4F30-98D8-AA358327D32D}"/>
              </a:ext>
            </a:extLst>
          </p:cNvPr>
          <p:cNvSpPr txBox="1"/>
          <p:nvPr/>
        </p:nvSpPr>
        <p:spPr>
          <a:xfrm>
            <a:off x="751840" y="1109117"/>
            <a:ext cx="8107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Find sum of numbers in </a:t>
            </a:r>
            <a:r>
              <a:rPr lang="en-IN" dirty="0" err="1"/>
              <a:t>collData</a:t>
            </a:r>
            <a:endParaRPr lang="en-IN" dirty="0"/>
          </a:p>
          <a:p>
            <a:r>
              <a:rPr lang="en-IN" dirty="0"/>
              <a:t>	int </a:t>
            </a:r>
            <a:r>
              <a:rPr lang="en-IN" dirty="0" err="1"/>
              <a:t>collCount</a:t>
            </a:r>
            <a:r>
              <a:rPr lang="en-IN" dirty="0"/>
              <a:t> = </a:t>
            </a:r>
            <a:r>
              <a:rPr lang="en-IN" dirty="0" err="1"/>
              <a:t>collData.reduce</a:t>
            </a:r>
            <a:r>
              <a:rPr lang="en-IN" dirty="0"/>
              <a:t>((x, y) -&gt; x + y);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("Compute sum using reduce " + </a:t>
            </a:r>
            <a:r>
              <a:rPr lang="en-IN" dirty="0" err="1"/>
              <a:t>collCount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126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9709-5627-489B-83F2-A9914229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Ex-2 :: AUTO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C847-4F20-470F-B350-CE00CAED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Shortest Line in RDD</a:t>
            </a:r>
          </a:p>
          <a:p>
            <a:pPr algn="l"/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 for that we're going to be writing an inline class and inline reduce class.</a:t>
            </a:r>
          </a:p>
          <a:p>
            <a:pPr algn="l"/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16445-01E5-4B9D-83D9-58CF523D304F}"/>
              </a:ext>
            </a:extLst>
          </p:cNvPr>
          <p:cNvSpPr txBox="1"/>
          <p:nvPr/>
        </p:nvSpPr>
        <p:spPr>
          <a:xfrm>
            <a:off x="670560" y="3164681"/>
            <a:ext cx="112064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Find shortest line in </a:t>
            </a:r>
            <a:r>
              <a:rPr lang="en-IN" dirty="0" err="1"/>
              <a:t>autoData</a:t>
            </a:r>
            <a:r>
              <a:rPr lang="en-IN" dirty="0"/>
              <a:t> with lambda function</a:t>
            </a:r>
          </a:p>
          <a:p>
            <a:r>
              <a:rPr lang="en-IN" dirty="0"/>
              <a:t>String shortest   = </a:t>
            </a:r>
            <a:r>
              <a:rPr lang="en-IN" dirty="0" err="1"/>
              <a:t>autoData.reduce</a:t>
            </a:r>
            <a:r>
              <a:rPr lang="en-IN" dirty="0"/>
              <a:t>(new Function2&lt;String, String, String&gt;() {</a:t>
            </a:r>
          </a:p>
          <a:p>
            <a:r>
              <a:rPr lang="en-IN" dirty="0"/>
              <a:t>   public String call(String x, String y) {</a:t>
            </a:r>
          </a:p>
          <a:p>
            <a:r>
              <a:rPr lang="en-IN" dirty="0"/>
              <a:t>     return (</a:t>
            </a:r>
            <a:r>
              <a:rPr lang="en-IN" dirty="0" err="1"/>
              <a:t>x.length</a:t>
            </a:r>
            <a:r>
              <a:rPr lang="en-IN" dirty="0"/>
              <a:t>() &lt; </a:t>
            </a:r>
            <a:r>
              <a:rPr lang="en-IN" dirty="0" err="1"/>
              <a:t>y.length</a:t>
            </a:r>
            <a:r>
              <a:rPr lang="en-IN" dirty="0"/>
              <a:t>() ? x : y);</a:t>
            </a:r>
          </a:p>
          <a:p>
            <a:r>
              <a:rPr lang="en-IN" dirty="0"/>
              <a:t>					}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		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shortest string is " + shortest);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7E25C-817D-47B1-B795-9547823FDA35}"/>
              </a:ext>
            </a:extLst>
          </p:cNvPr>
          <p:cNvSpPr txBox="1"/>
          <p:nvPr/>
        </p:nvSpPr>
        <p:spPr>
          <a:xfrm>
            <a:off x="7320280" y="4318843"/>
            <a:ext cx="352044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here you have a new class that you define based on an interface called function 2.</a:t>
            </a:r>
          </a:p>
          <a:p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function to is</a:t>
            </a:r>
            <a:endParaRPr lang="en-IN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0E4184-E154-4DA8-BD96-9C0005A3BC2B}"/>
              </a:ext>
            </a:extLst>
          </p:cNvPr>
          <p:cNvCxnSpPr/>
          <p:nvPr/>
        </p:nvCxnSpPr>
        <p:spPr>
          <a:xfrm>
            <a:off x="4368800" y="3810000"/>
            <a:ext cx="2661920" cy="772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28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2CE1-98E8-4960-A301-79C2B8EFE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Function2 is a template of three parameters.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We saw function which we use to map that out only two parameters here.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Function 2 has three parameters.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The first two parameters are the inputs.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Which basically means the parameters the values you are picking from the RDD  and passing and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 the </a:t>
            </a:r>
            <a:r>
              <a:rPr lang="en-US" b="0" i="0" dirty="0">
                <a:effectLst/>
                <a:latin typeface="sf pro text"/>
              </a:rPr>
              <a:t>first value can be an individual value or a computed value based on all the previous values.</a:t>
            </a:r>
          </a:p>
          <a:p>
            <a:pPr algn="l"/>
            <a:r>
              <a:rPr lang="en-US" b="0" i="0" u="sng" dirty="0">
                <a:solidFill>
                  <a:srgbClr val="007791"/>
                </a:solidFill>
                <a:effectLst/>
                <a:latin typeface="sf pro text"/>
              </a:rPr>
              <a:t>The second value is the next value and the third  </a:t>
            </a:r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is the Output.</a:t>
            </a:r>
          </a:p>
          <a:p>
            <a:pPr algn="l"/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So you are also you implement a function called call which has 2 input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   parameters </a:t>
            </a:r>
            <a:r>
              <a:rPr lang="en-US" b="0" i="0" dirty="0" err="1">
                <a:solidFill>
                  <a:srgbClr val="29303B"/>
                </a:solidFill>
                <a:effectLst/>
                <a:latin typeface="sf pro text"/>
              </a:rPr>
              <a:t>x,y</a:t>
            </a:r>
            <a:r>
              <a:rPr lang="en-US" b="0" i="0" dirty="0">
                <a:solidFill>
                  <a:srgbClr val="29303B"/>
                </a:solidFill>
                <a:effectLst/>
                <a:latin typeface="sf pro text"/>
              </a:rPr>
              <a:t>.</a:t>
            </a:r>
          </a:p>
          <a:p>
            <a:pPr algn="l"/>
            <a:endParaRPr lang="en-US" b="0" i="0" dirty="0">
              <a:effectLst/>
              <a:latin typeface="sf pro tex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1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CA0B-D478-467A-B6AE-4B9B26E3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do remember that based on the type of parameters you have you need to change the data types also.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the data types are correct because sometimes you might be comparing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Interger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 You have to Return String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2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747</Words>
  <Application>Microsoft Office PowerPoint</Application>
  <PresentationFormat>Widescreen</PresentationFormat>
  <Paragraphs>66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sf pro text</vt:lpstr>
      <vt:lpstr>Times New Roman</vt:lpstr>
      <vt:lpstr>Office Theme</vt:lpstr>
      <vt:lpstr>ACTION</vt:lpstr>
      <vt:lpstr>ACTION</vt:lpstr>
      <vt:lpstr>REDUCE</vt:lpstr>
      <vt:lpstr>PowerPoint Presentation</vt:lpstr>
      <vt:lpstr>PowerPoint Presentation</vt:lpstr>
      <vt:lpstr>PowerPoint Presentation</vt:lpstr>
      <vt:lpstr>Ex-2 :: AUTO DATA</vt:lpstr>
      <vt:lpstr>PowerPoint Presentation</vt:lpstr>
      <vt:lpstr>PowerPoint Presentation</vt:lpstr>
      <vt:lpstr>ASSIGNMENT</vt:lpstr>
      <vt:lpstr>Ex-3::: Use external function to compute Average MPG for all Cars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PAIR RDD</vt:lpstr>
      <vt:lpstr>PowerPoint Presentation</vt:lpstr>
      <vt:lpstr>LAB:: Calculate Av Horsepower By Each Brand</vt:lpstr>
      <vt:lpstr>getKv Function</vt:lpstr>
      <vt:lpstr>PowerPoint Presentation</vt:lpstr>
      <vt:lpstr>How to Print OutPut</vt:lpstr>
      <vt:lpstr>Next::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</dc:title>
  <dc:creator>manish singh</dc:creator>
  <cp:lastModifiedBy>manish singh</cp:lastModifiedBy>
  <cp:revision>13</cp:revision>
  <dcterms:created xsi:type="dcterms:W3CDTF">2020-07-07T14:16:42Z</dcterms:created>
  <dcterms:modified xsi:type="dcterms:W3CDTF">2020-07-08T04:35:06Z</dcterms:modified>
</cp:coreProperties>
</file>