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ED78-95A9-4C89-B9FE-D9A102C15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6468-C1F2-4F2C-A56A-7EDEFA406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23461-5A6F-4A32-B103-0C9551C7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FAC7-78CA-42A4-9826-BB2690517F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1484-3128-46FE-A41A-8127927D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3F69A-ABCD-4CC0-B0FA-B7533537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E87D-3230-4974-802A-1D941ED7D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0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4093-169C-49E3-8D64-76A7A7CD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549C1-1CF0-44EF-B082-A7EE8201D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3BE29-F963-49E5-AAF9-8998D116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FAC7-78CA-42A4-9826-BB2690517F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A2A0D-F75F-4DE0-9705-5C1DDF40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84B8-B7E1-4615-BC2E-62AAB9E7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E87D-3230-4974-802A-1D941ED7D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2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DE16F-7C47-4A41-AE6A-E938DA313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94051-306D-4373-B5E0-4B26AEE8D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0C31F-C6FE-4336-9F05-01AE40FA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FAC7-78CA-42A4-9826-BB2690517F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1A67-A3B4-41BA-985B-4F619191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D8BA1-5A75-45EB-95FB-E8DB91F0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E87D-3230-4974-802A-1D941ED7D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6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368A-8999-4402-851C-E136F4CD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7086-AB5F-4114-B21A-5F0679C0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FD205-79DE-44A1-A590-02AE6DE4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FAC7-78CA-42A4-9826-BB2690517F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6D226-04AA-41C4-A75C-CA3F5A5F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9B821-C12B-4B48-9BBE-C02C4E68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E87D-3230-4974-802A-1D941ED7D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44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9FBF-847A-4442-B0CB-D0D27DFB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C7F73-63B8-4E92-A2ED-9FE270C33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38ED6-E15F-4850-A682-A259D6B7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FAC7-78CA-42A4-9826-BB2690517F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4E24-47EB-48E6-B0BB-86BCEE8F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2C8C-6190-4509-8842-51C1E66B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E87D-3230-4974-802A-1D941ED7D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64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1E06-19AD-449F-9716-7E674763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56FB-4E09-45EA-A323-749D4A7EE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D012E-2E2C-4733-8179-7CAA12621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15ED3-0642-442A-8549-410E5652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FAC7-78CA-42A4-9826-BB2690517F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5BE1C-FE52-49A3-915C-4475B323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5854D-A1D6-4447-B776-1908403C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E87D-3230-4974-802A-1D941ED7D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2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1B1A-BE9D-403A-ABFE-35468FF0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DC10-3664-4126-8662-09D4ABD41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4A8FF-5FB9-4F12-A54E-2BB28AABC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7A06-FED5-4080-8AA4-AFE26F17E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83914-D851-41AD-AD57-FB32B8867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B80BA-E74C-4338-B081-4B602F67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FAC7-78CA-42A4-9826-BB2690517F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9BE55-6846-4746-A912-1DC0C293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494A1-D830-4A7C-B414-349C50E9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E87D-3230-4974-802A-1D941ED7D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2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AC77-F22A-438A-B415-E43FB3AD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1EED4-EAED-4D1E-AF49-C66164B4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FAC7-78CA-42A4-9826-BB2690517F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1F331-7898-4424-BE7F-0F3DC614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EC60D-D564-4753-AD4B-57ADC785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E87D-3230-4974-802A-1D941ED7D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80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F07ED-2149-4948-BE98-3FDCCD99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FAC7-78CA-42A4-9826-BB2690517F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ABA74-38E8-49DB-8DF6-308A1F53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41A15-D313-43ED-9271-CF6F8F5A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E87D-3230-4974-802A-1D941ED7D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85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7AA1-0F80-4301-9926-57C3D2B5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CD42-00BD-437D-A4E2-18A9AA6F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7E46E-C80B-45CD-A786-B709506AF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D4518-16CF-4EB9-8F3D-1020EAD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FAC7-78CA-42A4-9826-BB2690517F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0375B-48CA-41E0-8B5B-6A9A8BFF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89C7C-3DD7-4F30-ABE4-E10F482A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E87D-3230-4974-802A-1D941ED7D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66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087D-5138-4400-8C35-A9C28B26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A7D2B-C408-422A-BA4C-75775CE22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B1B1B-18E1-4E91-98A8-CEEAE28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AA9E6-88BB-4B11-A525-29D1FC5E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FAC7-78CA-42A4-9826-BB2690517F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4ED0E-23D1-410B-9C23-BF5A9DB7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8AA96-A462-48C4-8921-A7FC248D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E87D-3230-4974-802A-1D941ED7D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17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9EB0F-BBCE-4828-8E93-A31E2DDE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8E4F5-E12D-4894-8B45-E27063D8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54CA-2E1E-4370-ACC0-E8B0D6241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8FAC7-78CA-42A4-9826-BB2690517F8E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A440-EEB7-4EC6-8B78-8980AE550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61BD-B91B-4AB1-B280-17F648531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E87D-3230-4974-802A-1D941ED7D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5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281C-5128-403A-9823-0289A57DF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</a:t>
            </a:r>
          </a:p>
        </p:txBody>
      </p:sp>
    </p:spTree>
    <p:extLst>
      <p:ext uri="{BB962C8B-B14F-4D97-AF65-F5344CB8AC3E}">
        <p14:creationId xmlns:p14="http://schemas.microsoft.com/office/powerpoint/2010/main" val="89984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4ECC-3F35-42C3-B06D-ED7D9C20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Define which String Talks about Sedan /Hatchback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18AA0D-5FF1-4B2E-805E-AB5700923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0" y="2349159"/>
            <a:ext cx="10515600" cy="94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3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953A80-2671-469E-8258-46C2C728F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094"/>
            <a:ext cx="12192000" cy="48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5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A9D2FD-F663-444B-A7EE-642C0528E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412"/>
            <a:ext cx="12192000" cy="24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83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6D13-F1A0-48C3-8861-5FD9C80B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2275205"/>
            <a:ext cx="10515600" cy="1325563"/>
          </a:xfrm>
        </p:spPr>
        <p:txBody>
          <a:bodyPr/>
          <a:lstStyle/>
          <a:p>
            <a:r>
              <a:rPr lang="en-IN" dirty="0"/>
              <a:t>LAB- 2:: PARTITIONING //PERSISTENT</a:t>
            </a:r>
          </a:p>
        </p:txBody>
      </p:sp>
    </p:spTree>
    <p:extLst>
      <p:ext uri="{BB962C8B-B14F-4D97-AF65-F5344CB8AC3E}">
        <p14:creationId xmlns:p14="http://schemas.microsoft.com/office/powerpoint/2010/main" val="323878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609707-4BD1-40D5-9EE9-58AB354E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293"/>
            <a:ext cx="12192000" cy="521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1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98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602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812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54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074433-0FDD-4056-94F2-D381F08E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595437"/>
            <a:ext cx="98393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5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92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90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995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620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221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16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335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768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993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8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A31C5B-B813-4B97-A871-18761FA0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" y="436880"/>
            <a:ext cx="9315450" cy="28956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F924E-9B22-46FC-9412-AA6C85A09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1760"/>
            <a:ext cx="10515600" cy="2255202"/>
          </a:xfrm>
        </p:spPr>
        <p:txBody>
          <a:bodyPr/>
          <a:lstStyle/>
          <a:p>
            <a:pPr algn="l"/>
            <a:r>
              <a:rPr lang="en-US" b="0" i="0" u="sng" dirty="0">
                <a:solidFill>
                  <a:srgbClr val="007791"/>
                </a:solidFill>
                <a:effectLst/>
                <a:latin typeface="sf pro text"/>
              </a:rPr>
              <a:t>remember broadcast variables are read only variables and you use it for any kind of lookup information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Now What  if I need to count something globally across all my notes then you use something called accumulators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53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897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924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068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950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754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32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894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923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469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79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7CEEB3-F575-4C4B-9B9E-62A42ED5D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7" y="652462"/>
            <a:ext cx="9458325" cy="220027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892C-6DD0-496F-858D-5BDA76371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519"/>
            <a:ext cx="10515600" cy="290544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accumulators very similar to a broadcast variable.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 it is  also shared across all the nodes like a broadcast variable.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But accumulator variables can be updated.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And most importantly SPARK takes care of counting/Accumulating this centrally.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Ex:: you can have a variable to count something and then SPARK  will take care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of making sure that count that is a single copy of can maintain and all the nodes go and update that single variable and </a:t>
            </a:r>
            <a:r>
              <a:rPr lang="en-US" dirty="0">
                <a:solidFill>
                  <a:srgbClr val="29303B"/>
                </a:solidFill>
                <a:latin typeface="sf pro text"/>
              </a:rPr>
              <a:t>SPARK TAKES acre </a:t>
            </a:r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of all the 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So your count actually becomes accurate.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918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514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028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092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521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271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933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540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09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68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2C8901-CEA1-4A65-AB5A-D028715E1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700212"/>
            <a:ext cx="84867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0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7D9C4F-3BB6-4404-B6A0-74D8E04B5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238250"/>
            <a:ext cx="98202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0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5A6D-359E-42D9-9745-C50DD31A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A246-EFE1-47CD-B10B-7EEBCAE3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accumulators are variables that we can use to accumulate data across multiple partitions and 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broadcast variables again can be used to broadcast information to </a:t>
            </a:r>
            <a:r>
              <a:rPr lang="en-US" b="0" i="0" u="sng" dirty="0">
                <a:solidFill>
                  <a:srgbClr val="007791"/>
                </a:solidFill>
                <a:effectLst/>
                <a:latin typeface="sf pro text"/>
              </a:rPr>
              <a:t>all partitions.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10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6842-A65C-46CE-8CD0-6A3E0889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COUNT no of SEDAN &amp; HATCHBACK in AUTO DATASET</a:t>
            </a:r>
          </a:p>
        </p:txBody>
      </p:sp>
    </p:spTree>
    <p:extLst>
      <p:ext uri="{BB962C8B-B14F-4D97-AF65-F5344CB8AC3E}">
        <p14:creationId xmlns:p14="http://schemas.microsoft.com/office/powerpoint/2010/main" val="142509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6BA133-6747-420E-BF50-19E6B1C98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3561"/>
            <a:ext cx="12192000" cy="22308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A2851C-F675-47CD-BAF2-5C2DEE49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Define ACCUMULATOR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3ACAA-DB8C-40E4-8CA9-0FB8F87F61A3}"/>
              </a:ext>
            </a:extLst>
          </p:cNvPr>
          <p:cNvSpPr txBox="1"/>
          <p:nvPr/>
        </p:nvSpPr>
        <p:spPr>
          <a:xfrm>
            <a:off x="406400" y="4768334"/>
            <a:ext cx="1046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u="sng" dirty="0">
                <a:effectLst/>
                <a:latin typeface="sf pro text"/>
              </a:rPr>
              <a:t>this long accumulator will initialize absolute zero.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4853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193</Words>
  <Application>Microsoft Office PowerPoint</Application>
  <PresentationFormat>Widescreen</PresentationFormat>
  <Paragraphs>18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sf pro text</vt:lpstr>
      <vt:lpstr>Office Theme</vt:lpstr>
      <vt:lpstr>ADVANCE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Define ACCUMULATOR</vt:lpstr>
      <vt:lpstr>Define which String Talks about Sedan /Hatchback</vt:lpstr>
      <vt:lpstr>PowerPoint Presentation</vt:lpstr>
      <vt:lpstr>PowerPoint Presentation</vt:lpstr>
      <vt:lpstr>PowerPoint Presentation</vt:lpstr>
      <vt:lpstr>LAB- 2:: PARTITIONING //PERSISTENT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</dc:title>
  <dc:creator>manish singh</dc:creator>
  <cp:lastModifiedBy>manish singh</cp:lastModifiedBy>
  <cp:revision>6</cp:revision>
  <dcterms:created xsi:type="dcterms:W3CDTF">2020-07-07T15:34:12Z</dcterms:created>
  <dcterms:modified xsi:type="dcterms:W3CDTF">2020-07-08T10:34:02Z</dcterms:modified>
</cp:coreProperties>
</file>