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315" r:id="rId14"/>
    <p:sldId id="278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D451-8F45-449E-8FB6-0C3B729A3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F6FF-64EF-47DC-8DE4-9859D32C9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C9A9-832F-4FE2-927A-DA7A2546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83E9-DB9D-4F68-B8CD-812F0C71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CC36-34EC-4388-B2A5-0AE0A3F0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1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5AAD-9C94-4EE3-B5AF-56991392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96072-0CA6-41CA-BA2D-099E0F23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4C25-8E94-488A-AE85-387005AC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3F80-56B0-4681-982A-DE49FC1D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8425-601D-456B-BE53-F0DCB314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6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457A2-DBED-48AA-A9F9-86D81D19C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C70A1-59A0-4BC4-8CA7-8ED536737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BD08-6008-4EC2-A36D-1556CD17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6A45-1066-474B-B5B2-084C1589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06A6-4B00-46FA-8ED8-BD7D7229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1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68C0-B637-4A45-AF75-38A2E8D9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45F5-4C3C-4851-B692-EB701F52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720F-04D7-4365-9479-9DC0C717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D39A-A456-4D92-B2C4-66CFE2DE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D272-4536-47B3-B7A3-26D9C2E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8066-BEE2-4D3D-BE76-996546FB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30F0E-3410-4869-B54E-351DA76E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6883-08EC-46F3-A7E3-2BBCE666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D698-5DEB-40E5-912F-04AD0E7C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57E3E-BED0-4E91-AB76-6099ECF3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E13E-0DE6-4650-8D12-A50A2AF5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1066-0BB8-4927-B236-72627A39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911F9-B2D3-40B1-914B-34CFD26F6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1DB8-CA4E-47C3-8E3E-33091D1B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80CC1-6664-4524-9731-D7F9C468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D92B-0087-4C17-BCED-7F963EBD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3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3165-A259-409E-BAF8-BF78D129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0D11D-89B5-45DC-AE41-4CA820923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E2328-B9CC-4B10-944B-45C2DD34D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66D1D-0E80-4F75-AF9F-3BAF8BA3E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07CE8-ECAB-4704-B69F-ED2D131B6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BEF9F-7A34-4E5E-B3F7-F20BE5D1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C1C23-0D93-4740-9066-8B01E49B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37B23-B075-461A-9C56-6E95BD7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DFF0-7A52-40C8-82A0-27360739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7B49E-4C7A-4423-9344-6A0AFC23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3A557-E490-4EF0-AB7F-1D571F7A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2D463-D69C-4D79-BC4C-D3686ED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8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33910-BB31-4B09-B011-A75CA46C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960E7-A922-463D-9DA7-09E40C29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BECF-62A3-4FAB-AC0F-8CCAD2DE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D91A-43F5-49A0-9E14-9D1EFF8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BC5D-EA9E-4C79-8BD9-2839EB63C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0E42-FFF5-47F6-8345-F5600076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2AC67-0F40-4D4B-99C7-31239430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F57A-9CDB-437F-9DE1-4F96A086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B94B3-9F98-479B-A7BE-C63C5B2E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2422-C494-4C0B-8400-F0006ADE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9391D-22A2-4E5A-B5BF-75C4EEEE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D3F73-1B6A-4E09-8511-8926ADB41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5C35-3CD6-4EB2-8764-B97A2844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EC48B-5F6B-465A-9661-831BFC3D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3A0CE-B78B-469D-A8AA-7A0385D6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A175A-2CF8-4576-907F-380B85C6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EA533-D9A5-4130-9EFF-D8DDB96E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CC28-9DE2-44C5-B2C5-B1E9040D2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079B-8DEC-4DC7-A763-C5B9BE87274E}" type="datetimeFigureOut">
              <a:rPr lang="en-IN" smtClean="0"/>
              <a:t>28-06-2020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2A6C-C0C4-432A-98AC-70FC03F1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9DB0-0BDB-445C-919E-CC0B6C8D6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4916-5996-47E5-B271-002C0013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9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F388-4F37-4BBA-AE60-8FA3C3174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SCALA IDE- ECLIPSE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8AE7C-9437-4859-AD42-D1D23C3CC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SPARK RUN</a:t>
            </a:r>
          </a:p>
        </p:txBody>
      </p:sp>
    </p:spTree>
    <p:extLst>
      <p:ext uri="{BB962C8B-B14F-4D97-AF65-F5344CB8AC3E}">
        <p14:creationId xmlns:p14="http://schemas.microsoft.com/office/powerpoint/2010/main" val="39908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CC3323-224D-436C-8581-AA4D6257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12" y="491821"/>
            <a:ext cx="10353675" cy="1990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81C1DB-E730-4A93-A781-5FDD07AE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1554"/>
            <a:ext cx="8661115" cy="41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6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F907-82A1-4A73-9825-A365271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2766218"/>
            <a:ext cx="10515600" cy="1325563"/>
          </a:xfrm>
        </p:spPr>
        <p:txBody>
          <a:bodyPr/>
          <a:lstStyle/>
          <a:p>
            <a:r>
              <a:rPr lang="en-IN" dirty="0"/>
              <a:t>That’s ALL –</a:t>
            </a:r>
            <a:br>
              <a:rPr lang="en-IN" dirty="0"/>
            </a:br>
            <a:r>
              <a:rPr lang="en-IN" dirty="0"/>
              <a:t>   All Error GONE……….</a:t>
            </a:r>
          </a:p>
        </p:txBody>
      </p:sp>
    </p:spTree>
    <p:extLst>
      <p:ext uri="{BB962C8B-B14F-4D97-AF65-F5344CB8AC3E}">
        <p14:creationId xmlns:p14="http://schemas.microsoft.com/office/powerpoint/2010/main" val="120725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8C5A2-C3E1-4DCC-8799-0445B6C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5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871D-8E2A-4314-B2F9-FEA6DBD5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6954"/>
            <a:ext cx="10515600" cy="1325563"/>
          </a:xfrm>
        </p:spPr>
        <p:txBody>
          <a:bodyPr/>
          <a:lstStyle/>
          <a:p>
            <a:r>
              <a:rPr lang="en-IN" dirty="0"/>
              <a:t>Copy DATA File in Workspace Directory</a:t>
            </a:r>
          </a:p>
        </p:txBody>
      </p:sp>
    </p:spTree>
    <p:extLst>
      <p:ext uri="{BB962C8B-B14F-4D97-AF65-F5344CB8AC3E}">
        <p14:creationId xmlns:p14="http://schemas.microsoft.com/office/powerpoint/2010/main" val="336293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484068-2E7A-4B6C-8903-962E4E90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480"/>
            <a:ext cx="12192000" cy="28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36019-3DB1-4467-A1C7-E9F4077C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D6937-13F3-4AE6-9D4E-FE29BF68D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A61ECE-C5CE-47AE-A171-CD2B9DDC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4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18ECF3-1EDC-4B7E-8F74-96022A2D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95F219-8F1A-4903-86C1-04715DAB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8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36019-3DB1-4467-A1C7-E9F4077C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DDD692-D807-4E59-8417-C3DE206C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199"/>
            <a:ext cx="12192000" cy="57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968957-EAA7-4190-B805-346D4D49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8575"/>
            <a:ext cx="88582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A6FD5-B1CB-4C67-B827-2F1B9498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CC3323-224D-436C-8581-AA4D62573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12" y="491821"/>
            <a:ext cx="10353675" cy="1990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81C1DB-E730-4A93-A781-5FDD07AE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1554"/>
            <a:ext cx="8661115" cy="41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53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F907-82A1-4A73-9825-A365271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2766218"/>
            <a:ext cx="10515600" cy="1325563"/>
          </a:xfrm>
        </p:spPr>
        <p:txBody>
          <a:bodyPr/>
          <a:lstStyle/>
          <a:p>
            <a:r>
              <a:rPr lang="en-IN" dirty="0"/>
              <a:t>That’s ALL –</a:t>
            </a:r>
            <a:br>
              <a:rPr lang="en-IN" dirty="0"/>
            </a:br>
            <a:r>
              <a:rPr lang="en-IN" dirty="0"/>
              <a:t>   All Error GONE……….</a:t>
            </a:r>
          </a:p>
        </p:txBody>
      </p:sp>
    </p:spTree>
    <p:extLst>
      <p:ext uri="{BB962C8B-B14F-4D97-AF65-F5344CB8AC3E}">
        <p14:creationId xmlns:p14="http://schemas.microsoft.com/office/powerpoint/2010/main" val="2713259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8C5A2-C3E1-4DCC-8799-0445B6C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871D-8E2A-4314-B2F9-FEA6DBD5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6954"/>
            <a:ext cx="10515600" cy="1325563"/>
          </a:xfrm>
        </p:spPr>
        <p:txBody>
          <a:bodyPr/>
          <a:lstStyle/>
          <a:p>
            <a:r>
              <a:rPr lang="en-IN" dirty="0"/>
              <a:t>Copy DATA File in Workspace Directory</a:t>
            </a:r>
          </a:p>
        </p:txBody>
      </p:sp>
    </p:spTree>
    <p:extLst>
      <p:ext uri="{BB962C8B-B14F-4D97-AF65-F5344CB8AC3E}">
        <p14:creationId xmlns:p14="http://schemas.microsoft.com/office/powerpoint/2010/main" val="790422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484068-2E7A-4B6C-8903-962E4E90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480"/>
            <a:ext cx="12192000" cy="28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D6937-13F3-4AE6-9D4E-FE29BF68D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9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A61ECE-C5CE-47AE-A171-CD2B9DDC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6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18ECF3-1EDC-4B7E-8F74-96022A2D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8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95F219-8F1A-4903-86C1-04715DAB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DDD692-D807-4E59-8417-C3DE206C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199"/>
            <a:ext cx="12192000" cy="57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7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968957-EAA7-4190-B805-346D4D49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8575"/>
            <a:ext cx="88582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A6FD5-B1CB-4C67-B827-2F1B9498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0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Widescreen</PresentationFormat>
  <Paragraphs>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SCALA IDE- 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–    All Error GONE……….</vt:lpstr>
      <vt:lpstr>PowerPoint Presentation</vt:lpstr>
      <vt:lpstr>Copy DATA File in Workspace Directory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–    All Error GONE……….</vt:lpstr>
      <vt:lpstr>PowerPoint Presentation</vt:lpstr>
      <vt:lpstr>Copy DATA File in Workspace Directory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IDE- ECLIPSE</dc:title>
  <dc:creator>manish singh</dc:creator>
  <cp:lastModifiedBy>manish singh</cp:lastModifiedBy>
  <cp:revision>1</cp:revision>
  <dcterms:created xsi:type="dcterms:W3CDTF">2020-06-28T04:02:12Z</dcterms:created>
  <dcterms:modified xsi:type="dcterms:W3CDTF">2020-06-28T04:03:41Z</dcterms:modified>
</cp:coreProperties>
</file>