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2" r:id="rId7"/>
    <p:sldId id="261" r:id="rId8"/>
    <p:sldId id="262" r:id="rId9"/>
    <p:sldId id="263" r:id="rId10"/>
    <p:sldId id="264" r:id="rId11"/>
    <p:sldId id="295" r:id="rId12"/>
    <p:sldId id="296" r:id="rId13"/>
    <p:sldId id="297" r:id="rId14"/>
    <p:sldId id="298" r:id="rId15"/>
    <p:sldId id="299" r:id="rId16"/>
    <p:sldId id="30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326F-AB46-45CA-BC7A-6EF5FFC9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FAE4C-FD52-46B4-BD2C-5377CD787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8105-F0E1-49D1-987F-87FACC59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0CCA-5640-431F-BF6F-DDC8222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75C8-F997-4CC8-BF25-10E06BE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C3B4-7F86-4044-B01A-7FF3B077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26F80-747D-4BDE-9D78-3C727AE5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781C-C9CB-44AC-8350-9428ABC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09A-2F88-4AA0-AC4F-BFB5FF1C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B793-2A5B-4875-AEC1-B7885FD3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3515-3758-48F6-B278-209F503E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4F16B-A3E9-4F42-994D-FBFFC0F3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D6FA-FB7D-4A03-ABFC-4B7D2527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CE84-1275-406B-9BF1-4198D68B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E0EF-90D7-49CF-819F-5E54F1B1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AF0A-95FC-4B58-A8D9-1EEEBE79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0F86-219A-4F43-9AE9-ADED43D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F3BD-A0B4-4CA1-A497-66C9A925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0E80-EFC9-4376-8432-F30083C5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3CC4-1960-40FB-ABF4-D6289C5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205-803E-4C6E-BA73-0A2DD4E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78F6-7608-42F4-9E9D-2003C301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0965-1D11-4EF5-BABD-210002CE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AC91-57BA-408B-AFAE-00A59C66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2999-DBD4-4005-83B1-F68F1F31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2DFB-EB1E-4829-8D26-330B3545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DAC0-B44A-4B2C-AC23-A72E62C9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366E2-8AB9-4C60-806E-FA183B4B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51F4-EEBB-4E89-803E-A9E8C94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4C45-E39E-4F98-AB1C-8A82496D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89CA-15B9-4044-9F7F-D7A6EC83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CED8-32F7-4FAA-B326-475F9F3C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8BD15-4930-405D-9832-A66E8C4D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14C2-F9C8-41BB-9C44-F0FCB1A1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0C4D7-F466-418A-A019-888E0B73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6FF4C-B18C-474A-AA79-C2C551F8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6046A-148D-474D-A536-17F66A6D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4E4EE-6BA3-4646-A8D7-4D7E3EFD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39E71-4BC3-456F-8279-572C00CD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0E12-2CA7-4295-B904-CEDA279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52EE3-8270-4A03-92C6-7ADD9E24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38DD6-1066-444C-A20C-51527EB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95343-56FD-40B6-B0AB-3EF37C9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072A7-3EBB-43CB-BB41-2B0FBA73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B99BF-96E3-45A7-9141-BCD3946D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E9C06-6071-4F4E-B5B6-F74DCFB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E05F-72C8-4685-85BC-B58BBA6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CC39-9CDF-4416-879C-671984E9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D2253-95EE-429B-9CF9-FDF97660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7352-BADB-4C69-91D8-FB7D117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0BEF-D1FC-4069-B3F4-77C8BB85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D61C-5B6E-4A70-B73F-76416E6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8BE7-1A5D-4BCD-AEB6-7F6EAF5D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6C957-0BDF-40A4-B500-C9E006EB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FB67E-6715-4855-AD5E-D180038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B6EB-60FB-4A5C-A175-EB7A6AD5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CCA6-7185-40AB-B405-B2B912CB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E9549-6CE5-4611-8CAC-DE8B25C7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BD75C-17D3-4F19-89AA-ED7D0B3D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3DAF-3C21-4AAA-91B4-54787F2B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E15F-6C72-4256-81C6-7ED3BCD17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BCD8-F370-4D82-9501-4B0EECEAB8E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D921-59E2-4848-80C1-FD2A1BF88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086-5DEC-48B7-9A9A-6CB752BAB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1050-6A93-47A5-8D78-7281A2BCD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2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3B37-95E7-48CE-9FCF-32BF5CD01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17941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0EF-28B4-4099-A7C4-02B0AFE7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IN" dirty="0"/>
              <a:t>Code From Eclipse</a:t>
            </a:r>
          </a:p>
        </p:txBody>
      </p:sp>
    </p:spTree>
    <p:extLst>
      <p:ext uri="{BB962C8B-B14F-4D97-AF65-F5344CB8AC3E}">
        <p14:creationId xmlns:p14="http://schemas.microsoft.com/office/powerpoint/2010/main" val="31091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33886-5EA4-417B-B918-CB4D8D02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71475"/>
            <a:ext cx="101250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A25E5-E39F-428A-B971-99E892BA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32"/>
            <a:ext cx="12192000" cy="50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9395A-A65E-4128-9FD5-C6B9CF72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811"/>
            <a:ext cx="12192000" cy="4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57AEB-66CE-4A8C-9539-75D0C0A9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214437"/>
            <a:ext cx="89344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0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FB90-C657-47A7-9195-6A969E5E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ExecrciseUtil.java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B6929-D0A4-49E5-9F7F-D48B6843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867"/>
            <a:ext cx="12192000" cy="36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0EF-28B4-4099-A7C4-02B0AFE7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IN" dirty="0"/>
              <a:t>Run Code From Eclipse</a:t>
            </a:r>
          </a:p>
        </p:txBody>
      </p:sp>
    </p:spTree>
    <p:extLst>
      <p:ext uri="{BB962C8B-B14F-4D97-AF65-F5344CB8AC3E}">
        <p14:creationId xmlns:p14="http://schemas.microsoft.com/office/powerpoint/2010/main" val="299729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77815-803A-47DD-ACF2-895E8797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A691-9CB9-411A-8AAA-825B09E8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3108325"/>
            <a:ext cx="10515600" cy="1325563"/>
          </a:xfrm>
        </p:spPr>
        <p:txBody>
          <a:bodyPr/>
          <a:lstStyle/>
          <a:p>
            <a:r>
              <a:rPr lang="en-IN" dirty="0"/>
              <a:t>Now, I want How many Errors Was in Last 1 Hr???</a:t>
            </a:r>
          </a:p>
        </p:txBody>
      </p:sp>
    </p:spTree>
    <p:extLst>
      <p:ext uri="{BB962C8B-B14F-4D97-AF65-F5344CB8AC3E}">
        <p14:creationId xmlns:p14="http://schemas.microsoft.com/office/powerpoint/2010/main" val="232757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CD6C-3FED-47DB-9618-F72F0913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WINDOWING 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09CDA-B88D-4A40-861F-8D1E5415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4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C272B-5B68-4EE8-9062-D452E42D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Spark STREAMING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A729B-4AB8-4F54-8EF3-710B24B4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90688"/>
            <a:ext cx="9865995" cy="50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29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AED-91E4-44DB-9B72-FDB7B243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02237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5E343-0032-4E78-9BF0-7A69477E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47812"/>
            <a:ext cx="8382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FA49-8082-408F-84FB-2C37F381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INTALL KAFKA &amp; RUN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901B-3B0A-40E5-9C70-259AC1CD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65" y="1409065"/>
            <a:ext cx="10515600" cy="4351338"/>
          </a:xfrm>
        </p:spPr>
        <p:txBody>
          <a:bodyPr/>
          <a:lstStyle/>
          <a:p>
            <a:r>
              <a:rPr lang="en-IN" dirty="0"/>
              <a:t>CREATE TOPIC name:: VIEWRECORDS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8697E-1EC6-4803-8696-9F758007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2150745"/>
            <a:ext cx="99631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9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06F-9020-408C-9254-C851809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POM FILE :: ADD Dependency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5C132-46AC-49C1-8B0A-5A24951A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452687"/>
            <a:ext cx="8858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4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85AD-3895-4A48-859B-BBE9E51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RUN:: Make sure KAFKA is RUNNING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EC92E-BFFD-4AA2-A839-3CE11C12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12"/>
            <a:ext cx="12192000" cy="36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6523-C56E-4AB7-8D8D-CBA3A97D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Console Consumer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2BAC5-D437-4A2A-90DE-D58659E8E798}"/>
              </a:ext>
            </a:extLst>
          </p:cNvPr>
          <p:cNvSpPr txBox="1"/>
          <p:nvPr/>
        </p:nvSpPr>
        <p:spPr>
          <a:xfrm>
            <a:off x="685800" y="1602155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&gt;kafka-console-consumer.bat --bootstrap-server localhost:9092 --topic </a:t>
            </a:r>
            <a:r>
              <a:rPr lang="en-IN" dirty="0" err="1"/>
              <a:t>viewrecords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1EE61-F60D-4D43-A7B7-29D11E05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489200"/>
            <a:ext cx="9877425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2EF7-B4B1-42EB-BFA4-963013C1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AE4-0222-471D-9F1A-772F6143D673}"/>
              </a:ext>
            </a:extLst>
          </p:cNvPr>
          <p:cNvSpPr txBox="1"/>
          <p:nvPr/>
        </p:nvSpPr>
        <p:spPr>
          <a:xfrm>
            <a:off x="1524000" y="2274838"/>
            <a:ext cx="762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&lt;dependency&gt;</a:t>
            </a:r>
          </a:p>
          <a:p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org.apache.spark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&gt;spark-streaming-kafka-0-10_2.11&lt;/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			&lt;version&gt;2.3.1&lt;/version&gt;</a:t>
            </a:r>
          </a:p>
          <a:p>
            <a:r>
              <a:rPr lang="en-IN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2548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7F4E-F60B-4C20-9467-D45585EC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D4389-1223-4FB6-A02D-D41EC769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92"/>
            <a:ext cx="12192000" cy="41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F976-1D45-497B-8CDD-7C5D9B9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Simulator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8AF30-A705-4A80-BFF4-A2BBCDD7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820"/>
            <a:ext cx="12192000" cy="34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30067-27C8-4244-933E-C89BD1BC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7162"/>
            <a:ext cx="11163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9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66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74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33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553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4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85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117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85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34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81E66-F5A3-4F01-8007-BCB660AB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256"/>
            <a:ext cx="12192000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090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1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63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986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86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076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404BD-C517-4B6D-99D1-BECFEB1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F1A0B5-3A9E-497B-AC45-9CCAF073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406"/>
            <a:ext cx="12192000" cy="23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DA89E4-1B24-437C-9D6B-BB4C83B2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062037"/>
            <a:ext cx="96678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46FE92-B8EF-4028-9C45-C302C900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47812"/>
            <a:ext cx="9563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C70A0-1700-48AE-8A59-9AB31687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97313"/>
            <a:ext cx="9563100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37B62-0104-4D3D-A58B-FFA2B843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" y="1582807"/>
            <a:ext cx="9324975" cy="248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D58F3-C3E0-417E-B238-45DC60C406FD}"/>
              </a:ext>
            </a:extLst>
          </p:cNvPr>
          <p:cNvSpPr txBox="1"/>
          <p:nvPr/>
        </p:nvSpPr>
        <p:spPr>
          <a:xfrm>
            <a:off x="308610" y="0"/>
            <a:ext cx="115989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* Run command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 * java -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cp C:/Users/Manish/Desktop/spark_Eclipse/SparkTraing/target/classes 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com.manish.SparkStreaming.SocketServer</a:t>
            </a:r>
            <a:endParaRPr lang="en-IN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   java -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cp 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java_Eclipse__Folder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/target/classes 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packagename.classname</a:t>
            </a:r>
            <a:endParaRPr lang="en-IN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2316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165</Words>
  <Application>Microsoft Office PowerPoint</Application>
  <PresentationFormat>Widescreen</PresentationFormat>
  <Paragraphs>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STREAMING</vt:lpstr>
      <vt:lpstr>Why Spark STREAMING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From Eclipse</vt:lpstr>
      <vt:lpstr>PowerPoint Presentation</vt:lpstr>
      <vt:lpstr>PowerPoint Presentation</vt:lpstr>
      <vt:lpstr>PowerPoint Presentation</vt:lpstr>
      <vt:lpstr>PowerPoint Presentation</vt:lpstr>
      <vt:lpstr>ExecrciseUtil.java</vt:lpstr>
      <vt:lpstr>Run Code From Eclipse</vt:lpstr>
      <vt:lpstr>PowerPoint Presentation</vt:lpstr>
      <vt:lpstr>Now, I want How many Errors Was in Last 1 Hr???</vt:lpstr>
      <vt:lpstr>WINDOWING ….</vt:lpstr>
      <vt:lpstr>PowerPoint Presentation</vt:lpstr>
      <vt:lpstr>KAFKA</vt:lpstr>
      <vt:lpstr>PowerPoint Presentation</vt:lpstr>
      <vt:lpstr>INTALL KAFKA &amp; RUN IT </vt:lpstr>
      <vt:lpstr>POM FILE :: ADD Dependency </vt:lpstr>
      <vt:lpstr>RUN:: Make sure KAFKA is RUNNING</vt:lpstr>
      <vt:lpstr>Check Console Consumer</vt:lpstr>
      <vt:lpstr>Maven</vt:lpstr>
      <vt:lpstr>Run</vt:lpstr>
      <vt:lpstr>Run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</dc:title>
  <dc:creator>manish singh</dc:creator>
  <cp:lastModifiedBy>manish singh</cp:lastModifiedBy>
  <cp:revision>9</cp:revision>
  <dcterms:created xsi:type="dcterms:W3CDTF">2020-07-09T15:46:34Z</dcterms:created>
  <dcterms:modified xsi:type="dcterms:W3CDTF">2020-07-09T18:59:56Z</dcterms:modified>
</cp:coreProperties>
</file>