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16BD-527E-469F-BD88-5BDF4B15C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2B7C55-420A-43FE-B04C-F5C76EDB3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5899B-76F4-4D93-A0F4-4A7E092E9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04C75-A31E-408B-AA97-0CE780B6A670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35614-8BEC-4697-9152-7D52B7B51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7CC3D-1E52-4A43-8F3F-9DF505F0D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F493E-E107-438E-B98C-49D410BE1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8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B6E4F-3EEF-4B20-82AD-DA96C7E27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7CB614-8A83-4764-AD48-4406F5A50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975EB-88D1-42A5-AF0B-6DBEFCA8F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04C75-A31E-408B-AA97-0CE780B6A670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97491-F219-492D-8E78-340B04F2E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24D8B-622D-4558-92BB-C26613A3D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F493E-E107-438E-B98C-49D410BE1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44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CB50FB-D319-470F-87D7-D49545C5AA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FE5256-81DC-4199-B02B-0B6E40ADC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D2712-97B4-449D-87C2-66011749C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04C75-A31E-408B-AA97-0CE780B6A670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326FB-D39A-4A2E-9DF0-98B49D90C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455B5-7F24-42AA-8683-A356E9DE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F493E-E107-438E-B98C-49D410BE1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42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AC844-69DB-440D-BE7C-35C1812A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7F8D3-DF1C-45C4-BAA2-F466A2363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ABD7C-A3F0-4243-A3E1-A11E57EBE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04C75-A31E-408B-AA97-0CE780B6A670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1B5BE-4DD2-4CBC-BABE-618989268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5415C-F76F-4D1E-89A8-73061BC67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F493E-E107-438E-B98C-49D410BE1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705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4E22B-FAE4-4FC5-9C8B-44F713B30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82775-5C11-4DB2-BE2D-7B2A505BB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A4186-0A7F-47EC-9E98-088C486BF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04C75-A31E-408B-AA97-0CE780B6A670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E5EF7-F9C8-42E8-8A7F-FF47F8093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CFE5C-7A88-47A3-843D-8A70C3828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F493E-E107-438E-B98C-49D410BE1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064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3E39D-33E2-493B-908D-791F471C3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8EF41-8315-4EE7-B2EF-21EF7A4ACF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60D99-F00A-49FC-8515-E90D77327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50D7A-1585-44AF-869C-F63364F93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04C75-A31E-408B-AA97-0CE780B6A670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AC034-08F7-4EDB-A45C-3CA243A11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B4450-CFEC-4067-B199-CEFF85CC9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F493E-E107-438E-B98C-49D410BE1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09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9DAC0-04E8-425E-B4D5-BB66CB6C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53D20-2544-4CFB-99E8-24E2A327E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ABF48-13DE-447E-88CC-C51B8EF20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112743-B642-42D8-B1B3-E777E9D836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BD92C1-38FF-453C-AE47-B353AE1077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2C9823-95A5-4693-B6FB-6B97AB6CD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04C75-A31E-408B-AA97-0CE780B6A670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3FF081-17E9-41DE-BF69-309A9B54C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A9C0A9-401B-4C89-8BEC-63BDB7A49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F493E-E107-438E-B98C-49D410BE1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0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0D057-1EF9-4883-B8B0-0AF8248F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D9CAEC-0C2B-442F-885B-D80BCC78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04C75-A31E-408B-AA97-0CE780B6A670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FB4826-C9E9-4918-8A97-92BD533EB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B2EF43-0DF8-43AC-BCB1-8DAA5277E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F493E-E107-438E-B98C-49D410BE1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457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99DBEC-A65B-4163-88F1-A249861A1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04C75-A31E-408B-AA97-0CE780B6A670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205F9-32BC-4AE2-A99E-C2852CF9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3768A2-E0A7-4F7B-98D9-C67F2B9D0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F493E-E107-438E-B98C-49D410BE1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063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3B8D3-357B-4F08-97B1-B57359127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BD07F-8829-4A7B-8754-A0529C6E3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51612A-33E0-4D82-85D6-AEBD156C5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92898-C3BA-4D23-A8C1-E7D503C64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04C75-A31E-408B-AA97-0CE780B6A670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9691F-A0A1-4785-AD37-0237E5051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E1BBD-88F1-46F0-BDB4-725F44D6E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F493E-E107-438E-B98C-49D410BE1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772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E869A-F2DB-4C74-8BC0-E8270D16F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768628-250B-4772-965E-C1B2FAB614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17C7AB-E184-4C37-B77B-BCDEB472E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670D40-44B9-4EF3-9B81-A3766D652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04C75-A31E-408B-AA97-0CE780B6A670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725BA-DFEE-482C-B0E4-4DD0DA3D4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62E98-672B-4DCC-822F-E46031FA9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F493E-E107-438E-B98C-49D410BE1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652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1334D6-8AF6-4643-B742-A4C8BF3C6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8F9D1-44A2-4070-9981-8FEA5489E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5BC39-8FDE-4B9C-A0C8-FF66F99100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04C75-A31E-408B-AA97-0CE780B6A670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1788D-3262-4E6D-A3FD-FBAA35954A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52413-AC74-4153-B740-3754D97AC7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F493E-E107-438E-B98C-49D410BE1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076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51577-1E78-480E-854D-A46234881D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4110485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0894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2734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2256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8821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9825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8083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5674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9273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465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4949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D7FAC2-41B9-4337-AC95-57677DC6B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912" y="0"/>
            <a:ext cx="84961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2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88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941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1912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0549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83202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8653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5402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62145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11341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3301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82687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58808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52254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81220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80069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06832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79378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8161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90929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30138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3980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863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26039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26439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90881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58247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66551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22076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85052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12453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49606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1224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52667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8462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07254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3953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77358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2475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5729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0143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2777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0123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</Words>
  <Application>Microsoft Office PowerPoint</Application>
  <PresentationFormat>Widescreen</PresentationFormat>
  <Paragraphs>1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Arial</vt:lpstr>
      <vt:lpstr>Calibri</vt:lpstr>
      <vt:lpstr>Calibri Light</vt:lpstr>
      <vt:lpstr>Office Theme</vt:lpstr>
      <vt:lpstr>PERFORMANCE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</dc:title>
  <dc:creator>manish singh</dc:creator>
  <cp:lastModifiedBy>manish singh</cp:lastModifiedBy>
  <cp:revision>1</cp:revision>
  <dcterms:created xsi:type="dcterms:W3CDTF">2020-07-02T10:59:49Z</dcterms:created>
  <dcterms:modified xsi:type="dcterms:W3CDTF">2020-07-02T11:05:18Z</dcterms:modified>
</cp:coreProperties>
</file>