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62" r:id="rId10"/>
    <p:sldId id="269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57DB-CE4A-489E-A2A9-4A463664F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893C7-C065-416D-9A58-1B1DEDD7A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BA4E1-0875-48B0-AD66-7F5B3573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592-126C-43C0-9A0C-87A026602F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3872-4661-4D40-BE82-7DDC4D06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C9837-304F-43D4-9E38-C69BFDA3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03D-8A9A-4959-BDC0-F01AAE8B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3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AB96-13CC-47FA-B0E6-8B1B68CA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8BF86-AD60-4203-BB4F-B25D0939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0BB94-6D8F-4DCC-8FA2-B5E2CDB1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592-126C-43C0-9A0C-87A026602F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C672-9894-42D3-8D0E-7D38E766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4B85-F850-4D5B-8FF7-9A515D85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03D-8A9A-4959-BDC0-F01AAE8B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3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009FD-CBA3-4914-AEDC-1E0DA75CE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86124-F9E2-4419-B8E1-DAFC0763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B9D7-9A0A-4102-9054-6F811DCA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592-126C-43C0-9A0C-87A026602F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D79A-9E31-41AF-8BE9-16C8C503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318D0-B2CC-4EF1-B6B3-048827E4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03D-8A9A-4959-BDC0-F01AAE8B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5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2E5A-C1D5-48AD-B64D-0DD6B444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6B7D-41EA-40F0-9AED-6683B1B0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6402-EEBD-44AD-B7BD-FEDCC2E7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592-126C-43C0-9A0C-87A026602F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06E2-ED15-4516-A544-16EC5835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3885-E63C-4366-B5F9-277A2C57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03D-8A9A-4959-BDC0-F01AAE8B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8674-2B4B-4EA9-8A15-F939F96A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AFF99-68E4-48C4-B28F-6EA821F5C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8951-66F6-4578-91D1-8A241AF8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592-126C-43C0-9A0C-87A026602F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13D3C-BF3C-49E1-9C09-C9470E46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78BA-40C2-45CF-9CF9-8B4D8643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03D-8A9A-4959-BDC0-F01AAE8B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9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2659-9F39-413A-B512-ED9C582D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B749-09FE-4FA7-AA5C-E5510ABC5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E1103-F99B-4843-B7C3-3CFE9D30F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37318-3D30-4A6C-874B-B73837B0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592-126C-43C0-9A0C-87A026602F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983D1-CF67-4CFE-9AC1-8EDF2F4E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6259-1BC3-4D89-9802-3C04D952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03D-8A9A-4959-BDC0-F01AAE8B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30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EC9D-CB77-4B97-8E99-80006B78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00062-EAC5-4A39-A691-C94B5497D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BA8B1-40F8-402F-BBA2-6D143B2E1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24339-ED1F-4DEF-B0D8-F09814E9E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7E978-862F-4047-8B53-E08FC67FF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1EA98-E263-46EE-9E7E-000EBCF3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592-126C-43C0-9A0C-87A026602F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65585-A27C-4EEE-B866-B8FA5C12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D36FA-6D13-4A9A-9C50-B817DA62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03D-8A9A-4959-BDC0-F01AAE8B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8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66FC-8137-473D-8BF8-A58664E3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F7DFA-EB73-48B0-85DA-735FFD6E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592-126C-43C0-9A0C-87A026602F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5C2E1-D123-4F94-AB19-9A316373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E9FF0-1100-4DAE-919D-10E681B1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03D-8A9A-4959-BDC0-F01AAE8B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8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170B4-3BB9-474C-AFEE-094D139A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592-126C-43C0-9A0C-87A026602F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DB9C2-8A28-4962-91FF-BDD906A9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06278-6422-4323-BE84-B335203B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03D-8A9A-4959-BDC0-F01AAE8B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3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7A46-163F-4154-BACE-AB2FB3AE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06A9-E314-4DCE-A36C-AFCCBA35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6D181-7878-41CB-A1E7-1A7E03AA5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3943F-E1FE-40E3-AEA6-6D39D9BA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592-126C-43C0-9A0C-87A026602F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45771-1A42-45EB-8FBB-F9F458BC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B06B5-7407-4CE2-993D-8DB27105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03D-8A9A-4959-BDC0-F01AAE8B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EF08-8A57-4629-97A8-8BA5ACF7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4E992-A4D1-4698-B65D-B2DAAE2A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1460-B2F3-43AB-9AD1-8FE4D9424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2F58E-C9E3-4D8E-945C-55473A25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592-126C-43C0-9A0C-87A026602F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DB226-BEEA-41FD-8675-3B5194E9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C6543-2DB8-4319-B78F-6FDABB46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C03D-8A9A-4959-BDC0-F01AAE8B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1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87287-F01B-4396-AAB5-BC7276BB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9067-F27B-4415-81B4-C4399349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810E-90F7-4F31-80D6-8B7D68069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2592-126C-43C0-9A0C-87A026602F2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5518E-8B7C-4F9B-B11E-DD9138638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4376-1DB4-4D4C-8F80-FE126761F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C03D-8A9A-4959-BDC0-F01AAE8B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60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95C1-E5EA-43F3-83D8-44A725F58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SPARK-SUBMIT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BF838-3B7A-4717-90AE-964961E6F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C49-9F4A-4FF5-BBF3-59BF6242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Taking Input From Files</a:t>
            </a:r>
          </a:p>
        </p:txBody>
      </p:sp>
    </p:spTree>
    <p:extLst>
      <p:ext uri="{BB962C8B-B14F-4D97-AF65-F5344CB8AC3E}">
        <p14:creationId xmlns:p14="http://schemas.microsoft.com/office/powerpoint/2010/main" val="325065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F6B16-7E36-4556-A43D-03DD03E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PYSPARK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46CCCC-EDD4-4915-92E6-05832E43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Terminal </a:t>
            </a:r>
          </a:p>
          <a:p>
            <a:endParaRPr lang="en-US" dirty="0"/>
          </a:p>
          <a:p>
            <a:r>
              <a:rPr lang="en-US" dirty="0"/>
              <a:t>Move to :::/</a:t>
            </a:r>
            <a:r>
              <a:rPr lang="en-US" dirty="0" err="1"/>
              <a:t>usr</a:t>
            </a:r>
            <a:r>
              <a:rPr lang="en-US" dirty="0"/>
              <a:t>/lib/spark/bin</a:t>
            </a:r>
          </a:p>
          <a:p>
            <a:r>
              <a:rPr lang="en-US" dirty="0"/>
              <a:t> and Run :::</a:t>
            </a:r>
          </a:p>
          <a:p>
            <a:r>
              <a:rPr lang="en-US" dirty="0"/>
              <a:t>spark-submit --master </a:t>
            </a:r>
            <a:r>
              <a:rPr lang="en-US" dirty="0" err="1"/>
              <a:t>sparkMaster</a:t>
            </a:r>
            <a:r>
              <a:rPr lang="en-US" dirty="0"/>
              <a:t>/local '/home/</a:t>
            </a:r>
            <a:r>
              <a:rPr lang="en-US" dirty="0" err="1"/>
              <a:t>cloudera</a:t>
            </a:r>
            <a:r>
              <a:rPr lang="en-US" dirty="0"/>
              <a:t>/Desktop/sampleapp.py'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08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F6B16-7E36-4556-A43D-03DD03E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6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F6B16-7E36-4556-A43D-03DD03E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3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F6B16-7E36-4556-A43D-03DD03E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06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F6B16-7E36-4556-A43D-03DD03E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4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F6B16-7E36-4556-A43D-03DD03E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66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F6B16-7E36-4556-A43D-03DD03E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JAR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8549E-2FBC-4452-96E2-9D6102DCF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640"/>
            <a:ext cx="9723120" cy="52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9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F6B16-7E36-4556-A43D-03DD03E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6ED00-E26F-4C1B-A92C-E95A286D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890587"/>
            <a:ext cx="85534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5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F6B16-7E36-4556-A43D-03DD03E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39B6AE-A10E-4001-95F1-57E6C4E2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93" y="0"/>
            <a:ext cx="6897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3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F6B16-7E36-4556-A43D-03DD03E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JAR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B1A5BC-134E-40D2-8CCD-D526F912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./bin/spark-submit --class com.manishSparkJavaspark.Rdd_Demo_1 --master local m.jar</a:t>
            </a:r>
          </a:p>
          <a:p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76CC5-1D23-460E-BF86-16DFCB29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01294"/>
            <a:ext cx="9906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9231C-19DC-4ED6-AA8C-F6272E67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576512"/>
            <a:ext cx="10029825" cy="1704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8DA14C-0DF4-4BA6-943B-CABADBDF0ABD}"/>
              </a:ext>
            </a:extLst>
          </p:cNvPr>
          <p:cNvSpPr txBox="1"/>
          <p:nvPr/>
        </p:nvSpPr>
        <p:spPr>
          <a:xfrm>
            <a:off x="1584960" y="46538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spark-submit --class com.manishSparkJavaspark.Spark_7_Read_Store_From_File --master local m2.jar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76D12-69DF-43BD-B656-3FBDA387A43D}"/>
              </a:ext>
            </a:extLst>
          </p:cNvPr>
          <p:cNvSpPr txBox="1"/>
          <p:nvPr/>
        </p:nvSpPr>
        <p:spPr>
          <a:xfrm>
            <a:off x="1188720" y="6508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C:\spark\bin&gt;spark-submit --class com.manishSparkJavaspark.Spark_7_Read_Store_From_File --master local C:\Users\Manish\Desktop\m12.jar</a:t>
            </a:r>
          </a:p>
        </p:txBody>
      </p:sp>
    </p:spTree>
    <p:extLst>
      <p:ext uri="{BB962C8B-B14F-4D97-AF65-F5344CB8AC3E}">
        <p14:creationId xmlns:p14="http://schemas.microsoft.com/office/powerpoint/2010/main" val="343978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F6B16-7E36-4556-A43D-03DD03E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Option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4C2D83-3612-4CB1-8F2C-3A4DE1057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./bin/spark-submit --class </a:t>
            </a:r>
            <a:r>
              <a:rPr lang="en-IN" dirty="0" err="1"/>
              <a:t>org.apache.spark.examples.SparkPi</a:t>
            </a:r>
            <a:r>
              <a:rPr lang="en-IN" dirty="0"/>
              <a:t> \</a:t>
            </a:r>
          </a:p>
          <a:p>
            <a:r>
              <a:rPr lang="en-IN" dirty="0"/>
              <a:t>--master yarn \</a:t>
            </a:r>
          </a:p>
          <a:p>
            <a:r>
              <a:rPr lang="en-IN" dirty="0"/>
              <a:t>--deploy-mode cluster \</a:t>
            </a:r>
          </a:p>
          <a:p>
            <a:r>
              <a:rPr lang="en-IN" dirty="0"/>
              <a:t>--driver-memory 2g \</a:t>
            </a:r>
          </a:p>
          <a:p>
            <a:r>
              <a:rPr lang="en-IN" dirty="0"/>
              <a:t>--executor-memory 1g \</a:t>
            </a:r>
          </a:p>
          <a:p>
            <a:r>
              <a:rPr lang="en-IN" dirty="0"/>
              <a:t>--executor-cores 1 \</a:t>
            </a:r>
          </a:p>
          <a:p>
            <a:r>
              <a:rPr lang="en-IN" dirty="0"/>
              <a:t>--queue </a:t>
            </a:r>
            <a:r>
              <a:rPr lang="en-IN" dirty="0" err="1"/>
              <a:t>thequeue</a:t>
            </a:r>
            <a:r>
              <a:rPr lang="en-IN" dirty="0"/>
              <a:t> \</a:t>
            </a:r>
          </a:p>
          <a:p>
            <a:r>
              <a:rPr lang="en-IN" dirty="0"/>
              <a:t>examples/lib/shadoop2.6.0-cdh5.12.0.jar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53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B17C-D11F-4622-A318-0D861245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spark-submit --class com.manishSparkJavaspark.Spark_7_Read_Store_From_File --master local --driver-memory 2g --executor-memory 1g --executor-cores 1 C:\Users\Manish\Desktop\m12.jar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87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35505A-C12C-4F24-85C3-4AE1F587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410"/>
            <a:ext cx="12192000" cy="44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5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220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SPARK-SUBMIT</vt:lpstr>
      <vt:lpstr>Create JAR FILE</vt:lpstr>
      <vt:lpstr>PowerPoint Presentation</vt:lpstr>
      <vt:lpstr>PowerPoint Presentation</vt:lpstr>
      <vt:lpstr>Run JAR</vt:lpstr>
      <vt:lpstr>PowerPoint Presentation</vt:lpstr>
      <vt:lpstr>Cluster Option</vt:lpstr>
      <vt:lpstr>PowerPoint Presentation</vt:lpstr>
      <vt:lpstr>PowerPoint Presentation</vt:lpstr>
      <vt:lpstr>Taking Input From Files</vt:lpstr>
      <vt:lpstr>PYSPARK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SPARK-SUBMIT</dc:title>
  <dc:creator>manish singh</dc:creator>
  <cp:lastModifiedBy>manish singh</cp:lastModifiedBy>
  <cp:revision>8</cp:revision>
  <dcterms:created xsi:type="dcterms:W3CDTF">2020-07-09T10:47:09Z</dcterms:created>
  <dcterms:modified xsi:type="dcterms:W3CDTF">2020-07-10T05:23:29Z</dcterms:modified>
</cp:coreProperties>
</file>