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6" r:id="rId3"/>
    <p:sldId id="292" r:id="rId4"/>
    <p:sldId id="282" r:id="rId5"/>
    <p:sldId id="293" r:id="rId6"/>
    <p:sldId id="284" r:id="rId7"/>
    <p:sldId id="291" r:id="rId8"/>
    <p:sldId id="285" r:id="rId9"/>
    <p:sldId id="294" r:id="rId10"/>
    <p:sldId id="286" r:id="rId11"/>
    <p:sldId id="287" r:id="rId12"/>
    <p:sldId id="288" r:id="rId13"/>
    <p:sldId id="290" r:id="rId14"/>
    <p:sldId id="28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5"/>
    <p:restoredTop sz="94674"/>
  </p:normalViewPr>
  <p:slideViewPr>
    <p:cSldViewPr snapToGrid="0">
      <p:cViewPr varScale="1">
        <p:scale>
          <a:sx n="132" d="100"/>
          <a:sy n="132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59BDD6-6A36-452D-A6D5-BA1E6273192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D19DEE-DAAD-434B-86B5-5A5B28CD3F8E}">
      <dgm:prSet phldrT="[文本]"/>
      <dgm:spPr/>
      <dgm:t>
        <a:bodyPr/>
        <a:lstStyle/>
        <a:p>
          <a:r>
            <a:rPr lang="en-US" dirty="0"/>
            <a:t>行为日志</a:t>
          </a:r>
        </a:p>
      </dgm:t>
    </dgm:pt>
    <dgm:pt modelId="{4B6D81D4-00B8-465F-9214-5ADA02E44943}" type="parTrans" cxnId="{B03C3A32-549B-458F-9A79-6F5F25373710}">
      <dgm:prSet/>
      <dgm:spPr/>
      <dgm:t>
        <a:bodyPr/>
        <a:lstStyle/>
        <a:p>
          <a:endParaRPr lang="en-US"/>
        </a:p>
      </dgm:t>
    </dgm:pt>
    <dgm:pt modelId="{77A57333-71D2-4955-AC31-508DD686EB11}" type="sibTrans" cxnId="{B03C3A32-549B-458F-9A79-6F5F25373710}">
      <dgm:prSet/>
      <dgm:spPr/>
      <dgm:t>
        <a:bodyPr/>
        <a:lstStyle/>
        <a:p>
          <a:endParaRPr lang="en-US"/>
        </a:p>
      </dgm:t>
    </dgm:pt>
    <dgm:pt modelId="{6B16BCBA-A7C1-4D49-ADE7-9A06F465F741}">
      <dgm:prSet phldrT="[文本]"/>
      <dgm:spPr/>
      <dgm:t>
        <a:bodyPr/>
        <a:lstStyle/>
        <a:p>
          <a:r>
            <a:rPr lang="zh-CN" altLang="en-US" b="0" dirty="0">
              <a:latin typeface="+mn-ea"/>
              <a:ea typeface="+mn-ea"/>
            </a:rPr>
            <a:t>广告</a:t>
          </a:r>
          <a:r>
            <a:rPr lang="en-US" altLang="zh-CN" b="0" dirty="0">
              <a:latin typeface="+mn-ea"/>
              <a:ea typeface="+mn-ea"/>
            </a:rPr>
            <a:t>(</a:t>
          </a:r>
          <a:r>
            <a:rPr lang="en-US" altLang="zh-Hans" b="0" dirty="0">
              <a:latin typeface="+mn-ea"/>
              <a:ea typeface="+mn-ea"/>
            </a:rPr>
            <a:t>11</a:t>
          </a:r>
          <a:r>
            <a:rPr lang="zh-Hans" altLang="en-US" b="0" dirty="0">
              <a:latin typeface="+mn-ea"/>
              <a:ea typeface="+mn-ea"/>
            </a:rPr>
            <a:t>渠道</a:t>
          </a:r>
          <a:r>
            <a:rPr lang="en-US" altLang="zh-Hans" b="0" dirty="0">
              <a:latin typeface="+mn-ea"/>
              <a:ea typeface="+mn-ea"/>
            </a:rPr>
            <a:t>)</a:t>
          </a:r>
          <a:endParaRPr lang="en-US" b="0" dirty="0">
            <a:latin typeface="+mn-ea"/>
            <a:ea typeface="+mn-ea"/>
          </a:endParaRPr>
        </a:p>
      </dgm:t>
    </dgm:pt>
    <dgm:pt modelId="{48D49CCD-5630-40A5-BC2A-30C108864B12}" type="parTrans" cxnId="{E3CB9EC8-CD2C-4DDD-B4C0-81CFB2D9FC5E}">
      <dgm:prSet/>
      <dgm:spPr/>
      <dgm:t>
        <a:bodyPr/>
        <a:lstStyle/>
        <a:p>
          <a:endParaRPr lang="en-US"/>
        </a:p>
      </dgm:t>
    </dgm:pt>
    <dgm:pt modelId="{6164D2A8-3E2C-452A-B134-C593B3787318}" type="sibTrans" cxnId="{E3CB9EC8-CD2C-4DDD-B4C0-81CFB2D9FC5E}">
      <dgm:prSet/>
      <dgm:spPr/>
      <dgm:t>
        <a:bodyPr/>
        <a:lstStyle/>
        <a:p>
          <a:endParaRPr lang="en-US"/>
        </a:p>
      </dgm:t>
    </dgm:pt>
    <dgm:pt modelId="{0D6917AB-4507-47C7-9DAC-AF07D677C7E3}">
      <dgm:prSet phldrT="[文本]"/>
      <dgm:spPr/>
      <dgm:t>
        <a:bodyPr/>
        <a:lstStyle/>
        <a:p>
          <a:r>
            <a:rPr lang="en-US" dirty="0"/>
            <a:t>特征中间表</a:t>
          </a:r>
        </a:p>
      </dgm:t>
    </dgm:pt>
    <dgm:pt modelId="{04C92E6A-BE30-4E98-80C7-A99D63094114}" type="parTrans" cxnId="{D1988BD8-69C6-4938-8B5F-B4CFC0C8C508}">
      <dgm:prSet/>
      <dgm:spPr/>
      <dgm:t>
        <a:bodyPr/>
        <a:lstStyle/>
        <a:p>
          <a:endParaRPr lang="en-US"/>
        </a:p>
      </dgm:t>
    </dgm:pt>
    <dgm:pt modelId="{E5CE849C-B5E4-42B7-BC9D-8B299D686F76}" type="sibTrans" cxnId="{D1988BD8-69C6-4938-8B5F-B4CFC0C8C508}">
      <dgm:prSet/>
      <dgm:spPr/>
      <dgm:t>
        <a:bodyPr/>
        <a:lstStyle/>
        <a:p>
          <a:endParaRPr lang="en-US"/>
        </a:p>
      </dgm:t>
    </dgm:pt>
    <dgm:pt modelId="{BF990C29-12DA-4E10-8E87-EC6987FD7E51}">
      <dgm:prSet phldrT="[文本]"/>
      <dgm:spPr/>
      <dgm:t>
        <a:bodyPr/>
        <a:lstStyle/>
        <a:p>
          <a:r>
            <a:rPr lang="zh-CN" altLang="en-US" b="0" dirty="0">
              <a:latin typeface="+mn-ea"/>
              <a:ea typeface="+mn-ea"/>
            </a:rPr>
            <a:t>主子品牌合并</a:t>
          </a:r>
          <a:endParaRPr lang="en-US" dirty="0"/>
        </a:p>
      </dgm:t>
    </dgm:pt>
    <dgm:pt modelId="{57C47130-5B02-4CB2-911D-09958EB2F1CC}" type="parTrans" cxnId="{C25BA930-8018-44DF-94E6-110E2450D500}">
      <dgm:prSet/>
      <dgm:spPr/>
      <dgm:t>
        <a:bodyPr/>
        <a:lstStyle/>
        <a:p>
          <a:endParaRPr lang="en-US"/>
        </a:p>
      </dgm:t>
    </dgm:pt>
    <dgm:pt modelId="{BACB83F8-A084-4072-8A5A-6D9BA6CD1D45}" type="sibTrans" cxnId="{C25BA930-8018-44DF-94E6-110E2450D500}">
      <dgm:prSet/>
      <dgm:spPr/>
      <dgm:t>
        <a:bodyPr/>
        <a:lstStyle/>
        <a:p>
          <a:endParaRPr lang="en-US"/>
        </a:p>
      </dgm:t>
    </dgm:pt>
    <dgm:pt modelId="{5F614C8B-4201-4ED3-9C2A-086933D57258}">
      <dgm:prSet phldrT="[文本]"/>
      <dgm:spPr/>
      <dgm:t>
        <a:bodyPr/>
        <a:lstStyle/>
        <a:p>
          <a:r>
            <a:rPr lang="en-US" dirty="0"/>
            <a:t>特征表</a:t>
          </a:r>
        </a:p>
      </dgm:t>
    </dgm:pt>
    <dgm:pt modelId="{835B0485-D578-4483-8019-7CE036194720}" type="parTrans" cxnId="{24B473EF-0A0E-4D05-B65C-045399630FAC}">
      <dgm:prSet/>
      <dgm:spPr/>
      <dgm:t>
        <a:bodyPr/>
        <a:lstStyle/>
        <a:p>
          <a:endParaRPr lang="en-US"/>
        </a:p>
      </dgm:t>
    </dgm:pt>
    <dgm:pt modelId="{BEEB49AC-6A4C-47C4-BF48-910232BC0AE3}" type="sibTrans" cxnId="{24B473EF-0A0E-4D05-B65C-045399630FAC}">
      <dgm:prSet/>
      <dgm:spPr/>
      <dgm:t>
        <a:bodyPr/>
        <a:lstStyle/>
        <a:p>
          <a:endParaRPr lang="en-US"/>
        </a:p>
      </dgm:t>
    </dgm:pt>
    <dgm:pt modelId="{79B2D380-6202-45DD-BAC2-70BBB70406B9}">
      <dgm:prSet phldrT="[文本]"/>
      <dgm:spPr/>
      <dgm:t>
        <a:bodyPr/>
        <a:lstStyle/>
        <a:p>
          <a:r>
            <a:rPr lang="zh-CN" altLang="en-US" b="0" dirty="0">
              <a:latin typeface="+mn-ea"/>
              <a:ea typeface="+mn-ea"/>
            </a:rPr>
            <a:t>窗口周期内特征汇总</a:t>
          </a:r>
          <a:endParaRPr lang="en-US" dirty="0"/>
        </a:p>
      </dgm:t>
    </dgm:pt>
    <dgm:pt modelId="{180D5F00-BAAE-4462-B9FB-00AE31D44ADA}" type="parTrans" cxnId="{270C0CB3-BE1F-49C2-AD30-56F5E5637F04}">
      <dgm:prSet/>
      <dgm:spPr/>
      <dgm:t>
        <a:bodyPr/>
        <a:lstStyle/>
        <a:p>
          <a:endParaRPr lang="en-US"/>
        </a:p>
      </dgm:t>
    </dgm:pt>
    <dgm:pt modelId="{D87B2C2E-9D12-430E-AFD5-EC20F28D490D}" type="sibTrans" cxnId="{270C0CB3-BE1F-49C2-AD30-56F5E5637F04}">
      <dgm:prSet/>
      <dgm:spPr/>
      <dgm:t>
        <a:bodyPr/>
        <a:lstStyle/>
        <a:p>
          <a:endParaRPr lang="en-US"/>
        </a:p>
      </dgm:t>
    </dgm:pt>
    <dgm:pt modelId="{624AD940-54AA-46D7-828E-A392D1294D10}">
      <dgm:prSet phldrT="[文本]"/>
      <dgm:spPr/>
      <dgm:t>
        <a:bodyPr/>
        <a:lstStyle/>
        <a:p>
          <a:r>
            <a:rPr lang="en-US" dirty="0"/>
            <a:t>特征窗口表</a:t>
          </a:r>
        </a:p>
      </dgm:t>
    </dgm:pt>
    <dgm:pt modelId="{D766A6AA-367C-4A26-85C7-186D16A48EB4}" type="parTrans" cxnId="{59085714-9D07-412A-921F-6784BF8F55AE}">
      <dgm:prSet/>
      <dgm:spPr/>
      <dgm:t>
        <a:bodyPr/>
        <a:lstStyle/>
        <a:p>
          <a:endParaRPr lang="en-US"/>
        </a:p>
      </dgm:t>
    </dgm:pt>
    <dgm:pt modelId="{25DC6BFA-65D5-443E-92E4-B340A4A15583}" type="sibTrans" cxnId="{59085714-9D07-412A-921F-6784BF8F55AE}">
      <dgm:prSet/>
      <dgm:spPr/>
      <dgm:t>
        <a:bodyPr/>
        <a:lstStyle/>
        <a:p>
          <a:endParaRPr lang="en-US"/>
        </a:p>
      </dgm:t>
    </dgm:pt>
    <dgm:pt modelId="{E1D15F1F-8F77-43C2-8225-69E1E83E273A}">
      <dgm:prSet phldrT="[文本]"/>
      <dgm:spPr/>
      <dgm:t>
        <a:bodyPr/>
        <a:lstStyle/>
        <a:p>
          <a:r>
            <a:rPr lang="zh-CN" altLang="en-US" b="0" dirty="0">
              <a:latin typeface="+mn-ea"/>
              <a:ea typeface="+mn-ea"/>
            </a:rPr>
            <a:t>特征汇总</a:t>
          </a:r>
          <a:endParaRPr lang="en-US" dirty="0"/>
        </a:p>
      </dgm:t>
    </dgm:pt>
    <dgm:pt modelId="{F190A81F-C023-40DA-80F8-D2F7CDBE3A39}" type="parTrans" cxnId="{006C3263-08B3-47CF-B847-A49F7A05FDB5}">
      <dgm:prSet/>
      <dgm:spPr/>
      <dgm:t>
        <a:bodyPr/>
        <a:lstStyle/>
        <a:p>
          <a:endParaRPr lang="en-US"/>
        </a:p>
      </dgm:t>
    </dgm:pt>
    <dgm:pt modelId="{02A6829D-D94B-4EA8-A5EB-6499750A17BD}" type="sibTrans" cxnId="{006C3263-08B3-47CF-B847-A49F7A05FDB5}">
      <dgm:prSet/>
      <dgm:spPr/>
      <dgm:t>
        <a:bodyPr/>
        <a:lstStyle/>
        <a:p>
          <a:endParaRPr lang="en-US"/>
        </a:p>
      </dgm:t>
    </dgm:pt>
    <dgm:pt modelId="{4674ED5F-CD4E-42BC-9063-BF7893F3FDC9}">
      <dgm:prSet phldrT="[文本]"/>
      <dgm:spPr/>
      <dgm:t>
        <a:bodyPr/>
        <a:lstStyle/>
        <a:p>
          <a:r>
            <a:rPr lang="zh-CN" altLang="en-US" b="0" dirty="0">
              <a:latin typeface="+mn-ea"/>
              <a:ea typeface="+mn-ea"/>
            </a:rPr>
            <a:t>搜索（点击</a:t>
          </a:r>
          <a:r>
            <a:rPr lang="en-US" altLang="zh-CN" b="0" dirty="0">
              <a:latin typeface="+mn-ea"/>
              <a:ea typeface="+mn-ea"/>
            </a:rPr>
            <a:t>&amp;</a:t>
          </a:r>
          <a:r>
            <a:rPr lang="zh-CN" altLang="en-US" b="0" dirty="0">
              <a:latin typeface="+mn-ea"/>
              <a:ea typeface="+mn-ea"/>
            </a:rPr>
            <a:t>曝光）</a:t>
          </a:r>
          <a:endParaRPr lang="en-US" b="0" dirty="0">
            <a:latin typeface="+mn-ea"/>
            <a:ea typeface="+mn-ea"/>
          </a:endParaRPr>
        </a:p>
      </dgm:t>
    </dgm:pt>
    <dgm:pt modelId="{ED607600-00AD-4E11-AE7B-A02F6FDB3766}" type="parTrans" cxnId="{6A810F91-F214-4EE0-81AD-BBD2CA1594CC}">
      <dgm:prSet/>
      <dgm:spPr/>
      <dgm:t>
        <a:bodyPr/>
        <a:lstStyle/>
        <a:p>
          <a:endParaRPr lang="en-US"/>
        </a:p>
      </dgm:t>
    </dgm:pt>
    <dgm:pt modelId="{0D80D7F0-D937-4846-BF94-08568AABA1C9}" type="sibTrans" cxnId="{6A810F91-F214-4EE0-81AD-BBD2CA1594CC}">
      <dgm:prSet/>
      <dgm:spPr/>
      <dgm:t>
        <a:bodyPr/>
        <a:lstStyle/>
        <a:p>
          <a:endParaRPr lang="en-US"/>
        </a:p>
      </dgm:t>
    </dgm:pt>
    <dgm:pt modelId="{F8031E20-37C4-8C41-8ACD-1DDA945324F6}">
      <dgm:prSet phldrT="[文本]"/>
      <dgm:spPr/>
      <dgm:t>
        <a:bodyPr/>
        <a:lstStyle/>
        <a:p>
          <a:r>
            <a:rPr lang="zh-CN" altLang="en-US" b="0" dirty="0">
              <a:latin typeface="+mn-ea"/>
              <a:ea typeface="+mn-ea"/>
            </a:rPr>
            <a:t>店铺（</a:t>
          </a:r>
          <a:r>
            <a:rPr lang="en-US" altLang="zh-CN" b="0" dirty="0">
              <a:latin typeface="+mn-ea"/>
              <a:ea typeface="+mn-ea"/>
            </a:rPr>
            <a:t>7</a:t>
          </a:r>
          <a:r>
            <a:rPr lang="zh-CN" altLang="en-US" b="0" dirty="0">
              <a:latin typeface="+mn-ea"/>
              <a:ea typeface="+mn-ea"/>
            </a:rPr>
            <a:t>种数据类型）</a:t>
          </a:r>
          <a:endParaRPr lang="en-US" b="0" dirty="0">
            <a:latin typeface="+mn-ea"/>
            <a:ea typeface="+mn-ea"/>
          </a:endParaRPr>
        </a:p>
      </dgm:t>
    </dgm:pt>
    <dgm:pt modelId="{415E93E2-240B-BA49-A663-EC932C6E9BCF}" type="parTrans" cxnId="{A1654C8B-405C-F84E-8990-58F7E57A3E3E}">
      <dgm:prSet/>
      <dgm:spPr/>
      <dgm:t>
        <a:bodyPr/>
        <a:lstStyle/>
        <a:p>
          <a:endParaRPr lang="zh-CN" altLang="en-US"/>
        </a:p>
      </dgm:t>
    </dgm:pt>
    <dgm:pt modelId="{26065BAC-58A4-054A-99F5-50480A9FD967}" type="sibTrans" cxnId="{A1654C8B-405C-F84E-8990-58F7E57A3E3E}">
      <dgm:prSet/>
      <dgm:spPr/>
      <dgm:t>
        <a:bodyPr/>
        <a:lstStyle/>
        <a:p>
          <a:endParaRPr lang="zh-CN" altLang="en-US"/>
        </a:p>
      </dgm:t>
    </dgm:pt>
    <dgm:pt modelId="{5A74B9E4-F589-EE4B-B5AD-D1AFFE487321}">
      <dgm:prSet phldrT="[文本]"/>
      <dgm:spPr/>
      <dgm:t>
        <a:bodyPr/>
        <a:lstStyle/>
        <a:p>
          <a:r>
            <a:rPr lang="zh-CN" altLang="en-US" b="0" dirty="0">
              <a:latin typeface="+mn-ea"/>
              <a:ea typeface="+mn-ea"/>
            </a:rPr>
            <a:t>推荐（</a:t>
          </a:r>
          <a:r>
            <a:rPr lang="en-US" altLang="zh-CN" b="0" dirty="0">
              <a:latin typeface="+mn-ea"/>
              <a:ea typeface="+mn-ea"/>
            </a:rPr>
            <a:t>1</a:t>
          </a:r>
          <a:r>
            <a:rPr lang="en-US" altLang="zh-Hans" b="0" dirty="0">
              <a:latin typeface="+mn-ea"/>
              <a:ea typeface="+mn-ea"/>
            </a:rPr>
            <a:t>0</a:t>
          </a:r>
          <a:r>
            <a:rPr lang="zh-Hans" altLang="en-US" b="0" dirty="0">
              <a:latin typeface="+mn-ea"/>
              <a:ea typeface="+mn-ea"/>
            </a:rPr>
            <a:t>个渠道</a:t>
          </a:r>
          <a:r>
            <a:rPr lang="zh-CN" altLang="en-US" b="0" dirty="0">
              <a:latin typeface="+mn-ea"/>
              <a:ea typeface="+mn-ea"/>
            </a:rPr>
            <a:t>）</a:t>
          </a:r>
          <a:endParaRPr lang="en-US" b="0" dirty="0">
            <a:latin typeface="+mn-ea"/>
            <a:ea typeface="+mn-ea"/>
          </a:endParaRPr>
        </a:p>
      </dgm:t>
    </dgm:pt>
    <dgm:pt modelId="{C02A563B-8502-1248-8A2B-C7BF8AD432F0}" type="parTrans" cxnId="{5CE30943-56FE-0B4B-975E-F2A33502BFF9}">
      <dgm:prSet/>
      <dgm:spPr/>
      <dgm:t>
        <a:bodyPr/>
        <a:lstStyle/>
        <a:p>
          <a:endParaRPr lang="zh-CN" altLang="en-US"/>
        </a:p>
      </dgm:t>
    </dgm:pt>
    <dgm:pt modelId="{A2CB6C65-D9BB-F84D-B434-E87F46F4A19F}" type="sibTrans" cxnId="{5CE30943-56FE-0B4B-975E-F2A33502BFF9}">
      <dgm:prSet/>
      <dgm:spPr/>
      <dgm:t>
        <a:bodyPr/>
        <a:lstStyle/>
        <a:p>
          <a:endParaRPr lang="zh-CN" altLang="en-US"/>
        </a:p>
      </dgm:t>
    </dgm:pt>
    <dgm:pt modelId="{422BCC43-DDE3-E64F-8F03-F1D1711E73D6}">
      <dgm:prSet phldrT="[文本]"/>
      <dgm:spPr/>
      <dgm:t>
        <a:bodyPr/>
        <a:lstStyle/>
        <a:p>
          <a:endParaRPr lang="en-US" dirty="0"/>
        </a:p>
      </dgm:t>
    </dgm:pt>
    <dgm:pt modelId="{7E5EDD25-7FB5-B84A-80A8-6C53DBBD69C4}" type="parTrans" cxnId="{C554EB41-3591-D847-A23D-030A4661C121}">
      <dgm:prSet/>
      <dgm:spPr/>
      <dgm:t>
        <a:bodyPr/>
        <a:lstStyle/>
        <a:p>
          <a:endParaRPr lang="zh-CN" altLang="en-US"/>
        </a:p>
      </dgm:t>
    </dgm:pt>
    <dgm:pt modelId="{43CF3FC9-DD79-8B43-AD99-05A0AA128AF5}" type="sibTrans" cxnId="{C554EB41-3591-D847-A23D-030A4661C121}">
      <dgm:prSet/>
      <dgm:spPr/>
      <dgm:t>
        <a:bodyPr/>
        <a:lstStyle/>
        <a:p>
          <a:endParaRPr lang="zh-CN" altLang="en-US"/>
        </a:p>
      </dgm:t>
    </dgm:pt>
    <dgm:pt modelId="{F28958B5-1AB0-7643-B62C-E63EE2CFBCD2}">
      <dgm:prSet phldrT="[文本]"/>
      <dgm:spPr/>
      <dgm:t>
        <a:bodyPr/>
        <a:lstStyle/>
        <a:p>
          <a:r>
            <a:rPr lang="zh-CN" altLang="en-US" b="0" dirty="0">
              <a:latin typeface="+mn-ea"/>
              <a:ea typeface="+mn-ea"/>
            </a:rPr>
            <a:t>促销（</a:t>
          </a:r>
          <a:r>
            <a:rPr lang="en-US" altLang="zh-CN" b="0" dirty="0">
              <a:latin typeface="+mn-ea"/>
              <a:ea typeface="+mn-ea"/>
            </a:rPr>
            <a:t>1</a:t>
          </a:r>
          <a:r>
            <a:rPr lang="en-US" altLang="zh-Hans" b="0" dirty="0">
              <a:latin typeface="+mn-ea"/>
              <a:ea typeface="+mn-ea"/>
            </a:rPr>
            <a:t>0</a:t>
          </a:r>
          <a:r>
            <a:rPr lang="zh-Hans" altLang="en-US" b="0" dirty="0">
              <a:latin typeface="+mn-ea"/>
              <a:ea typeface="+mn-ea"/>
            </a:rPr>
            <a:t>种类型</a:t>
          </a:r>
          <a:r>
            <a:rPr lang="zh-CN" altLang="en-US" b="0" dirty="0">
              <a:latin typeface="+mn-ea"/>
              <a:ea typeface="+mn-ea"/>
            </a:rPr>
            <a:t>）</a:t>
          </a:r>
          <a:endParaRPr lang="en-US" b="0" dirty="0">
            <a:latin typeface="+mn-ea"/>
            <a:ea typeface="+mn-ea"/>
          </a:endParaRPr>
        </a:p>
      </dgm:t>
    </dgm:pt>
    <dgm:pt modelId="{C6C9D926-0359-FC46-A114-5EB90B593A41}" type="parTrans" cxnId="{21D9EB90-00E7-C24B-B944-122C74DBBA00}">
      <dgm:prSet/>
      <dgm:spPr/>
      <dgm:t>
        <a:bodyPr/>
        <a:lstStyle/>
        <a:p>
          <a:endParaRPr lang="zh-CN" altLang="en-US"/>
        </a:p>
      </dgm:t>
    </dgm:pt>
    <dgm:pt modelId="{6386FCB4-9882-E042-9A33-1ECE101E64E6}" type="sibTrans" cxnId="{21D9EB90-00E7-C24B-B944-122C74DBBA00}">
      <dgm:prSet/>
      <dgm:spPr/>
      <dgm:t>
        <a:bodyPr/>
        <a:lstStyle/>
        <a:p>
          <a:endParaRPr lang="zh-CN" altLang="en-US"/>
        </a:p>
      </dgm:t>
    </dgm:pt>
    <dgm:pt modelId="{5C6B2B0E-CE41-7442-882E-218550167C2D}">
      <dgm:prSet/>
      <dgm:spPr/>
      <dgm:t>
        <a:bodyPr/>
        <a:lstStyle/>
        <a:p>
          <a:r>
            <a:rPr lang="zh-CN" altLang="en-US" b="0" dirty="0">
              <a:latin typeface="+mn-ea"/>
              <a:ea typeface="+mn-ea"/>
            </a:rPr>
            <a:t>触点匹配</a:t>
          </a:r>
          <a:r>
            <a:rPr lang="en-US" altLang="zh-CN" b="1" dirty="0">
              <a:latin typeface="+mn-ea"/>
              <a:ea typeface="+mn-ea"/>
            </a:rPr>
            <a:t>&amp;</a:t>
          </a:r>
          <a:r>
            <a:rPr lang="zh-CN" altLang="en-US" b="0" dirty="0">
              <a:latin typeface="+mn-ea"/>
              <a:ea typeface="+mn-ea"/>
            </a:rPr>
            <a:t>汇总</a:t>
          </a:r>
          <a:endParaRPr lang="en-US" b="0" dirty="0">
            <a:latin typeface="+mn-ea"/>
            <a:ea typeface="+mn-ea"/>
          </a:endParaRPr>
        </a:p>
      </dgm:t>
    </dgm:pt>
    <dgm:pt modelId="{EA510637-BD32-9C4D-812C-D2B043BB060E}" type="parTrans" cxnId="{DA917F69-BD5E-8744-9565-4F29E325646E}">
      <dgm:prSet/>
      <dgm:spPr/>
      <dgm:t>
        <a:bodyPr/>
        <a:lstStyle/>
        <a:p>
          <a:endParaRPr lang="zh-CN" altLang="en-US"/>
        </a:p>
      </dgm:t>
    </dgm:pt>
    <dgm:pt modelId="{33CAEF07-D420-8742-BC78-4E502B3E0304}" type="sibTrans" cxnId="{DA917F69-BD5E-8744-9565-4F29E325646E}">
      <dgm:prSet/>
      <dgm:spPr/>
      <dgm:t>
        <a:bodyPr/>
        <a:lstStyle/>
        <a:p>
          <a:endParaRPr lang="zh-CN" altLang="en-US"/>
        </a:p>
      </dgm:t>
    </dgm:pt>
    <dgm:pt modelId="{C5B745CA-C749-FA4D-AA8E-7B0F6B934CBB}">
      <dgm:prSet/>
      <dgm:spPr/>
      <dgm:t>
        <a:bodyPr/>
        <a:lstStyle/>
        <a:p>
          <a:r>
            <a:rPr lang="zh-CN" altLang="en-US" b="0" dirty="0">
              <a:latin typeface="+mn-ea"/>
              <a:ea typeface="+mn-ea"/>
            </a:rPr>
            <a:t>窗口周期内触点汇总</a:t>
          </a:r>
          <a:endParaRPr lang="en-US" b="0" dirty="0">
            <a:latin typeface="+mn-ea"/>
            <a:ea typeface="+mn-ea"/>
          </a:endParaRPr>
        </a:p>
      </dgm:t>
    </dgm:pt>
    <dgm:pt modelId="{8FFF6EB1-D217-9842-B115-858C3FCA503A}" type="parTrans" cxnId="{42650DC6-C4DB-BF40-BE61-FDBC471D2B9D}">
      <dgm:prSet/>
      <dgm:spPr/>
      <dgm:t>
        <a:bodyPr/>
        <a:lstStyle/>
        <a:p>
          <a:endParaRPr lang="zh-CN" altLang="en-US"/>
        </a:p>
      </dgm:t>
    </dgm:pt>
    <dgm:pt modelId="{5FBB680C-1801-4340-96A0-FAB943C790E6}" type="sibTrans" cxnId="{42650DC6-C4DB-BF40-BE61-FDBC471D2B9D}">
      <dgm:prSet/>
      <dgm:spPr/>
      <dgm:t>
        <a:bodyPr/>
        <a:lstStyle/>
        <a:p>
          <a:endParaRPr lang="zh-CN" altLang="en-US"/>
        </a:p>
      </dgm:t>
    </dgm:pt>
    <dgm:pt modelId="{6ED04218-B8DE-1C46-B8EB-DE64A5BCE09D}">
      <dgm:prSet/>
      <dgm:spPr/>
      <dgm:t>
        <a:bodyPr/>
        <a:lstStyle/>
        <a:p>
          <a:r>
            <a:rPr lang="zh-CN" altLang="en-US" b="0" dirty="0">
              <a:latin typeface="+mn-ea"/>
              <a:ea typeface="+mn-ea"/>
            </a:rPr>
            <a:t>汇总维度：</a:t>
          </a:r>
          <a:r>
            <a:rPr lang="en-US" altLang="zh-CN" b="0" dirty="0">
              <a:latin typeface="+mn-ea"/>
              <a:ea typeface="+mn-ea"/>
            </a:rPr>
            <a:t>brand</a:t>
          </a:r>
          <a:r>
            <a:rPr lang="en-US" altLang="zh-Hans" b="0" dirty="0">
              <a:latin typeface="+mn-ea"/>
              <a:ea typeface="+mn-ea"/>
            </a:rPr>
            <a:t>,</a:t>
          </a:r>
          <a:r>
            <a:rPr lang="zh-Hans" altLang="en-US" b="0" dirty="0">
              <a:latin typeface="+mn-ea"/>
              <a:ea typeface="+mn-ea"/>
            </a:rPr>
            <a:t> </a:t>
          </a:r>
          <a:r>
            <a:rPr lang="en-US" altLang="zh-Hans" b="0" dirty="0">
              <a:latin typeface="+mn-ea"/>
              <a:ea typeface="+mn-ea"/>
            </a:rPr>
            <a:t>cate,</a:t>
          </a:r>
          <a:r>
            <a:rPr lang="zh-Hans" altLang="en-US" b="0" dirty="0">
              <a:latin typeface="+mn-ea"/>
              <a:ea typeface="+mn-ea"/>
            </a:rPr>
            <a:t> </a:t>
          </a:r>
          <a:r>
            <a:rPr lang="en-US" altLang="zh-Hans" b="0" dirty="0">
              <a:latin typeface="+mn-ea"/>
              <a:ea typeface="+mn-ea"/>
            </a:rPr>
            <a:t>channel,</a:t>
          </a:r>
          <a:r>
            <a:rPr lang="zh-Hans" altLang="en-US" b="0" dirty="0">
              <a:latin typeface="+mn-ea"/>
              <a:ea typeface="+mn-ea"/>
            </a:rPr>
            <a:t> </a:t>
          </a:r>
          <a:r>
            <a:rPr lang="en-US" altLang="zh-Hans" b="0" dirty="0">
              <a:latin typeface="+mn-ea"/>
              <a:ea typeface="+mn-ea"/>
            </a:rPr>
            <a:t>pin</a:t>
          </a:r>
          <a:endParaRPr lang="en-US" b="0" dirty="0">
            <a:latin typeface="+mn-ea"/>
            <a:ea typeface="+mn-ea"/>
          </a:endParaRPr>
        </a:p>
      </dgm:t>
    </dgm:pt>
    <dgm:pt modelId="{B32FD47B-7FEC-C442-B49F-BE4395862855}" type="parTrans" cxnId="{C724A293-BB35-C346-A83B-C44868B8BE4D}">
      <dgm:prSet/>
      <dgm:spPr/>
      <dgm:t>
        <a:bodyPr/>
        <a:lstStyle/>
        <a:p>
          <a:endParaRPr lang="zh-CN" altLang="en-US"/>
        </a:p>
      </dgm:t>
    </dgm:pt>
    <dgm:pt modelId="{0DACAD83-3453-5A4B-A003-0921D91DFA10}" type="sibTrans" cxnId="{C724A293-BB35-C346-A83B-C44868B8BE4D}">
      <dgm:prSet/>
      <dgm:spPr/>
      <dgm:t>
        <a:bodyPr/>
        <a:lstStyle/>
        <a:p>
          <a:endParaRPr lang="zh-CN" altLang="en-US"/>
        </a:p>
      </dgm:t>
    </dgm:pt>
    <dgm:pt modelId="{AB354C0A-EC55-BA4D-A64B-293EB5F01F6B}">
      <dgm:prSet/>
      <dgm:spPr/>
      <dgm:t>
        <a:bodyPr/>
        <a:lstStyle/>
        <a:p>
          <a:r>
            <a:rPr lang="zh-CN" altLang="en-US" b="0" dirty="0">
              <a:latin typeface="+mn-ea"/>
              <a:ea typeface="+mn-ea"/>
            </a:rPr>
            <a:t>店铺主品牌合并</a:t>
          </a:r>
          <a:endParaRPr lang="en-US" b="0" dirty="0">
            <a:latin typeface="+mn-ea"/>
            <a:ea typeface="+mn-ea"/>
          </a:endParaRPr>
        </a:p>
      </dgm:t>
    </dgm:pt>
    <dgm:pt modelId="{C532B041-930C-8948-94A9-2B2720C760BF}" type="sibTrans" cxnId="{76435F0A-72E5-8F4C-B59E-045BBF390471}">
      <dgm:prSet/>
      <dgm:spPr/>
      <dgm:t>
        <a:bodyPr/>
        <a:lstStyle/>
        <a:p>
          <a:endParaRPr lang="zh-CN" altLang="en-US"/>
        </a:p>
      </dgm:t>
    </dgm:pt>
    <dgm:pt modelId="{31A4C58D-B4E8-6D45-BFD4-A3E6B1C543FE}" type="parTrans" cxnId="{76435F0A-72E5-8F4C-B59E-045BBF390471}">
      <dgm:prSet/>
      <dgm:spPr/>
      <dgm:t>
        <a:bodyPr/>
        <a:lstStyle/>
        <a:p>
          <a:endParaRPr lang="zh-CN" altLang="en-US"/>
        </a:p>
      </dgm:t>
    </dgm:pt>
    <dgm:pt modelId="{394E667E-1806-E847-9F32-927B1E7275BA}">
      <dgm:prSet/>
      <dgm:spPr/>
      <dgm:t>
        <a:bodyPr/>
        <a:lstStyle/>
        <a:p>
          <a:r>
            <a:rPr lang="zh-CN" altLang="en-US" b="0" dirty="0">
              <a:latin typeface="+mn-ea"/>
              <a:ea typeface="+mn-ea"/>
            </a:rPr>
            <a:t>缺失</a:t>
          </a:r>
          <a:r>
            <a:rPr lang="en-US" altLang="zh-CN" b="0" dirty="0">
              <a:latin typeface="+mn-ea"/>
              <a:ea typeface="+mn-ea"/>
            </a:rPr>
            <a:t>pin</a:t>
          </a:r>
          <a:r>
            <a:rPr lang="zh-CN" altLang="en-US" b="0" dirty="0">
              <a:latin typeface="+mn-ea"/>
              <a:ea typeface="+mn-ea"/>
            </a:rPr>
            <a:t>填充</a:t>
          </a:r>
          <a:endParaRPr lang="en-US" b="0" dirty="0">
            <a:latin typeface="+mn-ea"/>
            <a:ea typeface="+mn-ea"/>
          </a:endParaRPr>
        </a:p>
      </dgm:t>
    </dgm:pt>
    <dgm:pt modelId="{DCC1C6EA-3EE2-004D-A362-656A468B3B5E}" type="sibTrans" cxnId="{268A5CE4-0E1B-E84F-B3C1-81B8C8D3219B}">
      <dgm:prSet/>
      <dgm:spPr/>
      <dgm:t>
        <a:bodyPr/>
        <a:lstStyle/>
        <a:p>
          <a:endParaRPr lang="zh-CN" altLang="en-US"/>
        </a:p>
      </dgm:t>
    </dgm:pt>
    <dgm:pt modelId="{038D22CE-04FE-7843-ADAC-F588DBA2895C}" type="parTrans" cxnId="{268A5CE4-0E1B-E84F-B3C1-81B8C8D3219B}">
      <dgm:prSet/>
      <dgm:spPr/>
      <dgm:t>
        <a:bodyPr/>
        <a:lstStyle/>
        <a:p>
          <a:endParaRPr lang="zh-CN" altLang="en-US"/>
        </a:p>
      </dgm:t>
    </dgm:pt>
    <dgm:pt modelId="{1328CBA6-B466-4F45-9F47-9EABA578BA0B}">
      <dgm:prSet/>
      <dgm:spPr/>
      <dgm:t>
        <a:bodyPr/>
        <a:lstStyle/>
        <a:p>
          <a:r>
            <a:rPr lang="zh-CN" altLang="en-US" b="0" dirty="0">
              <a:latin typeface="+mn-ea"/>
              <a:ea typeface="+mn-ea"/>
            </a:rPr>
            <a:t>品牌类目填充</a:t>
          </a:r>
          <a:endParaRPr lang="en-US" b="0" dirty="0">
            <a:latin typeface="+mn-ea"/>
            <a:ea typeface="+mn-ea"/>
          </a:endParaRPr>
        </a:p>
      </dgm:t>
    </dgm:pt>
    <dgm:pt modelId="{91AEF0F6-9482-2F46-B3E4-85231B6BDF87}" type="sibTrans" cxnId="{A2EBF721-2AF5-FD4F-BC19-790B12AF972D}">
      <dgm:prSet/>
      <dgm:spPr/>
      <dgm:t>
        <a:bodyPr/>
        <a:lstStyle/>
        <a:p>
          <a:endParaRPr lang="zh-CN" altLang="en-US"/>
        </a:p>
      </dgm:t>
    </dgm:pt>
    <dgm:pt modelId="{5DCD118A-BB5B-D744-B811-AECA7877DFF6}" type="parTrans" cxnId="{A2EBF721-2AF5-FD4F-BC19-790B12AF972D}">
      <dgm:prSet/>
      <dgm:spPr/>
      <dgm:t>
        <a:bodyPr/>
        <a:lstStyle/>
        <a:p>
          <a:endParaRPr lang="zh-CN" altLang="en-US"/>
        </a:p>
      </dgm:t>
    </dgm:pt>
    <dgm:pt modelId="{5BB73D99-BA59-3F47-9B9F-741A528F27C6}">
      <dgm:prSet/>
      <dgm:spPr/>
      <dgm:t>
        <a:bodyPr/>
        <a:lstStyle/>
        <a:p>
          <a:r>
            <a:rPr lang="zh-CN" altLang="en-US" b="0" dirty="0">
              <a:latin typeface="+mn-ea"/>
              <a:ea typeface="+mn-ea"/>
            </a:rPr>
            <a:t>脏数据过滤</a:t>
          </a:r>
          <a:endParaRPr lang="en-US" b="0" dirty="0">
            <a:latin typeface="+mn-ea"/>
            <a:ea typeface="+mn-ea"/>
          </a:endParaRPr>
        </a:p>
      </dgm:t>
    </dgm:pt>
    <dgm:pt modelId="{1A2DBFD1-4F57-2D41-8333-8412FA8DE114}" type="sibTrans" cxnId="{D995A5EB-DC10-3B42-856C-B5CA3C8BA662}">
      <dgm:prSet/>
      <dgm:spPr/>
      <dgm:t>
        <a:bodyPr/>
        <a:lstStyle/>
        <a:p>
          <a:endParaRPr lang="zh-CN" altLang="en-US"/>
        </a:p>
      </dgm:t>
    </dgm:pt>
    <dgm:pt modelId="{EA132EC8-5CC1-AE4D-83CD-64C1D1E2059A}" type="parTrans" cxnId="{D995A5EB-DC10-3B42-856C-B5CA3C8BA662}">
      <dgm:prSet/>
      <dgm:spPr/>
      <dgm:t>
        <a:bodyPr/>
        <a:lstStyle/>
        <a:p>
          <a:endParaRPr lang="zh-CN" altLang="en-US"/>
        </a:p>
      </dgm:t>
    </dgm:pt>
    <dgm:pt modelId="{6FD196B6-8D75-FC43-8D37-9B04DE3DCE38}">
      <dgm:prSet/>
      <dgm:spPr/>
      <dgm:t>
        <a:bodyPr/>
        <a:lstStyle/>
        <a:p>
          <a:r>
            <a:rPr lang="zh-CN" altLang="en-US" b="0" dirty="0">
              <a:latin typeface="+mn-ea"/>
              <a:ea typeface="+mn-ea"/>
            </a:rPr>
            <a:t>汇总维度：</a:t>
          </a:r>
          <a:r>
            <a:rPr lang="en-US" altLang="zh-CN" b="0" dirty="0">
              <a:latin typeface="+mn-ea"/>
              <a:ea typeface="+mn-ea"/>
            </a:rPr>
            <a:t>brand</a:t>
          </a:r>
          <a:r>
            <a:rPr lang="en-US" altLang="zh-Hans" b="0" dirty="0">
              <a:latin typeface="+mn-ea"/>
              <a:ea typeface="+mn-ea"/>
            </a:rPr>
            <a:t>,</a:t>
          </a:r>
          <a:r>
            <a:rPr lang="zh-Hans" altLang="en-US" b="0" dirty="0">
              <a:latin typeface="+mn-ea"/>
              <a:ea typeface="+mn-ea"/>
            </a:rPr>
            <a:t> </a:t>
          </a:r>
          <a:r>
            <a:rPr lang="en-US" altLang="zh-Hans" b="0" dirty="0">
              <a:latin typeface="+mn-ea"/>
              <a:ea typeface="+mn-ea"/>
            </a:rPr>
            <a:t>cate,</a:t>
          </a:r>
          <a:r>
            <a:rPr lang="zh-Hans" altLang="en-US" b="0" dirty="0">
              <a:latin typeface="+mn-ea"/>
              <a:ea typeface="+mn-ea"/>
            </a:rPr>
            <a:t> </a:t>
          </a:r>
          <a:r>
            <a:rPr lang="en-US" altLang="zh-Hans" b="0" dirty="0">
              <a:latin typeface="+mn-ea"/>
              <a:ea typeface="+mn-ea"/>
            </a:rPr>
            <a:t>channel,</a:t>
          </a:r>
          <a:r>
            <a:rPr lang="zh-Hans" altLang="en-US" b="0" dirty="0">
              <a:latin typeface="+mn-ea"/>
              <a:ea typeface="+mn-ea"/>
            </a:rPr>
            <a:t> </a:t>
          </a:r>
          <a:r>
            <a:rPr lang="en-US" altLang="zh-Hans" b="0" dirty="0">
              <a:latin typeface="+mn-ea"/>
              <a:ea typeface="+mn-ea"/>
            </a:rPr>
            <a:t>pin</a:t>
          </a:r>
          <a:endParaRPr lang="en-US" b="0" dirty="0">
            <a:latin typeface="+mn-ea"/>
            <a:ea typeface="+mn-ea"/>
          </a:endParaRPr>
        </a:p>
      </dgm:t>
    </dgm:pt>
    <dgm:pt modelId="{9E03EC19-6C6A-C043-B2A9-C58AEE5CE2DC}" type="sibTrans" cxnId="{C8555ED9-5BDE-E340-BAEC-7AB88666CB27}">
      <dgm:prSet/>
      <dgm:spPr/>
      <dgm:t>
        <a:bodyPr/>
        <a:lstStyle/>
        <a:p>
          <a:endParaRPr lang="zh-CN" altLang="en-US"/>
        </a:p>
      </dgm:t>
    </dgm:pt>
    <dgm:pt modelId="{92CBA4E3-F05E-D24A-B6C1-2501DC4A736C}" type="parTrans" cxnId="{C8555ED9-5BDE-E340-BAEC-7AB88666CB27}">
      <dgm:prSet/>
      <dgm:spPr/>
      <dgm:t>
        <a:bodyPr/>
        <a:lstStyle/>
        <a:p>
          <a:endParaRPr lang="zh-CN" altLang="en-US"/>
        </a:p>
      </dgm:t>
    </dgm:pt>
    <dgm:pt modelId="{6AD76E4C-F378-5848-B1EB-E11D071A0DE0}">
      <dgm:prSet/>
      <dgm:spPr/>
      <dgm:t>
        <a:bodyPr/>
        <a:lstStyle/>
        <a:p>
          <a:r>
            <a:rPr lang="zh-CN" altLang="en-US" b="0" dirty="0">
              <a:latin typeface="+mn-ea"/>
              <a:ea typeface="+mn-ea"/>
            </a:rPr>
            <a:t>汇总周期</a:t>
          </a:r>
          <a:r>
            <a:rPr lang="en-US" altLang="zh-CN" b="0" dirty="0">
              <a:latin typeface="+mn-ea"/>
              <a:ea typeface="+mn-ea"/>
            </a:rPr>
            <a:t>3</a:t>
          </a:r>
          <a:r>
            <a:rPr lang="en-US" altLang="zh-Hans" b="0" dirty="0">
              <a:latin typeface="+mn-ea"/>
              <a:ea typeface="+mn-ea"/>
            </a:rPr>
            <a:t>0&amp;365</a:t>
          </a:r>
          <a:endParaRPr lang="en-US" b="0" dirty="0">
            <a:latin typeface="+mn-ea"/>
            <a:ea typeface="+mn-ea"/>
          </a:endParaRPr>
        </a:p>
      </dgm:t>
    </dgm:pt>
    <dgm:pt modelId="{0D195253-41CD-D142-B23B-7943F8318A71}" type="sibTrans" cxnId="{DA062A8C-262B-0943-9469-CC876ED3C7E1}">
      <dgm:prSet/>
      <dgm:spPr/>
      <dgm:t>
        <a:bodyPr/>
        <a:lstStyle/>
        <a:p>
          <a:endParaRPr lang="zh-CN" altLang="en-US"/>
        </a:p>
      </dgm:t>
    </dgm:pt>
    <dgm:pt modelId="{3CB8105B-5721-E84E-A17B-1DB074BC7473}" type="parTrans" cxnId="{DA062A8C-262B-0943-9469-CC876ED3C7E1}">
      <dgm:prSet/>
      <dgm:spPr/>
      <dgm:t>
        <a:bodyPr/>
        <a:lstStyle/>
        <a:p>
          <a:endParaRPr lang="zh-CN" altLang="en-US"/>
        </a:p>
      </dgm:t>
    </dgm:pt>
    <dgm:pt modelId="{7C3200F4-F291-41E6-A6A8-61154CA1FB9F}" type="pres">
      <dgm:prSet presAssocID="{5E59BDD6-6A36-452D-A6D5-BA1E62731928}" presName="linearFlow" presStyleCnt="0">
        <dgm:presLayoutVars>
          <dgm:dir/>
          <dgm:animLvl val="lvl"/>
          <dgm:resizeHandles val="exact"/>
        </dgm:presLayoutVars>
      </dgm:prSet>
      <dgm:spPr/>
    </dgm:pt>
    <dgm:pt modelId="{00C5B415-B5F7-4295-BDFE-5239D3CEEBA9}" type="pres">
      <dgm:prSet presAssocID="{A3D19DEE-DAAD-434B-86B5-5A5B28CD3F8E}" presName="composite" presStyleCnt="0"/>
      <dgm:spPr/>
    </dgm:pt>
    <dgm:pt modelId="{2C6C981E-7EAF-4C3A-B330-2E0F3592F6F4}" type="pres">
      <dgm:prSet presAssocID="{A3D19DEE-DAAD-434B-86B5-5A5B28CD3F8E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D62E072-5C84-4CD5-B6BD-C3CBFFA7B262}" type="pres">
      <dgm:prSet presAssocID="{A3D19DEE-DAAD-434B-86B5-5A5B28CD3F8E}" presName="parSh" presStyleLbl="node1" presStyleIdx="0" presStyleCnt="4"/>
      <dgm:spPr/>
    </dgm:pt>
    <dgm:pt modelId="{3432C5B2-4316-48B9-B1B8-4B6CE94B0DD5}" type="pres">
      <dgm:prSet presAssocID="{A3D19DEE-DAAD-434B-86B5-5A5B28CD3F8E}" presName="desTx" presStyleLbl="fgAcc1" presStyleIdx="0" presStyleCnt="4" custLinFactNeighborX="16580" custLinFactNeighborY="4611">
        <dgm:presLayoutVars>
          <dgm:bulletEnabled val="1"/>
        </dgm:presLayoutVars>
      </dgm:prSet>
      <dgm:spPr/>
    </dgm:pt>
    <dgm:pt modelId="{24295133-06A0-4039-A8C3-E07320DBCFCB}" type="pres">
      <dgm:prSet presAssocID="{77A57333-71D2-4955-AC31-508DD686EB11}" presName="sibTrans" presStyleLbl="sibTrans2D1" presStyleIdx="0" presStyleCnt="3"/>
      <dgm:spPr/>
    </dgm:pt>
    <dgm:pt modelId="{86E51AAA-5B4A-4B11-B69F-D7C6043D42B0}" type="pres">
      <dgm:prSet presAssocID="{77A57333-71D2-4955-AC31-508DD686EB11}" presName="connTx" presStyleLbl="sibTrans2D1" presStyleIdx="0" presStyleCnt="3"/>
      <dgm:spPr/>
    </dgm:pt>
    <dgm:pt modelId="{5687F19D-C444-47E4-AA0E-81E86498F2C1}" type="pres">
      <dgm:prSet presAssocID="{0D6917AB-4507-47C7-9DAC-AF07D677C7E3}" presName="composite" presStyleCnt="0"/>
      <dgm:spPr/>
    </dgm:pt>
    <dgm:pt modelId="{E5480B4F-3977-4044-85D2-B6134ED11726}" type="pres">
      <dgm:prSet presAssocID="{0D6917AB-4507-47C7-9DAC-AF07D677C7E3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15ADF96-C521-453F-AC6A-8D00179C5C24}" type="pres">
      <dgm:prSet presAssocID="{0D6917AB-4507-47C7-9DAC-AF07D677C7E3}" presName="parSh" presStyleLbl="node1" presStyleIdx="1" presStyleCnt="4"/>
      <dgm:spPr/>
    </dgm:pt>
    <dgm:pt modelId="{EA4F778A-8739-45D7-B754-28ED0281BD28}" type="pres">
      <dgm:prSet presAssocID="{0D6917AB-4507-47C7-9DAC-AF07D677C7E3}" presName="desTx" presStyleLbl="fgAcc1" presStyleIdx="1" presStyleCnt="4" custLinFactNeighborX="6632" custLinFactNeighborY="3982">
        <dgm:presLayoutVars>
          <dgm:bulletEnabled val="1"/>
        </dgm:presLayoutVars>
      </dgm:prSet>
      <dgm:spPr/>
    </dgm:pt>
    <dgm:pt modelId="{BCE135E5-C7A6-4084-8B4A-43D74AD1ED6F}" type="pres">
      <dgm:prSet presAssocID="{E5CE849C-B5E4-42B7-BC9D-8B299D686F76}" presName="sibTrans" presStyleLbl="sibTrans2D1" presStyleIdx="1" presStyleCnt="3"/>
      <dgm:spPr/>
    </dgm:pt>
    <dgm:pt modelId="{88B94240-589C-4C04-9ACA-29C96FA2BA1A}" type="pres">
      <dgm:prSet presAssocID="{E5CE849C-B5E4-42B7-BC9D-8B299D686F76}" presName="connTx" presStyleLbl="sibTrans2D1" presStyleIdx="1" presStyleCnt="3"/>
      <dgm:spPr/>
    </dgm:pt>
    <dgm:pt modelId="{C6FBD3AD-03D4-4BA7-96A2-0E02AB0B5EBC}" type="pres">
      <dgm:prSet presAssocID="{5F614C8B-4201-4ED3-9C2A-086933D57258}" presName="composite" presStyleCnt="0"/>
      <dgm:spPr/>
    </dgm:pt>
    <dgm:pt modelId="{DC07DB60-A5A7-4A02-ACCB-C14341AB29AE}" type="pres">
      <dgm:prSet presAssocID="{5F614C8B-4201-4ED3-9C2A-086933D57258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9DDD0C6-72A2-403E-8244-92C5045239CA}" type="pres">
      <dgm:prSet presAssocID="{5F614C8B-4201-4ED3-9C2A-086933D57258}" presName="parSh" presStyleLbl="node1" presStyleIdx="2" presStyleCnt="4"/>
      <dgm:spPr/>
    </dgm:pt>
    <dgm:pt modelId="{41CB3258-CDDC-411E-995A-EBCF77FAC64A}" type="pres">
      <dgm:prSet presAssocID="{5F614C8B-4201-4ED3-9C2A-086933D57258}" presName="desTx" presStyleLbl="fgAcc1" presStyleIdx="2" presStyleCnt="4" custLinFactNeighborX="5306" custLinFactNeighborY="2489">
        <dgm:presLayoutVars>
          <dgm:bulletEnabled val="1"/>
        </dgm:presLayoutVars>
      </dgm:prSet>
      <dgm:spPr/>
    </dgm:pt>
    <dgm:pt modelId="{9249A311-7DB4-41F6-894F-BD517713C769}" type="pres">
      <dgm:prSet presAssocID="{BEEB49AC-6A4C-47C4-BF48-910232BC0AE3}" presName="sibTrans" presStyleLbl="sibTrans2D1" presStyleIdx="2" presStyleCnt="3"/>
      <dgm:spPr/>
    </dgm:pt>
    <dgm:pt modelId="{C042F28D-C039-44F8-B7F9-4289AA3720EE}" type="pres">
      <dgm:prSet presAssocID="{BEEB49AC-6A4C-47C4-BF48-910232BC0AE3}" presName="connTx" presStyleLbl="sibTrans2D1" presStyleIdx="2" presStyleCnt="3"/>
      <dgm:spPr/>
    </dgm:pt>
    <dgm:pt modelId="{AF03D2C2-F42D-47FC-9B0F-94D152E099B0}" type="pres">
      <dgm:prSet presAssocID="{624AD940-54AA-46D7-828E-A392D1294D10}" presName="composite" presStyleCnt="0"/>
      <dgm:spPr/>
    </dgm:pt>
    <dgm:pt modelId="{6036D442-66A1-4C81-A396-BC0601B0395F}" type="pres">
      <dgm:prSet presAssocID="{624AD940-54AA-46D7-828E-A392D1294D10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33B9CD7-EDAE-4AEC-8A68-3BE697CCFC85}" type="pres">
      <dgm:prSet presAssocID="{624AD940-54AA-46D7-828E-A392D1294D10}" presName="parSh" presStyleLbl="node1" presStyleIdx="3" presStyleCnt="4" custLinFactNeighborX="3074" custLinFactNeighborY="-908"/>
      <dgm:spPr/>
    </dgm:pt>
    <dgm:pt modelId="{917B1230-6260-4FF0-AE72-A1410C766B44}" type="pres">
      <dgm:prSet presAssocID="{624AD940-54AA-46D7-828E-A392D1294D10}" presName="desTx" presStyleLbl="fgAcc1" presStyleIdx="3" presStyleCnt="4" custLinFactNeighborX="80" custLinFactNeighborY="1493">
        <dgm:presLayoutVars>
          <dgm:bulletEnabled val="1"/>
        </dgm:presLayoutVars>
      </dgm:prSet>
      <dgm:spPr/>
    </dgm:pt>
  </dgm:ptLst>
  <dgm:cxnLst>
    <dgm:cxn modelId="{550B7900-2EC3-465D-B0A9-B57A679DAAA4}" type="presOf" srcId="{624AD940-54AA-46D7-828E-A392D1294D10}" destId="{6036D442-66A1-4C81-A396-BC0601B0395F}" srcOrd="0" destOrd="0" presId="urn:microsoft.com/office/officeart/2005/8/layout/process3"/>
    <dgm:cxn modelId="{76435F0A-72E5-8F4C-B59E-045BBF390471}" srcId="{0D6917AB-4507-47C7-9DAC-AF07D677C7E3}" destId="{AB354C0A-EC55-BA4D-A64B-293EB5F01F6B}" srcOrd="1" destOrd="0" parTransId="{31A4C58D-B4E8-6D45-BFD4-A3E6B1C543FE}" sibTransId="{C532B041-930C-8948-94A9-2B2720C760BF}"/>
    <dgm:cxn modelId="{59085714-9D07-412A-921F-6784BF8F55AE}" srcId="{5E59BDD6-6A36-452D-A6D5-BA1E62731928}" destId="{624AD940-54AA-46D7-828E-A392D1294D10}" srcOrd="3" destOrd="0" parTransId="{D766A6AA-367C-4A26-85C7-186D16A48EB4}" sibTransId="{25DC6BFA-65D5-443E-92E4-B340A4A15583}"/>
    <dgm:cxn modelId="{EF7FDC1B-23AA-419D-B354-041075217256}" type="presOf" srcId="{E1D15F1F-8F77-43C2-8225-69E1E83E273A}" destId="{41CB3258-CDDC-411E-995A-EBCF77FAC64A}" srcOrd="0" destOrd="0" presId="urn:microsoft.com/office/officeart/2005/8/layout/process3"/>
    <dgm:cxn modelId="{35F4EC1B-F002-4073-8A60-C762D0B8BAF1}" type="presOf" srcId="{BEEB49AC-6A4C-47C4-BF48-910232BC0AE3}" destId="{C042F28D-C039-44F8-B7F9-4289AA3720EE}" srcOrd="1" destOrd="0" presId="urn:microsoft.com/office/officeart/2005/8/layout/process3"/>
    <dgm:cxn modelId="{E31EAF20-6544-43AA-B640-3DDED04030F6}" type="presOf" srcId="{0D6917AB-4507-47C7-9DAC-AF07D677C7E3}" destId="{D15ADF96-C521-453F-AC6A-8D00179C5C24}" srcOrd="1" destOrd="0" presId="urn:microsoft.com/office/officeart/2005/8/layout/process3"/>
    <dgm:cxn modelId="{A2EBF721-2AF5-FD4F-BC19-790B12AF972D}" srcId="{0D6917AB-4507-47C7-9DAC-AF07D677C7E3}" destId="{1328CBA6-B466-4F45-9F47-9EABA578BA0B}" srcOrd="3" destOrd="0" parTransId="{5DCD118A-BB5B-D744-B811-AECA7877DFF6}" sibTransId="{91AEF0F6-9482-2F46-B3E4-85231B6BDF87}"/>
    <dgm:cxn modelId="{60293E25-2E49-4D74-8F24-F10B565C6697}" type="presOf" srcId="{A3D19DEE-DAAD-434B-86B5-5A5B28CD3F8E}" destId="{2C6C981E-7EAF-4C3A-B330-2E0F3592F6F4}" srcOrd="0" destOrd="0" presId="urn:microsoft.com/office/officeart/2005/8/layout/process3"/>
    <dgm:cxn modelId="{E21BC628-153E-E640-B5C8-6011B444BCF5}" type="presOf" srcId="{C5B745CA-C749-FA4D-AA8E-7B0F6B934CBB}" destId="{917B1230-6260-4FF0-AE72-A1410C766B44}" srcOrd="0" destOrd="1" presId="urn:microsoft.com/office/officeart/2005/8/layout/process3"/>
    <dgm:cxn modelId="{C25BA930-8018-44DF-94E6-110E2450D500}" srcId="{0D6917AB-4507-47C7-9DAC-AF07D677C7E3}" destId="{BF990C29-12DA-4E10-8E87-EC6987FD7E51}" srcOrd="0" destOrd="0" parTransId="{57C47130-5B02-4CB2-911D-09958EB2F1CC}" sibTransId="{BACB83F8-A084-4072-8A5A-6D9BA6CD1D45}"/>
    <dgm:cxn modelId="{B03C3A32-549B-458F-9A79-6F5F25373710}" srcId="{5E59BDD6-6A36-452D-A6D5-BA1E62731928}" destId="{A3D19DEE-DAAD-434B-86B5-5A5B28CD3F8E}" srcOrd="0" destOrd="0" parTransId="{4B6D81D4-00B8-465F-9214-5ADA02E44943}" sibTransId="{77A57333-71D2-4955-AC31-508DD686EB11}"/>
    <dgm:cxn modelId="{8022DC37-AC25-4631-8F07-C57357140E27}" type="presOf" srcId="{624AD940-54AA-46D7-828E-A392D1294D10}" destId="{C33B9CD7-EDAE-4AEC-8A68-3BE697CCFC85}" srcOrd="1" destOrd="0" presId="urn:microsoft.com/office/officeart/2005/8/layout/process3"/>
    <dgm:cxn modelId="{C554EB41-3591-D847-A23D-030A4661C121}" srcId="{A3D19DEE-DAAD-434B-86B5-5A5B28CD3F8E}" destId="{422BCC43-DDE3-E64F-8F03-F1D1711E73D6}" srcOrd="5" destOrd="0" parTransId="{7E5EDD25-7FB5-B84A-80A8-6C53DBBD69C4}" sibTransId="{43CF3FC9-DD79-8B43-AD99-05A0AA128AF5}"/>
    <dgm:cxn modelId="{5CE30943-56FE-0B4B-975E-F2A33502BFF9}" srcId="{A3D19DEE-DAAD-434B-86B5-5A5B28CD3F8E}" destId="{5A74B9E4-F589-EE4B-B5AD-D1AFFE487321}" srcOrd="3" destOrd="0" parTransId="{C02A563B-8502-1248-8A2B-C7BF8AD432F0}" sibTransId="{A2CB6C65-D9BB-F84D-B434-E87F46F4A19F}"/>
    <dgm:cxn modelId="{E57E5443-161A-44B8-AD44-EB98D154D6C6}" type="presOf" srcId="{6B16BCBA-A7C1-4D49-ADE7-9A06F465F741}" destId="{3432C5B2-4316-48B9-B1B8-4B6CE94B0DD5}" srcOrd="0" destOrd="0" presId="urn:microsoft.com/office/officeart/2005/8/layout/process3"/>
    <dgm:cxn modelId="{DFD23545-70A5-7342-A076-7152E55761FF}" type="presOf" srcId="{6ED04218-B8DE-1C46-B8EB-DE64A5BCE09D}" destId="{917B1230-6260-4FF0-AE72-A1410C766B44}" srcOrd="0" destOrd="3" presId="urn:microsoft.com/office/officeart/2005/8/layout/process3"/>
    <dgm:cxn modelId="{EBA52150-1B67-41A4-9864-59B9BFB873CA}" type="presOf" srcId="{BEEB49AC-6A4C-47C4-BF48-910232BC0AE3}" destId="{9249A311-7DB4-41F6-894F-BD517713C769}" srcOrd="0" destOrd="0" presId="urn:microsoft.com/office/officeart/2005/8/layout/process3"/>
    <dgm:cxn modelId="{3A8DE150-3AE5-4C29-9352-E9E915D7CFB5}" type="presOf" srcId="{5E59BDD6-6A36-452D-A6D5-BA1E62731928}" destId="{7C3200F4-F291-41E6-A6A8-61154CA1FB9F}" srcOrd="0" destOrd="0" presId="urn:microsoft.com/office/officeart/2005/8/layout/process3"/>
    <dgm:cxn modelId="{184F2E51-D619-4695-9B78-E96D480B237D}" type="presOf" srcId="{A3D19DEE-DAAD-434B-86B5-5A5B28CD3F8E}" destId="{FD62E072-5C84-4CD5-B6BD-C3CBFFA7B262}" srcOrd="1" destOrd="0" presId="urn:microsoft.com/office/officeart/2005/8/layout/process3"/>
    <dgm:cxn modelId="{EC707657-3325-46D5-8300-71C2F836AC24}" type="presOf" srcId="{5F614C8B-4201-4ED3-9C2A-086933D57258}" destId="{B9DDD0C6-72A2-403E-8244-92C5045239CA}" srcOrd="1" destOrd="0" presId="urn:microsoft.com/office/officeart/2005/8/layout/process3"/>
    <dgm:cxn modelId="{B6FA7C57-DE7A-A645-B529-D0AD45BD4FCD}" type="presOf" srcId="{1328CBA6-B466-4F45-9F47-9EABA578BA0B}" destId="{EA4F778A-8739-45D7-B754-28ED0281BD28}" srcOrd="0" destOrd="3" presId="urn:microsoft.com/office/officeart/2005/8/layout/process3"/>
    <dgm:cxn modelId="{F9D11263-737F-B947-A3F8-426A90F9E49E}" type="presOf" srcId="{6FD196B6-8D75-FC43-8D37-9B04DE3DCE38}" destId="{41CB3258-CDDC-411E-995A-EBCF77FAC64A}" srcOrd="0" destOrd="2" presId="urn:microsoft.com/office/officeart/2005/8/layout/process3"/>
    <dgm:cxn modelId="{006C3263-08B3-47CF-B847-A49F7A05FDB5}" srcId="{5F614C8B-4201-4ED3-9C2A-086933D57258}" destId="{E1D15F1F-8F77-43C2-8225-69E1E83E273A}" srcOrd="0" destOrd="0" parTransId="{F190A81F-C023-40DA-80F8-D2F7CDBE3A39}" sibTransId="{02A6829D-D94B-4EA8-A5EB-6499750A17BD}"/>
    <dgm:cxn modelId="{DA917F69-BD5E-8744-9565-4F29E325646E}" srcId="{5F614C8B-4201-4ED3-9C2A-086933D57258}" destId="{5C6B2B0E-CE41-7442-882E-218550167C2D}" srcOrd="1" destOrd="0" parTransId="{EA510637-BD32-9C4D-812C-D2B043BB060E}" sibTransId="{33CAEF07-D420-8742-BC78-4E502B3E0304}"/>
    <dgm:cxn modelId="{93B80070-CABD-9E49-AB79-408F3A220AE2}" type="presOf" srcId="{5BB73D99-BA59-3F47-9B9F-741A528F27C6}" destId="{EA4F778A-8739-45D7-B754-28ED0281BD28}" srcOrd="0" destOrd="4" presId="urn:microsoft.com/office/officeart/2005/8/layout/process3"/>
    <dgm:cxn modelId="{33B7F575-92BA-4DDE-9557-EE92834D2124}" type="presOf" srcId="{4674ED5F-CD4E-42BC-9063-BF7893F3FDC9}" destId="{3432C5B2-4316-48B9-B1B8-4B6CE94B0DD5}" srcOrd="0" destOrd="1" presId="urn:microsoft.com/office/officeart/2005/8/layout/process3"/>
    <dgm:cxn modelId="{91D7A577-1278-7F48-8F59-BD32E940F7CA}" type="presOf" srcId="{5C6B2B0E-CE41-7442-882E-218550167C2D}" destId="{41CB3258-CDDC-411E-995A-EBCF77FAC64A}" srcOrd="0" destOrd="1" presId="urn:microsoft.com/office/officeart/2005/8/layout/process3"/>
    <dgm:cxn modelId="{1CEE2578-E134-4F67-B644-8991AE99488B}" type="presOf" srcId="{BF990C29-12DA-4E10-8E87-EC6987FD7E51}" destId="{EA4F778A-8739-45D7-B754-28ED0281BD28}" srcOrd="0" destOrd="0" presId="urn:microsoft.com/office/officeart/2005/8/layout/process3"/>
    <dgm:cxn modelId="{ED651C7B-690B-4E1B-98DA-DDD29718D4AA}" type="presOf" srcId="{0D6917AB-4507-47C7-9DAC-AF07D677C7E3}" destId="{E5480B4F-3977-4044-85D2-B6134ED11726}" srcOrd="0" destOrd="0" presId="urn:microsoft.com/office/officeart/2005/8/layout/process3"/>
    <dgm:cxn modelId="{A1654C8B-405C-F84E-8990-58F7E57A3E3E}" srcId="{A3D19DEE-DAAD-434B-86B5-5A5B28CD3F8E}" destId="{F8031E20-37C4-8C41-8ACD-1DDA945324F6}" srcOrd="2" destOrd="0" parTransId="{415E93E2-240B-BA49-A663-EC932C6E9BCF}" sibTransId="{26065BAC-58A4-054A-99F5-50480A9FD967}"/>
    <dgm:cxn modelId="{DA062A8C-262B-0943-9469-CC876ED3C7E1}" srcId="{624AD940-54AA-46D7-828E-A392D1294D10}" destId="{6AD76E4C-F378-5848-B1EB-E11D071A0DE0}" srcOrd="2" destOrd="0" parTransId="{3CB8105B-5721-E84E-A17B-1DB074BC7473}" sibTransId="{0D195253-41CD-D142-B23B-7943F8318A71}"/>
    <dgm:cxn modelId="{C9274E8F-8F8E-4A58-BC89-7E8E26BFF351}" type="presOf" srcId="{77A57333-71D2-4955-AC31-508DD686EB11}" destId="{24295133-06A0-4039-A8C3-E07320DBCFCB}" srcOrd="0" destOrd="0" presId="urn:microsoft.com/office/officeart/2005/8/layout/process3"/>
    <dgm:cxn modelId="{193E6490-E8DC-48D6-8F02-86ABD61A9D2C}" type="presOf" srcId="{E5CE849C-B5E4-42B7-BC9D-8B299D686F76}" destId="{88B94240-589C-4C04-9ACA-29C96FA2BA1A}" srcOrd="1" destOrd="0" presId="urn:microsoft.com/office/officeart/2005/8/layout/process3"/>
    <dgm:cxn modelId="{21D9EB90-00E7-C24B-B944-122C74DBBA00}" srcId="{A3D19DEE-DAAD-434B-86B5-5A5B28CD3F8E}" destId="{F28958B5-1AB0-7643-B62C-E63EE2CFBCD2}" srcOrd="4" destOrd="0" parTransId="{C6C9D926-0359-FC46-A114-5EB90B593A41}" sibTransId="{6386FCB4-9882-E042-9A33-1ECE101E64E6}"/>
    <dgm:cxn modelId="{6A810F91-F214-4EE0-81AD-BBD2CA1594CC}" srcId="{A3D19DEE-DAAD-434B-86B5-5A5B28CD3F8E}" destId="{4674ED5F-CD4E-42BC-9063-BF7893F3FDC9}" srcOrd="1" destOrd="0" parTransId="{ED607600-00AD-4E11-AE7B-A02F6FDB3766}" sibTransId="{0D80D7F0-D937-4846-BF94-08568AABA1C9}"/>
    <dgm:cxn modelId="{C724A293-BB35-C346-A83B-C44868B8BE4D}" srcId="{624AD940-54AA-46D7-828E-A392D1294D10}" destId="{6ED04218-B8DE-1C46-B8EB-DE64A5BCE09D}" srcOrd="3" destOrd="0" parTransId="{B32FD47B-7FEC-C442-B49F-BE4395862855}" sibTransId="{0DACAD83-3453-5A4B-A003-0921D91DFA10}"/>
    <dgm:cxn modelId="{0DBB8E95-EAA8-7D4F-BCC7-38D3BE8F9BC2}" type="presOf" srcId="{422BCC43-DDE3-E64F-8F03-F1D1711E73D6}" destId="{3432C5B2-4316-48B9-B1B8-4B6CE94B0DD5}" srcOrd="0" destOrd="5" presId="urn:microsoft.com/office/officeart/2005/8/layout/process3"/>
    <dgm:cxn modelId="{6347C499-EA87-474E-8F8C-891F5DCCC6BE}" type="presOf" srcId="{79B2D380-6202-45DD-BAC2-70BBB70406B9}" destId="{917B1230-6260-4FF0-AE72-A1410C766B44}" srcOrd="0" destOrd="0" presId="urn:microsoft.com/office/officeart/2005/8/layout/process3"/>
    <dgm:cxn modelId="{D8EB689B-5754-1C49-8C96-B7278EDB3FC8}" type="presOf" srcId="{F28958B5-1AB0-7643-B62C-E63EE2CFBCD2}" destId="{3432C5B2-4316-48B9-B1B8-4B6CE94B0DD5}" srcOrd="0" destOrd="4" presId="urn:microsoft.com/office/officeart/2005/8/layout/process3"/>
    <dgm:cxn modelId="{0FD2D09C-A116-BC47-8158-690068CAA933}" type="presOf" srcId="{F8031E20-37C4-8C41-8ACD-1DDA945324F6}" destId="{3432C5B2-4316-48B9-B1B8-4B6CE94B0DD5}" srcOrd="0" destOrd="2" presId="urn:microsoft.com/office/officeart/2005/8/layout/process3"/>
    <dgm:cxn modelId="{768C559E-7183-8348-975E-B70F4409F136}" type="presOf" srcId="{6AD76E4C-F378-5848-B1EB-E11D071A0DE0}" destId="{917B1230-6260-4FF0-AE72-A1410C766B44}" srcOrd="0" destOrd="2" presId="urn:microsoft.com/office/officeart/2005/8/layout/process3"/>
    <dgm:cxn modelId="{6A8AF09E-088B-984D-9917-27881070E9AB}" type="presOf" srcId="{AB354C0A-EC55-BA4D-A64B-293EB5F01F6B}" destId="{EA4F778A-8739-45D7-B754-28ED0281BD28}" srcOrd="0" destOrd="1" presId="urn:microsoft.com/office/officeart/2005/8/layout/process3"/>
    <dgm:cxn modelId="{C8E703AE-4A65-485E-B506-76799A6CCA77}" type="presOf" srcId="{77A57333-71D2-4955-AC31-508DD686EB11}" destId="{86E51AAA-5B4A-4B11-B69F-D7C6043D42B0}" srcOrd="1" destOrd="0" presId="urn:microsoft.com/office/officeart/2005/8/layout/process3"/>
    <dgm:cxn modelId="{270C0CB3-BE1F-49C2-AD30-56F5E5637F04}" srcId="{624AD940-54AA-46D7-828E-A392D1294D10}" destId="{79B2D380-6202-45DD-BAC2-70BBB70406B9}" srcOrd="0" destOrd="0" parTransId="{180D5F00-BAAE-4462-B9FB-00AE31D44ADA}" sibTransId="{D87B2C2E-9D12-430E-AFD5-EC20F28D490D}"/>
    <dgm:cxn modelId="{4BD136B6-5E96-4A06-8A2A-BD3D4BA557C3}" type="presOf" srcId="{5F614C8B-4201-4ED3-9C2A-086933D57258}" destId="{DC07DB60-A5A7-4A02-ACCB-C14341AB29AE}" srcOrd="0" destOrd="0" presId="urn:microsoft.com/office/officeart/2005/8/layout/process3"/>
    <dgm:cxn modelId="{42650DC6-C4DB-BF40-BE61-FDBC471D2B9D}" srcId="{624AD940-54AA-46D7-828E-A392D1294D10}" destId="{C5B745CA-C749-FA4D-AA8E-7B0F6B934CBB}" srcOrd="1" destOrd="0" parTransId="{8FFF6EB1-D217-9842-B115-858C3FCA503A}" sibTransId="{5FBB680C-1801-4340-96A0-FAB943C790E6}"/>
    <dgm:cxn modelId="{E3CB9EC8-CD2C-4DDD-B4C0-81CFB2D9FC5E}" srcId="{A3D19DEE-DAAD-434B-86B5-5A5B28CD3F8E}" destId="{6B16BCBA-A7C1-4D49-ADE7-9A06F465F741}" srcOrd="0" destOrd="0" parTransId="{48D49CCD-5630-40A5-BC2A-30C108864B12}" sibTransId="{6164D2A8-3E2C-452A-B134-C593B3787318}"/>
    <dgm:cxn modelId="{763AFFD4-527A-9345-8291-B61F3C021F31}" type="presOf" srcId="{394E667E-1806-E847-9F32-927B1E7275BA}" destId="{EA4F778A-8739-45D7-B754-28ED0281BD28}" srcOrd="0" destOrd="2" presId="urn:microsoft.com/office/officeart/2005/8/layout/process3"/>
    <dgm:cxn modelId="{D1988BD8-69C6-4938-8B5F-B4CFC0C8C508}" srcId="{5E59BDD6-6A36-452D-A6D5-BA1E62731928}" destId="{0D6917AB-4507-47C7-9DAC-AF07D677C7E3}" srcOrd="1" destOrd="0" parTransId="{04C92E6A-BE30-4E98-80C7-A99D63094114}" sibTransId="{E5CE849C-B5E4-42B7-BC9D-8B299D686F76}"/>
    <dgm:cxn modelId="{C8555ED9-5BDE-E340-BAEC-7AB88666CB27}" srcId="{5F614C8B-4201-4ED3-9C2A-086933D57258}" destId="{6FD196B6-8D75-FC43-8D37-9B04DE3DCE38}" srcOrd="2" destOrd="0" parTransId="{92CBA4E3-F05E-D24A-B6C1-2501DC4A736C}" sibTransId="{9E03EC19-6C6A-C043-B2A9-C58AEE5CE2DC}"/>
    <dgm:cxn modelId="{268A5CE4-0E1B-E84F-B3C1-81B8C8D3219B}" srcId="{0D6917AB-4507-47C7-9DAC-AF07D677C7E3}" destId="{394E667E-1806-E847-9F32-927B1E7275BA}" srcOrd="2" destOrd="0" parTransId="{038D22CE-04FE-7843-ADAC-F588DBA2895C}" sibTransId="{DCC1C6EA-3EE2-004D-A362-656A468B3B5E}"/>
    <dgm:cxn modelId="{D995A5EB-DC10-3B42-856C-B5CA3C8BA662}" srcId="{0D6917AB-4507-47C7-9DAC-AF07D677C7E3}" destId="{5BB73D99-BA59-3F47-9B9F-741A528F27C6}" srcOrd="4" destOrd="0" parTransId="{EA132EC8-5CC1-AE4D-83CD-64C1D1E2059A}" sibTransId="{1A2DBFD1-4F57-2D41-8333-8412FA8DE114}"/>
    <dgm:cxn modelId="{3C70C3EE-4815-6E46-89B8-55A635457B3C}" type="presOf" srcId="{5A74B9E4-F589-EE4B-B5AD-D1AFFE487321}" destId="{3432C5B2-4316-48B9-B1B8-4B6CE94B0DD5}" srcOrd="0" destOrd="3" presId="urn:microsoft.com/office/officeart/2005/8/layout/process3"/>
    <dgm:cxn modelId="{24B473EF-0A0E-4D05-B65C-045399630FAC}" srcId="{5E59BDD6-6A36-452D-A6D5-BA1E62731928}" destId="{5F614C8B-4201-4ED3-9C2A-086933D57258}" srcOrd="2" destOrd="0" parTransId="{835B0485-D578-4483-8019-7CE036194720}" sibTransId="{BEEB49AC-6A4C-47C4-BF48-910232BC0AE3}"/>
    <dgm:cxn modelId="{D11469FD-3BC8-4715-8509-B2BC5AE1F66C}" type="presOf" srcId="{E5CE849C-B5E4-42B7-BC9D-8B299D686F76}" destId="{BCE135E5-C7A6-4084-8B4A-43D74AD1ED6F}" srcOrd="0" destOrd="0" presId="urn:microsoft.com/office/officeart/2005/8/layout/process3"/>
    <dgm:cxn modelId="{085E25F4-17F6-4338-B7AE-050C92D5E676}" type="presParOf" srcId="{7C3200F4-F291-41E6-A6A8-61154CA1FB9F}" destId="{00C5B415-B5F7-4295-BDFE-5239D3CEEBA9}" srcOrd="0" destOrd="0" presId="urn:microsoft.com/office/officeart/2005/8/layout/process3"/>
    <dgm:cxn modelId="{758F1B9C-9213-4828-A062-79E704B9C9BE}" type="presParOf" srcId="{00C5B415-B5F7-4295-BDFE-5239D3CEEBA9}" destId="{2C6C981E-7EAF-4C3A-B330-2E0F3592F6F4}" srcOrd="0" destOrd="0" presId="urn:microsoft.com/office/officeart/2005/8/layout/process3"/>
    <dgm:cxn modelId="{E93A6220-69B1-490F-AEBC-8BDD0AE2F896}" type="presParOf" srcId="{00C5B415-B5F7-4295-BDFE-5239D3CEEBA9}" destId="{FD62E072-5C84-4CD5-B6BD-C3CBFFA7B262}" srcOrd="1" destOrd="0" presId="urn:microsoft.com/office/officeart/2005/8/layout/process3"/>
    <dgm:cxn modelId="{FAE33C28-785B-4194-97E4-1B62D94D4B56}" type="presParOf" srcId="{00C5B415-B5F7-4295-BDFE-5239D3CEEBA9}" destId="{3432C5B2-4316-48B9-B1B8-4B6CE94B0DD5}" srcOrd="2" destOrd="0" presId="urn:microsoft.com/office/officeart/2005/8/layout/process3"/>
    <dgm:cxn modelId="{6842E35F-89AD-4FA5-A034-0937AFF94396}" type="presParOf" srcId="{7C3200F4-F291-41E6-A6A8-61154CA1FB9F}" destId="{24295133-06A0-4039-A8C3-E07320DBCFCB}" srcOrd="1" destOrd="0" presId="urn:microsoft.com/office/officeart/2005/8/layout/process3"/>
    <dgm:cxn modelId="{80390455-102D-43FD-A637-FCA022030704}" type="presParOf" srcId="{24295133-06A0-4039-A8C3-E07320DBCFCB}" destId="{86E51AAA-5B4A-4B11-B69F-D7C6043D42B0}" srcOrd="0" destOrd="0" presId="urn:microsoft.com/office/officeart/2005/8/layout/process3"/>
    <dgm:cxn modelId="{649389F0-6517-4A9A-B401-8D556B80AF34}" type="presParOf" srcId="{7C3200F4-F291-41E6-A6A8-61154CA1FB9F}" destId="{5687F19D-C444-47E4-AA0E-81E86498F2C1}" srcOrd="2" destOrd="0" presId="urn:microsoft.com/office/officeart/2005/8/layout/process3"/>
    <dgm:cxn modelId="{A1067477-8A3C-4624-A688-0EF50092A215}" type="presParOf" srcId="{5687F19D-C444-47E4-AA0E-81E86498F2C1}" destId="{E5480B4F-3977-4044-85D2-B6134ED11726}" srcOrd="0" destOrd="0" presId="urn:microsoft.com/office/officeart/2005/8/layout/process3"/>
    <dgm:cxn modelId="{4FE66B4C-E018-49EA-8EC6-4050E04E8565}" type="presParOf" srcId="{5687F19D-C444-47E4-AA0E-81E86498F2C1}" destId="{D15ADF96-C521-453F-AC6A-8D00179C5C24}" srcOrd="1" destOrd="0" presId="urn:microsoft.com/office/officeart/2005/8/layout/process3"/>
    <dgm:cxn modelId="{65CBCD21-4735-4869-96E1-657E3B572FF4}" type="presParOf" srcId="{5687F19D-C444-47E4-AA0E-81E86498F2C1}" destId="{EA4F778A-8739-45D7-B754-28ED0281BD28}" srcOrd="2" destOrd="0" presId="urn:microsoft.com/office/officeart/2005/8/layout/process3"/>
    <dgm:cxn modelId="{9258B967-3BF2-4AC5-A91D-25C9D98A2B05}" type="presParOf" srcId="{7C3200F4-F291-41E6-A6A8-61154CA1FB9F}" destId="{BCE135E5-C7A6-4084-8B4A-43D74AD1ED6F}" srcOrd="3" destOrd="0" presId="urn:microsoft.com/office/officeart/2005/8/layout/process3"/>
    <dgm:cxn modelId="{B8D42DBA-6CB4-43E0-89E7-6412E6FF7267}" type="presParOf" srcId="{BCE135E5-C7A6-4084-8B4A-43D74AD1ED6F}" destId="{88B94240-589C-4C04-9ACA-29C96FA2BA1A}" srcOrd="0" destOrd="0" presId="urn:microsoft.com/office/officeart/2005/8/layout/process3"/>
    <dgm:cxn modelId="{11F6087C-77EF-4043-8E06-7AF59D4D7C87}" type="presParOf" srcId="{7C3200F4-F291-41E6-A6A8-61154CA1FB9F}" destId="{C6FBD3AD-03D4-4BA7-96A2-0E02AB0B5EBC}" srcOrd="4" destOrd="0" presId="urn:microsoft.com/office/officeart/2005/8/layout/process3"/>
    <dgm:cxn modelId="{F773DB20-EEDC-4B02-A92F-49151E9BF623}" type="presParOf" srcId="{C6FBD3AD-03D4-4BA7-96A2-0E02AB0B5EBC}" destId="{DC07DB60-A5A7-4A02-ACCB-C14341AB29AE}" srcOrd="0" destOrd="0" presId="urn:microsoft.com/office/officeart/2005/8/layout/process3"/>
    <dgm:cxn modelId="{F893312D-4E8A-475E-8509-BB8C59B549DC}" type="presParOf" srcId="{C6FBD3AD-03D4-4BA7-96A2-0E02AB0B5EBC}" destId="{B9DDD0C6-72A2-403E-8244-92C5045239CA}" srcOrd="1" destOrd="0" presId="urn:microsoft.com/office/officeart/2005/8/layout/process3"/>
    <dgm:cxn modelId="{064C3B1D-0AE5-40BA-9978-35F990781D3D}" type="presParOf" srcId="{C6FBD3AD-03D4-4BA7-96A2-0E02AB0B5EBC}" destId="{41CB3258-CDDC-411E-995A-EBCF77FAC64A}" srcOrd="2" destOrd="0" presId="urn:microsoft.com/office/officeart/2005/8/layout/process3"/>
    <dgm:cxn modelId="{F9340E36-0EC5-4DFE-A650-2F90E93AD819}" type="presParOf" srcId="{7C3200F4-F291-41E6-A6A8-61154CA1FB9F}" destId="{9249A311-7DB4-41F6-894F-BD517713C769}" srcOrd="5" destOrd="0" presId="urn:microsoft.com/office/officeart/2005/8/layout/process3"/>
    <dgm:cxn modelId="{14EB22B5-57F8-44CB-8711-163A305DA7B2}" type="presParOf" srcId="{9249A311-7DB4-41F6-894F-BD517713C769}" destId="{C042F28D-C039-44F8-B7F9-4289AA3720EE}" srcOrd="0" destOrd="0" presId="urn:microsoft.com/office/officeart/2005/8/layout/process3"/>
    <dgm:cxn modelId="{F3BD90C6-1899-491D-9616-5759A9A919DE}" type="presParOf" srcId="{7C3200F4-F291-41E6-A6A8-61154CA1FB9F}" destId="{AF03D2C2-F42D-47FC-9B0F-94D152E099B0}" srcOrd="6" destOrd="0" presId="urn:microsoft.com/office/officeart/2005/8/layout/process3"/>
    <dgm:cxn modelId="{EEF37F47-795A-4F6B-AD20-6D1D3B733BA6}" type="presParOf" srcId="{AF03D2C2-F42D-47FC-9B0F-94D152E099B0}" destId="{6036D442-66A1-4C81-A396-BC0601B0395F}" srcOrd="0" destOrd="0" presId="urn:microsoft.com/office/officeart/2005/8/layout/process3"/>
    <dgm:cxn modelId="{4352AABD-B71B-4B57-B4DB-466125B40AD3}" type="presParOf" srcId="{AF03D2C2-F42D-47FC-9B0F-94D152E099B0}" destId="{C33B9CD7-EDAE-4AEC-8A68-3BE697CCFC85}" srcOrd="1" destOrd="0" presId="urn:microsoft.com/office/officeart/2005/8/layout/process3"/>
    <dgm:cxn modelId="{31401B4A-D63D-4529-B59A-632D860E8C9A}" type="presParOf" srcId="{AF03D2C2-F42D-47FC-9B0F-94D152E099B0}" destId="{917B1230-6260-4FF0-AE72-A1410C766B4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59BDD6-6A36-452D-A6D5-BA1E6273192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614C8B-4201-4ED3-9C2A-086933D57258}">
      <dgm:prSet phldrT="[文本]"/>
      <dgm:spPr/>
      <dgm:t>
        <a:bodyPr/>
        <a:lstStyle/>
        <a:p>
          <a:r>
            <a:rPr lang="en-US" dirty="0"/>
            <a:t>特征表</a:t>
          </a:r>
        </a:p>
      </dgm:t>
    </dgm:pt>
    <dgm:pt modelId="{835B0485-D578-4483-8019-7CE036194720}" type="parTrans" cxnId="{24B473EF-0A0E-4D05-B65C-045399630FAC}">
      <dgm:prSet/>
      <dgm:spPr/>
      <dgm:t>
        <a:bodyPr/>
        <a:lstStyle/>
        <a:p>
          <a:endParaRPr lang="en-US"/>
        </a:p>
      </dgm:t>
    </dgm:pt>
    <dgm:pt modelId="{BEEB49AC-6A4C-47C4-BF48-910232BC0AE3}" type="sibTrans" cxnId="{24B473EF-0A0E-4D05-B65C-045399630FAC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624AD940-54AA-46D7-828E-A392D1294D10}">
      <dgm:prSet phldrT="[文本]"/>
      <dgm:spPr>
        <a:solidFill>
          <a:schemeClr val="accent2"/>
        </a:solidFill>
      </dgm:spPr>
      <dgm:t>
        <a:bodyPr/>
        <a:lstStyle/>
        <a:p>
          <a:r>
            <a:rPr lang="en-US" dirty="0"/>
            <a:t>近期活跃触点表</a:t>
          </a:r>
        </a:p>
      </dgm:t>
    </dgm:pt>
    <dgm:pt modelId="{D766A6AA-367C-4A26-85C7-186D16A48EB4}" type="parTrans" cxnId="{59085714-9D07-412A-921F-6784BF8F55AE}">
      <dgm:prSet/>
      <dgm:spPr/>
      <dgm:t>
        <a:bodyPr/>
        <a:lstStyle/>
        <a:p>
          <a:endParaRPr lang="en-US"/>
        </a:p>
      </dgm:t>
    </dgm:pt>
    <dgm:pt modelId="{25DC6BFA-65D5-443E-92E4-B340A4A15583}" type="sibTrans" cxnId="{59085714-9D07-412A-921F-6784BF8F55AE}">
      <dgm:prSet/>
      <dgm:spPr/>
      <dgm:t>
        <a:bodyPr/>
        <a:lstStyle/>
        <a:p>
          <a:endParaRPr lang="en-US"/>
        </a:p>
      </dgm:t>
    </dgm:pt>
    <dgm:pt modelId="{E1D15F1F-8F77-43C2-8225-69E1E83E273A}">
      <dgm:prSet phldrT="[文本]"/>
      <dgm:spPr/>
      <dgm:t>
        <a:bodyPr/>
        <a:lstStyle/>
        <a:p>
          <a:r>
            <a:rPr lang="zh-CN" altLang="en-US" b="0" dirty="0">
              <a:latin typeface="+mn-ea"/>
              <a:ea typeface="+mn-ea"/>
            </a:rPr>
            <a:t>特征汇总</a:t>
          </a:r>
          <a:endParaRPr lang="en-US" dirty="0"/>
        </a:p>
      </dgm:t>
    </dgm:pt>
    <dgm:pt modelId="{F190A81F-C023-40DA-80F8-D2F7CDBE3A39}" type="parTrans" cxnId="{006C3263-08B3-47CF-B847-A49F7A05FDB5}">
      <dgm:prSet/>
      <dgm:spPr/>
      <dgm:t>
        <a:bodyPr/>
        <a:lstStyle/>
        <a:p>
          <a:endParaRPr lang="en-US"/>
        </a:p>
      </dgm:t>
    </dgm:pt>
    <dgm:pt modelId="{02A6829D-D94B-4EA8-A5EB-6499750A17BD}" type="sibTrans" cxnId="{006C3263-08B3-47CF-B847-A49F7A05FDB5}">
      <dgm:prSet/>
      <dgm:spPr/>
      <dgm:t>
        <a:bodyPr/>
        <a:lstStyle/>
        <a:p>
          <a:endParaRPr lang="en-US"/>
        </a:p>
      </dgm:t>
    </dgm:pt>
    <dgm:pt modelId="{5C6B2B0E-CE41-7442-882E-218550167C2D}">
      <dgm:prSet/>
      <dgm:spPr/>
      <dgm:t>
        <a:bodyPr/>
        <a:lstStyle/>
        <a:p>
          <a:r>
            <a:rPr lang="zh-CN" altLang="en-US" b="0" dirty="0">
              <a:latin typeface="+mn-ea"/>
              <a:ea typeface="+mn-ea"/>
            </a:rPr>
            <a:t>触点匹配</a:t>
          </a:r>
          <a:r>
            <a:rPr lang="en-US" altLang="zh-CN" b="1" dirty="0">
              <a:latin typeface="+mn-ea"/>
              <a:ea typeface="+mn-ea"/>
            </a:rPr>
            <a:t>&amp;</a:t>
          </a:r>
          <a:r>
            <a:rPr lang="zh-CN" altLang="en-US" b="0" dirty="0">
              <a:latin typeface="+mn-ea"/>
              <a:ea typeface="+mn-ea"/>
            </a:rPr>
            <a:t>汇总</a:t>
          </a:r>
          <a:endParaRPr lang="en-US" b="0" dirty="0">
            <a:latin typeface="+mn-ea"/>
            <a:ea typeface="+mn-ea"/>
          </a:endParaRPr>
        </a:p>
      </dgm:t>
    </dgm:pt>
    <dgm:pt modelId="{EA510637-BD32-9C4D-812C-D2B043BB060E}" type="parTrans" cxnId="{DA917F69-BD5E-8744-9565-4F29E325646E}">
      <dgm:prSet/>
      <dgm:spPr/>
      <dgm:t>
        <a:bodyPr/>
        <a:lstStyle/>
        <a:p>
          <a:endParaRPr lang="zh-CN" altLang="en-US"/>
        </a:p>
      </dgm:t>
    </dgm:pt>
    <dgm:pt modelId="{33CAEF07-D420-8742-BC78-4E502B3E0304}" type="sibTrans" cxnId="{DA917F69-BD5E-8744-9565-4F29E325646E}">
      <dgm:prSet/>
      <dgm:spPr/>
      <dgm:t>
        <a:bodyPr/>
        <a:lstStyle/>
        <a:p>
          <a:endParaRPr lang="zh-CN" altLang="en-US"/>
        </a:p>
      </dgm:t>
    </dgm:pt>
    <dgm:pt modelId="{6FD196B6-8D75-FC43-8D37-9B04DE3DCE38}">
      <dgm:prSet/>
      <dgm:spPr/>
      <dgm:t>
        <a:bodyPr/>
        <a:lstStyle/>
        <a:p>
          <a:r>
            <a:rPr lang="zh-CN" altLang="en-US" b="0" dirty="0">
              <a:latin typeface="+mn-ea"/>
              <a:ea typeface="+mn-ea"/>
            </a:rPr>
            <a:t>汇总维度：</a:t>
          </a:r>
          <a:r>
            <a:rPr lang="en-US" altLang="zh-CN" b="0" dirty="0">
              <a:latin typeface="+mn-ea"/>
              <a:ea typeface="+mn-ea"/>
            </a:rPr>
            <a:t>brand</a:t>
          </a:r>
          <a:r>
            <a:rPr lang="en-US" altLang="zh-Hans" b="0" dirty="0">
              <a:latin typeface="+mn-ea"/>
              <a:ea typeface="+mn-ea"/>
            </a:rPr>
            <a:t>,</a:t>
          </a:r>
          <a:r>
            <a:rPr lang="zh-Hans" altLang="en-US" b="0" dirty="0">
              <a:latin typeface="+mn-ea"/>
              <a:ea typeface="+mn-ea"/>
            </a:rPr>
            <a:t> </a:t>
          </a:r>
          <a:r>
            <a:rPr lang="en-US" altLang="zh-Hans" b="0" dirty="0">
              <a:latin typeface="+mn-ea"/>
              <a:ea typeface="+mn-ea"/>
            </a:rPr>
            <a:t>cate,</a:t>
          </a:r>
          <a:r>
            <a:rPr lang="zh-Hans" altLang="en-US" b="0" dirty="0">
              <a:latin typeface="+mn-ea"/>
              <a:ea typeface="+mn-ea"/>
            </a:rPr>
            <a:t> </a:t>
          </a:r>
          <a:r>
            <a:rPr lang="en-US" altLang="zh-Hans" b="0" dirty="0">
              <a:latin typeface="+mn-ea"/>
              <a:ea typeface="+mn-ea"/>
            </a:rPr>
            <a:t>channel,</a:t>
          </a:r>
          <a:r>
            <a:rPr lang="zh-Hans" altLang="en-US" b="0" dirty="0">
              <a:latin typeface="+mn-ea"/>
              <a:ea typeface="+mn-ea"/>
            </a:rPr>
            <a:t> </a:t>
          </a:r>
          <a:r>
            <a:rPr lang="en-US" altLang="zh-Hans" b="0" dirty="0">
              <a:latin typeface="+mn-ea"/>
              <a:ea typeface="+mn-ea"/>
            </a:rPr>
            <a:t>pin</a:t>
          </a:r>
          <a:endParaRPr lang="en-US" b="0" dirty="0">
            <a:latin typeface="+mn-ea"/>
            <a:ea typeface="+mn-ea"/>
          </a:endParaRPr>
        </a:p>
      </dgm:t>
    </dgm:pt>
    <dgm:pt modelId="{9E03EC19-6C6A-C043-B2A9-C58AEE5CE2DC}" type="sibTrans" cxnId="{C8555ED9-5BDE-E340-BAEC-7AB88666CB27}">
      <dgm:prSet/>
      <dgm:spPr/>
      <dgm:t>
        <a:bodyPr/>
        <a:lstStyle/>
        <a:p>
          <a:endParaRPr lang="zh-CN" altLang="en-US"/>
        </a:p>
      </dgm:t>
    </dgm:pt>
    <dgm:pt modelId="{92CBA4E3-F05E-D24A-B6C1-2501DC4A736C}" type="parTrans" cxnId="{C8555ED9-5BDE-E340-BAEC-7AB88666CB27}">
      <dgm:prSet/>
      <dgm:spPr/>
      <dgm:t>
        <a:bodyPr/>
        <a:lstStyle/>
        <a:p>
          <a:endParaRPr lang="zh-CN" altLang="en-US"/>
        </a:p>
      </dgm:t>
    </dgm:pt>
    <dgm:pt modelId="{7C3200F4-F291-41E6-A6A8-61154CA1FB9F}" type="pres">
      <dgm:prSet presAssocID="{5E59BDD6-6A36-452D-A6D5-BA1E62731928}" presName="linearFlow" presStyleCnt="0">
        <dgm:presLayoutVars>
          <dgm:dir/>
          <dgm:animLvl val="lvl"/>
          <dgm:resizeHandles val="exact"/>
        </dgm:presLayoutVars>
      </dgm:prSet>
      <dgm:spPr/>
    </dgm:pt>
    <dgm:pt modelId="{C6FBD3AD-03D4-4BA7-96A2-0E02AB0B5EBC}" type="pres">
      <dgm:prSet presAssocID="{5F614C8B-4201-4ED3-9C2A-086933D57258}" presName="composite" presStyleCnt="0"/>
      <dgm:spPr/>
    </dgm:pt>
    <dgm:pt modelId="{DC07DB60-A5A7-4A02-ACCB-C14341AB29AE}" type="pres">
      <dgm:prSet presAssocID="{5F614C8B-4201-4ED3-9C2A-086933D57258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B9DDD0C6-72A2-403E-8244-92C5045239CA}" type="pres">
      <dgm:prSet presAssocID="{5F614C8B-4201-4ED3-9C2A-086933D57258}" presName="parSh" presStyleLbl="node1" presStyleIdx="0" presStyleCnt="2" custLinFactNeighborX="-19483" custLinFactNeighborY="-141"/>
      <dgm:spPr/>
    </dgm:pt>
    <dgm:pt modelId="{41CB3258-CDDC-411E-995A-EBCF77FAC64A}" type="pres">
      <dgm:prSet presAssocID="{5F614C8B-4201-4ED3-9C2A-086933D57258}" presName="desTx" presStyleLbl="fgAcc1" presStyleIdx="0" presStyleCnt="2" custLinFactNeighborX="5306" custLinFactNeighborY="2489">
        <dgm:presLayoutVars>
          <dgm:bulletEnabled val="1"/>
        </dgm:presLayoutVars>
      </dgm:prSet>
      <dgm:spPr/>
    </dgm:pt>
    <dgm:pt modelId="{9249A311-7DB4-41F6-894F-BD517713C769}" type="pres">
      <dgm:prSet presAssocID="{BEEB49AC-6A4C-47C4-BF48-910232BC0AE3}" presName="sibTrans" presStyleLbl="sibTrans2D1" presStyleIdx="0" presStyleCnt="1" custFlipVert="1" custFlipHor="1" custScaleX="13665" custScaleY="79983" custLinFactX="52037" custLinFactY="149768" custLinFactNeighborX="100000" custLinFactNeighborY="200000"/>
      <dgm:spPr/>
    </dgm:pt>
    <dgm:pt modelId="{C042F28D-C039-44F8-B7F9-4289AA3720EE}" type="pres">
      <dgm:prSet presAssocID="{BEEB49AC-6A4C-47C4-BF48-910232BC0AE3}" presName="connTx" presStyleLbl="sibTrans2D1" presStyleIdx="0" presStyleCnt="1"/>
      <dgm:spPr/>
    </dgm:pt>
    <dgm:pt modelId="{AF03D2C2-F42D-47FC-9B0F-94D152E099B0}" type="pres">
      <dgm:prSet presAssocID="{624AD940-54AA-46D7-828E-A392D1294D10}" presName="composite" presStyleCnt="0"/>
      <dgm:spPr/>
    </dgm:pt>
    <dgm:pt modelId="{6036D442-66A1-4C81-A396-BC0601B0395F}" type="pres">
      <dgm:prSet presAssocID="{624AD940-54AA-46D7-828E-A392D1294D10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C33B9CD7-EDAE-4AEC-8A68-3BE697CCFC85}" type="pres">
      <dgm:prSet presAssocID="{624AD940-54AA-46D7-828E-A392D1294D10}" presName="parSh" presStyleLbl="node1" presStyleIdx="1" presStyleCnt="2" custLinFactNeighborX="-17953" custLinFactNeighborY="-35630"/>
      <dgm:spPr/>
    </dgm:pt>
    <dgm:pt modelId="{917B1230-6260-4FF0-AE72-A1410C766B44}" type="pres">
      <dgm:prSet presAssocID="{624AD940-54AA-46D7-828E-A392D1294D10}" presName="desTx" presStyleLbl="fgAcc1" presStyleIdx="1" presStyleCnt="2" custFlipHor="1" custScaleX="34105" custScaleY="25096" custLinFactNeighborX="-33885" custLinFactNeighborY="7746">
        <dgm:presLayoutVars>
          <dgm:bulletEnabled val="1"/>
        </dgm:presLayoutVars>
      </dgm:prSet>
      <dgm:spPr>
        <a:noFill/>
        <a:ln>
          <a:noFill/>
        </a:ln>
      </dgm:spPr>
    </dgm:pt>
  </dgm:ptLst>
  <dgm:cxnLst>
    <dgm:cxn modelId="{550B7900-2EC3-465D-B0A9-B57A679DAAA4}" type="presOf" srcId="{624AD940-54AA-46D7-828E-A392D1294D10}" destId="{6036D442-66A1-4C81-A396-BC0601B0395F}" srcOrd="0" destOrd="0" presId="urn:microsoft.com/office/officeart/2005/8/layout/process3"/>
    <dgm:cxn modelId="{59085714-9D07-412A-921F-6784BF8F55AE}" srcId="{5E59BDD6-6A36-452D-A6D5-BA1E62731928}" destId="{624AD940-54AA-46D7-828E-A392D1294D10}" srcOrd="1" destOrd="0" parTransId="{D766A6AA-367C-4A26-85C7-186D16A48EB4}" sibTransId="{25DC6BFA-65D5-443E-92E4-B340A4A15583}"/>
    <dgm:cxn modelId="{EF7FDC1B-23AA-419D-B354-041075217256}" type="presOf" srcId="{E1D15F1F-8F77-43C2-8225-69E1E83E273A}" destId="{41CB3258-CDDC-411E-995A-EBCF77FAC64A}" srcOrd="0" destOrd="0" presId="urn:microsoft.com/office/officeart/2005/8/layout/process3"/>
    <dgm:cxn modelId="{35F4EC1B-F002-4073-8A60-C762D0B8BAF1}" type="presOf" srcId="{BEEB49AC-6A4C-47C4-BF48-910232BC0AE3}" destId="{C042F28D-C039-44F8-B7F9-4289AA3720EE}" srcOrd="1" destOrd="0" presId="urn:microsoft.com/office/officeart/2005/8/layout/process3"/>
    <dgm:cxn modelId="{8022DC37-AC25-4631-8F07-C57357140E27}" type="presOf" srcId="{624AD940-54AA-46D7-828E-A392D1294D10}" destId="{C33B9CD7-EDAE-4AEC-8A68-3BE697CCFC85}" srcOrd="1" destOrd="0" presId="urn:microsoft.com/office/officeart/2005/8/layout/process3"/>
    <dgm:cxn modelId="{EBA52150-1B67-41A4-9864-59B9BFB873CA}" type="presOf" srcId="{BEEB49AC-6A4C-47C4-BF48-910232BC0AE3}" destId="{9249A311-7DB4-41F6-894F-BD517713C769}" srcOrd="0" destOrd="0" presId="urn:microsoft.com/office/officeart/2005/8/layout/process3"/>
    <dgm:cxn modelId="{3A8DE150-3AE5-4C29-9352-E9E915D7CFB5}" type="presOf" srcId="{5E59BDD6-6A36-452D-A6D5-BA1E62731928}" destId="{7C3200F4-F291-41E6-A6A8-61154CA1FB9F}" srcOrd="0" destOrd="0" presId="urn:microsoft.com/office/officeart/2005/8/layout/process3"/>
    <dgm:cxn modelId="{EC707657-3325-46D5-8300-71C2F836AC24}" type="presOf" srcId="{5F614C8B-4201-4ED3-9C2A-086933D57258}" destId="{B9DDD0C6-72A2-403E-8244-92C5045239CA}" srcOrd="1" destOrd="0" presId="urn:microsoft.com/office/officeart/2005/8/layout/process3"/>
    <dgm:cxn modelId="{F9D11263-737F-B947-A3F8-426A90F9E49E}" type="presOf" srcId="{6FD196B6-8D75-FC43-8D37-9B04DE3DCE38}" destId="{41CB3258-CDDC-411E-995A-EBCF77FAC64A}" srcOrd="0" destOrd="2" presId="urn:microsoft.com/office/officeart/2005/8/layout/process3"/>
    <dgm:cxn modelId="{006C3263-08B3-47CF-B847-A49F7A05FDB5}" srcId="{5F614C8B-4201-4ED3-9C2A-086933D57258}" destId="{E1D15F1F-8F77-43C2-8225-69E1E83E273A}" srcOrd="0" destOrd="0" parTransId="{F190A81F-C023-40DA-80F8-D2F7CDBE3A39}" sibTransId="{02A6829D-D94B-4EA8-A5EB-6499750A17BD}"/>
    <dgm:cxn modelId="{DA917F69-BD5E-8744-9565-4F29E325646E}" srcId="{5F614C8B-4201-4ED3-9C2A-086933D57258}" destId="{5C6B2B0E-CE41-7442-882E-218550167C2D}" srcOrd="1" destOrd="0" parTransId="{EA510637-BD32-9C4D-812C-D2B043BB060E}" sibTransId="{33CAEF07-D420-8742-BC78-4E502B3E0304}"/>
    <dgm:cxn modelId="{91D7A577-1278-7F48-8F59-BD32E940F7CA}" type="presOf" srcId="{5C6B2B0E-CE41-7442-882E-218550167C2D}" destId="{41CB3258-CDDC-411E-995A-EBCF77FAC64A}" srcOrd="0" destOrd="1" presId="urn:microsoft.com/office/officeart/2005/8/layout/process3"/>
    <dgm:cxn modelId="{4BD136B6-5E96-4A06-8A2A-BD3D4BA557C3}" type="presOf" srcId="{5F614C8B-4201-4ED3-9C2A-086933D57258}" destId="{DC07DB60-A5A7-4A02-ACCB-C14341AB29AE}" srcOrd="0" destOrd="0" presId="urn:microsoft.com/office/officeart/2005/8/layout/process3"/>
    <dgm:cxn modelId="{C8555ED9-5BDE-E340-BAEC-7AB88666CB27}" srcId="{5F614C8B-4201-4ED3-9C2A-086933D57258}" destId="{6FD196B6-8D75-FC43-8D37-9B04DE3DCE38}" srcOrd="2" destOrd="0" parTransId="{92CBA4E3-F05E-D24A-B6C1-2501DC4A736C}" sibTransId="{9E03EC19-6C6A-C043-B2A9-C58AEE5CE2DC}"/>
    <dgm:cxn modelId="{24B473EF-0A0E-4D05-B65C-045399630FAC}" srcId="{5E59BDD6-6A36-452D-A6D5-BA1E62731928}" destId="{5F614C8B-4201-4ED3-9C2A-086933D57258}" srcOrd="0" destOrd="0" parTransId="{835B0485-D578-4483-8019-7CE036194720}" sibTransId="{BEEB49AC-6A4C-47C4-BF48-910232BC0AE3}"/>
    <dgm:cxn modelId="{11F6087C-77EF-4043-8E06-7AF59D4D7C87}" type="presParOf" srcId="{7C3200F4-F291-41E6-A6A8-61154CA1FB9F}" destId="{C6FBD3AD-03D4-4BA7-96A2-0E02AB0B5EBC}" srcOrd="0" destOrd="0" presId="urn:microsoft.com/office/officeart/2005/8/layout/process3"/>
    <dgm:cxn modelId="{F773DB20-EEDC-4B02-A92F-49151E9BF623}" type="presParOf" srcId="{C6FBD3AD-03D4-4BA7-96A2-0E02AB0B5EBC}" destId="{DC07DB60-A5A7-4A02-ACCB-C14341AB29AE}" srcOrd="0" destOrd="0" presId="urn:microsoft.com/office/officeart/2005/8/layout/process3"/>
    <dgm:cxn modelId="{F893312D-4E8A-475E-8509-BB8C59B549DC}" type="presParOf" srcId="{C6FBD3AD-03D4-4BA7-96A2-0E02AB0B5EBC}" destId="{B9DDD0C6-72A2-403E-8244-92C5045239CA}" srcOrd="1" destOrd="0" presId="urn:microsoft.com/office/officeart/2005/8/layout/process3"/>
    <dgm:cxn modelId="{064C3B1D-0AE5-40BA-9978-35F990781D3D}" type="presParOf" srcId="{C6FBD3AD-03D4-4BA7-96A2-0E02AB0B5EBC}" destId="{41CB3258-CDDC-411E-995A-EBCF77FAC64A}" srcOrd="2" destOrd="0" presId="urn:microsoft.com/office/officeart/2005/8/layout/process3"/>
    <dgm:cxn modelId="{F9340E36-0EC5-4DFE-A650-2F90E93AD819}" type="presParOf" srcId="{7C3200F4-F291-41E6-A6A8-61154CA1FB9F}" destId="{9249A311-7DB4-41F6-894F-BD517713C769}" srcOrd="1" destOrd="0" presId="urn:microsoft.com/office/officeart/2005/8/layout/process3"/>
    <dgm:cxn modelId="{14EB22B5-57F8-44CB-8711-163A305DA7B2}" type="presParOf" srcId="{9249A311-7DB4-41F6-894F-BD517713C769}" destId="{C042F28D-C039-44F8-B7F9-4289AA3720EE}" srcOrd="0" destOrd="0" presId="urn:microsoft.com/office/officeart/2005/8/layout/process3"/>
    <dgm:cxn modelId="{F3BD90C6-1899-491D-9616-5759A9A919DE}" type="presParOf" srcId="{7C3200F4-F291-41E6-A6A8-61154CA1FB9F}" destId="{AF03D2C2-F42D-47FC-9B0F-94D152E099B0}" srcOrd="2" destOrd="0" presId="urn:microsoft.com/office/officeart/2005/8/layout/process3"/>
    <dgm:cxn modelId="{EEF37F47-795A-4F6B-AD20-6D1D3B733BA6}" type="presParOf" srcId="{AF03D2C2-F42D-47FC-9B0F-94D152E099B0}" destId="{6036D442-66A1-4C81-A396-BC0601B0395F}" srcOrd="0" destOrd="0" presId="urn:microsoft.com/office/officeart/2005/8/layout/process3"/>
    <dgm:cxn modelId="{4352AABD-B71B-4B57-B4DB-466125B40AD3}" type="presParOf" srcId="{AF03D2C2-F42D-47FC-9B0F-94D152E099B0}" destId="{C33B9CD7-EDAE-4AEC-8A68-3BE697CCFC85}" srcOrd="1" destOrd="0" presId="urn:microsoft.com/office/officeart/2005/8/layout/process3"/>
    <dgm:cxn modelId="{31401B4A-D63D-4529-B59A-632D860E8C9A}" type="presParOf" srcId="{AF03D2C2-F42D-47FC-9B0F-94D152E099B0}" destId="{917B1230-6260-4FF0-AE72-A1410C766B4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59BDD6-6A36-452D-A6D5-BA1E6273192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3200F4-F291-41E6-A6A8-61154CA1FB9F}" type="pres">
      <dgm:prSet presAssocID="{5E59BDD6-6A36-452D-A6D5-BA1E62731928}" presName="linearFlow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A8DE150-3AE5-4C29-9352-E9E915D7CFB5}" type="presOf" srcId="{5E59BDD6-6A36-452D-A6D5-BA1E62731928}" destId="{7C3200F4-F291-41E6-A6A8-61154CA1FB9F}" srcOrd="0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59BDD6-6A36-452D-A6D5-BA1E6273192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D19DEE-DAAD-434B-86B5-5A5B28CD3F8E}">
      <dgm:prSet phldrT="[文本]"/>
      <dgm:spPr/>
      <dgm:t>
        <a:bodyPr/>
        <a:lstStyle/>
        <a:p>
          <a:r>
            <a:rPr lang="zh-CN" altLang="en-US" b="0" dirty="0">
              <a:latin typeface="+mn-ea"/>
              <a:ea typeface="+mn-ea"/>
            </a:rPr>
            <a:t>店铺</a:t>
          </a:r>
          <a:r>
            <a:rPr lang="en-US" altLang="zh-CN" b="0" dirty="0">
              <a:latin typeface="+mn-ea"/>
              <a:ea typeface="+mn-ea"/>
            </a:rPr>
            <a:t>&amp;sku</a:t>
          </a:r>
          <a:r>
            <a:rPr lang="zh-CN" altLang="en-US" b="0" dirty="0">
              <a:latin typeface="+mn-ea"/>
              <a:ea typeface="+mn-ea"/>
            </a:rPr>
            <a:t>关注日志</a:t>
          </a:r>
          <a:endParaRPr lang="en-US" dirty="0"/>
        </a:p>
      </dgm:t>
    </dgm:pt>
    <dgm:pt modelId="{4B6D81D4-00B8-465F-9214-5ADA02E44943}" type="parTrans" cxnId="{B03C3A32-549B-458F-9A79-6F5F25373710}">
      <dgm:prSet/>
      <dgm:spPr/>
      <dgm:t>
        <a:bodyPr/>
        <a:lstStyle/>
        <a:p>
          <a:endParaRPr lang="en-US"/>
        </a:p>
      </dgm:t>
    </dgm:pt>
    <dgm:pt modelId="{77A57333-71D2-4955-AC31-508DD686EB11}" type="sibTrans" cxnId="{B03C3A32-549B-458F-9A79-6F5F25373710}">
      <dgm:prSet/>
      <dgm:spPr/>
      <dgm:t>
        <a:bodyPr/>
        <a:lstStyle/>
        <a:p>
          <a:endParaRPr lang="en-US"/>
        </a:p>
      </dgm:t>
    </dgm:pt>
    <dgm:pt modelId="{0D6917AB-4507-47C7-9DAC-AF07D677C7E3}">
      <dgm:prSet phldrT="[文本]"/>
      <dgm:spPr/>
      <dgm:t>
        <a:bodyPr/>
        <a:lstStyle/>
        <a:p>
          <a:r>
            <a:rPr lang="en-US" dirty="0"/>
            <a:t>特征表</a:t>
          </a:r>
          <a:r>
            <a:rPr lang="en-US" altLang="zh-Hans" dirty="0"/>
            <a:t>--</a:t>
          </a:r>
          <a:r>
            <a:rPr lang="en-US" dirty="0"/>
            <a:t>关注</a:t>
          </a:r>
          <a:r>
            <a:rPr lang="zh-Hans" altLang="en-US" dirty="0"/>
            <a:t>（粉丝明细）</a:t>
          </a:r>
          <a:endParaRPr lang="en-US" dirty="0"/>
        </a:p>
      </dgm:t>
    </dgm:pt>
    <dgm:pt modelId="{04C92E6A-BE30-4E98-80C7-A99D63094114}" type="parTrans" cxnId="{D1988BD8-69C6-4938-8B5F-B4CFC0C8C508}">
      <dgm:prSet/>
      <dgm:spPr/>
      <dgm:t>
        <a:bodyPr/>
        <a:lstStyle/>
        <a:p>
          <a:endParaRPr lang="en-US"/>
        </a:p>
      </dgm:t>
    </dgm:pt>
    <dgm:pt modelId="{E5CE849C-B5E4-42B7-BC9D-8B299D686F76}" type="sibTrans" cxnId="{D1988BD8-69C6-4938-8B5F-B4CFC0C8C508}">
      <dgm:prSet/>
      <dgm:spPr/>
      <dgm:t>
        <a:bodyPr/>
        <a:lstStyle/>
        <a:p>
          <a:endParaRPr lang="en-US"/>
        </a:p>
      </dgm:t>
    </dgm:pt>
    <dgm:pt modelId="{BF990C29-12DA-4E10-8E87-EC6987FD7E51}">
      <dgm:prSet phldrT="[文本]"/>
      <dgm:spPr/>
      <dgm:t>
        <a:bodyPr/>
        <a:lstStyle/>
        <a:p>
          <a:r>
            <a:rPr lang="zh-CN" altLang="en-US" b="0" dirty="0">
              <a:latin typeface="+mn-ea"/>
              <a:ea typeface="+mn-ea"/>
            </a:rPr>
            <a:t>主子品牌合并</a:t>
          </a:r>
          <a:endParaRPr lang="en-US" dirty="0"/>
        </a:p>
      </dgm:t>
    </dgm:pt>
    <dgm:pt modelId="{57C47130-5B02-4CB2-911D-09958EB2F1CC}" type="parTrans" cxnId="{C25BA930-8018-44DF-94E6-110E2450D500}">
      <dgm:prSet/>
      <dgm:spPr/>
      <dgm:t>
        <a:bodyPr/>
        <a:lstStyle/>
        <a:p>
          <a:endParaRPr lang="en-US"/>
        </a:p>
      </dgm:t>
    </dgm:pt>
    <dgm:pt modelId="{BACB83F8-A084-4072-8A5A-6D9BA6CD1D45}" type="sibTrans" cxnId="{C25BA930-8018-44DF-94E6-110E2450D500}">
      <dgm:prSet/>
      <dgm:spPr/>
      <dgm:t>
        <a:bodyPr/>
        <a:lstStyle/>
        <a:p>
          <a:endParaRPr lang="en-US"/>
        </a:p>
      </dgm:t>
    </dgm:pt>
    <dgm:pt modelId="{5F614C8B-4201-4ED3-9C2A-086933D57258}">
      <dgm:prSet phldrT="[文本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粉丝统计表</a:t>
          </a:r>
        </a:p>
      </dgm:t>
    </dgm:pt>
    <dgm:pt modelId="{835B0485-D578-4483-8019-7CE036194720}" type="parTrans" cxnId="{24B473EF-0A0E-4D05-B65C-045399630FAC}">
      <dgm:prSet/>
      <dgm:spPr/>
      <dgm:t>
        <a:bodyPr/>
        <a:lstStyle/>
        <a:p>
          <a:endParaRPr lang="en-US"/>
        </a:p>
      </dgm:t>
    </dgm:pt>
    <dgm:pt modelId="{BEEB49AC-6A4C-47C4-BF48-910232BC0AE3}" type="sibTrans" cxnId="{24B473EF-0A0E-4D05-B65C-045399630FAC}">
      <dgm:prSet/>
      <dgm:spPr/>
      <dgm:t>
        <a:bodyPr/>
        <a:lstStyle/>
        <a:p>
          <a:endParaRPr lang="en-US"/>
        </a:p>
      </dgm:t>
    </dgm:pt>
    <dgm:pt modelId="{AB354C0A-EC55-BA4D-A64B-293EB5F01F6B}">
      <dgm:prSet/>
      <dgm:spPr/>
      <dgm:t>
        <a:bodyPr/>
        <a:lstStyle/>
        <a:p>
          <a:r>
            <a:rPr lang="zh-CN" altLang="en-US" b="0" dirty="0">
              <a:latin typeface="+mn-ea"/>
              <a:ea typeface="+mn-ea"/>
            </a:rPr>
            <a:t>店铺主品牌合并</a:t>
          </a:r>
          <a:endParaRPr lang="en-US" b="0" dirty="0">
            <a:latin typeface="+mn-ea"/>
            <a:ea typeface="+mn-ea"/>
          </a:endParaRPr>
        </a:p>
      </dgm:t>
    </dgm:pt>
    <dgm:pt modelId="{C532B041-930C-8948-94A9-2B2720C760BF}" type="sibTrans" cxnId="{76435F0A-72E5-8F4C-B59E-045BBF390471}">
      <dgm:prSet/>
      <dgm:spPr/>
      <dgm:t>
        <a:bodyPr/>
        <a:lstStyle/>
        <a:p>
          <a:endParaRPr lang="zh-CN" altLang="en-US"/>
        </a:p>
      </dgm:t>
    </dgm:pt>
    <dgm:pt modelId="{31A4C58D-B4E8-6D45-BFD4-A3E6B1C543FE}" type="parTrans" cxnId="{76435F0A-72E5-8F4C-B59E-045BBF390471}">
      <dgm:prSet/>
      <dgm:spPr/>
      <dgm:t>
        <a:bodyPr/>
        <a:lstStyle/>
        <a:p>
          <a:endParaRPr lang="zh-CN" altLang="en-US"/>
        </a:p>
      </dgm:t>
    </dgm:pt>
    <dgm:pt modelId="{1328CBA6-B466-4F45-9F47-9EABA578BA0B}">
      <dgm:prSet/>
      <dgm:spPr/>
      <dgm:t>
        <a:bodyPr/>
        <a:lstStyle/>
        <a:p>
          <a:r>
            <a:rPr lang="zh-CN" altLang="en-US" b="0" dirty="0">
              <a:latin typeface="+mn-ea"/>
              <a:ea typeface="+mn-ea"/>
            </a:rPr>
            <a:t>品牌类目填充</a:t>
          </a:r>
          <a:endParaRPr lang="en-US" b="0" dirty="0">
            <a:latin typeface="+mn-ea"/>
            <a:ea typeface="+mn-ea"/>
          </a:endParaRPr>
        </a:p>
      </dgm:t>
    </dgm:pt>
    <dgm:pt modelId="{91AEF0F6-9482-2F46-B3E4-85231B6BDF87}" type="sibTrans" cxnId="{A2EBF721-2AF5-FD4F-BC19-790B12AF972D}">
      <dgm:prSet/>
      <dgm:spPr/>
      <dgm:t>
        <a:bodyPr/>
        <a:lstStyle/>
        <a:p>
          <a:endParaRPr lang="zh-CN" altLang="en-US"/>
        </a:p>
      </dgm:t>
    </dgm:pt>
    <dgm:pt modelId="{5DCD118A-BB5B-D744-B811-AECA7877DFF6}" type="parTrans" cxnId="{A2EBF721-2AF5-FD4F-BC19-790B12AF972D}">
      <dgm:prSet/>
      <dgm:spPr/>
      <dgm:t>
        <a:bodyPr/>
        <a:lstStyle/>
        <a:p>
          <a:endParaRPr lang="zh-CN" altLang="en-US"/>
        </a:p>
      </dgm:t>
    </dgm:pt>
    <dgm:pt modelId="{6BB477A8-0247-B342-8662-6FB46F3CB516}">
      <dgm:prSet/>
      <dgm:spPr/>
      <dgm:t>
        <a:bodyPr/>
        <a:lstStyle/>
        <a:p>
          <a:r>
            <a:rPr lang="zh-CN" altLang="en-US" b="0" dirty="0">
              <a:latin typeface="+mn-ea"/>
              <a:ea typeface="+mn-ea"/>
            </a:rPr>
            <a:t>特征汇总</a:t>
          </a:r>
          <a:endParaRPr lang="en-US" b="0" dirty="0">
            <a:latin typeface="+mn-ea"/>
            <a:ea typeface="+mn-ea"/>
          </a:endParaRPr>
        </a:p>
      </dgm:t>
    </dgm:pt>
    <dgm:pt modelId="{F9A8B708-B2BA-A04B-8F85-8B6394F10BDE}" type="parTrans" cxnId="{85CF5E78-72CE-DF40-868B-543570292284}">
      <dgm:prSet/>
      <dgm:spPr/>
      <dgm:t>
        <a:bodyPr/>
        <a:lstStyle/>
        <a:p>
          <a:endParaRPr lang="zh-CN" altLang="en-US"/>
        </a:p>
      </dgm:t>
    </dgm:pt>
    <dgm:pt modelId="{1D0A63CB-F659-FE40-B5EC-EF84A1B49DB0}" type="sibTrans" cxnId="{85CF5E78-72CE-DF40-868B-543570292284}">
      <dgm:prSet/>
      <dgm:spPr/>
      <dgm:t>
        <a:bodyPr/>
        <a:lstStyle/>
        <a:p>
          <a:endParaRPr lang="zh-CN" altLang="en-US"/>
        </a:p>
      </dgm:t>
    </dgm:pt>
    <dgm:pt modelId="{889A4226-E23A-5043-8ABA-D437E42E4152}">
      <dgm:prSet/>
      <dgm:spPr/>
      <dgm:t>
        <a:bodyPr/>
        <a:lstStyle/>
        <a:p>
          <a:r>
            <a:rPr lang="zh-CN" altLang="en-US" b="0">
              <a:latin typeface="+mn-ea"/>
              <a:ea typeface="+mn-ea"/>
            </a:rPr>
            <a:t>触点匹配</a:t>
          </a:r>
          <a:r>
            <a:rPr lang="en-US" altLang="zh-CN" b="1">
              <a:latin typeface="+mn-ea"/>
              <a:ea typeface="+mn-ea"/>
            </a:rPr>
            <a:t>&amp;</a:t>
          </a:r>
          <a:r>
            <a:rPr lang="zh-CN" altLang="en-US" b="0">
              <a:latin typeface="+mn-ea"/>
              <a:ea typeface="+mn-ea"/>
            </a:rPr>
            <a:t>汇总</a:t>
          </a:r>
          <a:endParaRPr lang="en-US" b="0" dirty="0">
            <a:latin typeface="+mn-ea"/>
            <a:ea typeface="+mn-ea"/>
          </a:endParaRPr>
        </a:p>
      </dgm:t>
    </dgm:pt>
    <dgm:pt modelId="{2F5388F8-B9FB-874E-94F1-6D1B3016928B}" type="parTrans" cxnId="{DB0DB635-FCCF-384A-9858-049E3FCE840E}">
      <dgm:prSet/>
      <dgm:spPr/>
      <dgm:t>
        <a:bodyPr/>
        <a:lstStyle/>
        <a:p>
          <a:endParaRPr lang="zh-CN" altLang="en-US"/>
        </a:p>
      </dgm:t>
    </dgm:pt>
    <dgm:pt modelId="{350BB205-ACC1-A940-BE32-916777B18087}" type="sibTrans" cxnId="{DB0DB635-FCCF-384A-9858-049E3FCE840E}">
      <dgm:prSet/>
      <dgm:spPr/>
      <dgm:t>
        <a:bodyPr/>
        <a:lstStyle/>
        <a:p>
          <a:endParaRPr lang="zh-CN" altLang="en-US"/>
        </a:p>
      </dgm:t>
    </dgm:pt>
    <dgm:pt modelId="{0563E901-9C38-2247-AAF8-F481EC1A06D2}">
      <dgm:prSet/>
      <dgm:spPr/>
      <dgm:t>
        <a:bodyPr/>
        <a:lstStyle/>
        <a:p>
          <a:r>
            <a:rPr lang="zh-CN" altLang="en-US" b="0" dirty="0">
              <a:latin typeface="+mn-ea"/>
              <a:ea typeface="+mn-ea"/>
            </a:rPr>
            <a:t>汇总维度：</a:t>
          </a:r>
          <a:r>
            <a:rPr lang="en-US" altLang="zh-CN" b="0" dirty="0">
              <a:latin typeface="+mn-ea"/>
              <a:ea typeface="+mn-ea"/>
            </a:rPr>
            <a:t>brand</a:t>
          </a:r>
          <a:r>
            <a:rPr lang="en-US" altLang="zh-Hans" b="0" dirty="0">
              <a:latin typeface="+mn-ea"/>
              <a:ea typeface="+mn-ea"/>
            </a:rPr>
            <a:t>,</a:t>
          </a:r>
          <a:r>
            <a:rPr lang="zh-Hans" altLang="en-US" b="0" dirty="0">
              <a:latin typeface="+mn-ea"/>
              <a:ea typeface="+mn-ea"/>
            </a:rPr>
            <a:t> </a:t>
          </a:r>
          <a:r>
            <a:rPr lang="en-US" altLang="zh-Hans" b="0" dirty="0">
              <a:latin typeface="+mn-ea"/>
              <a:ea typeface="+mn-ea"/>
            </a:rPr>
            <a:t>cate,</a:t>
          </a:r>
          <a:r>
            <a:rPr lang="zh-Hans" altLang="en-US" b="0" dirty="0">
              <a:latin typeface="+mn-ea"/>
              <a:ea typeface="+mn-ea"/>
            </a:rPr>
            <a:t> </a:t>
          </a:r>
          <a:r>
            <a:rPr lang="en-US" altLang="zh-Hans" b="0" dirty="0">
              <a:latin typeface="+mn-ea"/>
              <a:ea typeface="+mn-ea"/>
            </a:rPr>
            <a:t>channel,</a:t>
          </a:r>
          <a:r>
            <a:rPr lang="zh-Hans" altLang="en-US" b="0" dirty="0">
              <a:latin typeface="+mn-ea"/>
              <a:ea typeface="+mn-ea"/>
            </a:rPr>
            <a:t> </a:t>
          </a:r>
          <a:r>
            <a:rPr lang="en-US" altLang="zh-Hans" b="0" dirty="0">
              <a:latin typeface="+mn-ea"/>
              <a:ea typeface="+mn-ea"/>
            </a:rPr>
            <a:t>pin</a:t>
          </a:r>
          <a:endParaRPr lang="en-US" b="0" dirty="0">
            <a:latin typeface="+mn-ea"/>
            <a:ea typeface="+mn-ea"/>
          </a:endParaRPr>
        </a:p>
      </dgm:t>
    </dgm:pt>
    <dgm:pt modelId="{5913868A-42DB-F340-9964-198B9EAD0C47}" type="parTrans" cxnId="{01F57B86-FD5C-1E47-8C94-6F1079EC365B}">
      <dgm:prSet/>
      <dgm:spPr/>
      <dgm:t>
        <a:bodyPr/>
        <a:lstStyle/>
        <a:p>
          <a:endParaRPr lang="zh-CN" altLang="en-US"/>
        </a:p>
      </dgm:t>
    </dgm:pt>
    <dgm:pt modelId="{76C18D1B-485A-0742-AAE7-E6154F59CF8E}" type="sibTrans" cxnId="{01F57B86-FD5C-1E47-8C94-6F1079EC365B}">
      <dgm:prSet/>
      <dgm:spPr/>
      <dgm:t>
        <a:bodyPr/>
        <a:lstStyle/>
        <a:p>
          <a:endParaRPr lang="zh-CN" altLang="en-US"/>
        </a:p>
      </dgm:t>
    </dgm:pt>
    <dgm:pt modelId="{7C3200F4-F291-41E6-A6A8-61154CA1FB9F}" type="pres">
      <dgm:prSet presAssocID="{5E59BDD6-6A36-452D-A6D5-BA1E62731928}" presName="linearFlow" presStyleCnt="0">
        <dgm:presLayoutVars>
          <dgm:dir/>
          <dgm:animLvl val="lvl"/>
          <dgm:resizeHandles val="exact"/>
        </dgm:presLayoutVars>
      </dgm:prSet>
      <dgm:spPr/>
    </dgm:pt>
    <dgm:pt modelId="{00C5B415-B5F7-4295-BDFE-5239D3CEEBA9}" type="pres">
      <dgm:prSet presAssocID="{A3D19DEE-DAAD-434B-86B5-5A5B28CD3F8E}" presName="composite" presStyleCnt="0"/>
      <dgm:spPr/>
    </dgm:pt>
    <dgm:pt modelId="{2C6C981E-7EAF-4C3A-B330-2E0F3592F6F4}" type="pres">
      <dgm:prSet presAssocID="{A3D19DEE-DAAD-434B-86B5-5A5B28CD3F8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D62E072-5C84-4CD5-B6BD-C3CBFFA7B262}" type="pres">
      <dgm:prSet presAssocID="{A3D19DEE-DAAD-434B-86B5-5A5B28CD3F8E}" presName="parSh" presStyleLbl="node1" presStyleIdx="0" presStyleCnt="3" custScaleY="92676" custLinFactNeighborX="-256" custLinFactNeighborY="-37202"/>
      <dgm:spPr/>
    </dgm:pt>
    <dgm:pt modelId="{3432C5B2-4316-48B9-B1B8-4B6CE94B0DD5}" type="pres">
      <dgm:prSet presAssocID="{A3D19DEE-DAAD-434B-86B5-5A5B28CD3F8E}" presName="desTx" presStyleLbl="fgAcc1" presStyleIdx="0" presStyleCnt="3" custScaleY="49587" custLinFactNeighborX="20715" custLinFactNeighborY="-5363">
        <dgm:presLayoutVars>
          <dgm:bulletEnabled val="1"/>
        </dgm:presLayoutVars>
      </dgm:prSet>
      <dgm:spPr>
        <a:ln>
          <a:noFill/>
        </a:ln>
      </dgm:spPr>
    </dgm:pt>
    <dgm:pt modelId="{24295133-06A0-4039-A8C3-E07320DBCFCB}" type="pres">
      <dgm:prSet presAssocID="{77A57333-71D2-4955-AC31-508DD686EB11}" presName="sibTrans" presStyleLbl="sibTrans2D1" presStyleIdx="0" presStyleCnt="2"/>
      <dgm:spPr/>
    </dgm:pt>
    <dgm:pt modelId="{86E51AAA-5B4A-4B11-B69F-D7C6043D42B0}" type="pres">
      <dgm:prSet presAssocID="{77A57333-71D2-4955-AC31-508DD686EB11}" presName="connTx" presStyleLbl="sibTrans2D1" presStyleIdx="0" presStyleCnt="2"/>
      <dgm:spPr/>
    </dgm:pt>
    <dgm:pt modelId="{5687F19D-C444-47E4-AA0E-81E86498F2C1}" type="pres">
      <dgm:prSet presAssocID="{0D6917AB-4507-47C7-9DAC-AF07D677C7E3}" presName="composite" presStyleCnt="0"/>
      <dgm:spPr/>
    </dgm:pt>
    <dgm:pt modelId="{E5480B4F-3977-4044-85D2-B6134ED11726}" type="pres">
      <dgm:prSet presAssocID="{0D6917AB-4507-47C7-9DAC-AF07D677C7E3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15ADF96-C521-453F-AC6A-8D00179C5C24}" type="pres">
      <dgm:prSet presAssocID="{0D6917AB-4507-47C7-9DAC-AF07D677C7E3}" presName="parSh" presStyleLbl="node1" presStyleIdx="1" presStyleCnt="3"/>
      <dgm:spPr/>
    </dgm:pt>
    <dgm:pt modelId="{EA4F778A-8739-45D7-B754-28ED0281BD28}" type="pres">
      <dgm:prSet presAssocID="{0D6917AB-4507-47C7-9DAC-AF07D677C7E3}" presName="desTx" presStyleLbl="fgAcc1" presStyleIdx="1" presStyleCnt="3" custLinFactNeighborX="6632" custLinFactNeighborY="3982">
        <dgm:presLayoutVars>
          <dgm:bulletEnabled val="1"/>
        </dgm:presLayoutVars>
      </dgm:prSet>
      <dgm:spPr/>
    </dgm:pt>
    <dgm:pt modelId="{BCE135E5-C7A6-4084-8B4A-43D74AD1ED6F}" type="pres">
      <dgm:prSet presAssocID="{E5CE849C-B5E4-42B7-BC9D-8B299D686F76}" presName="sibTrans" presStyleLbl="sibTrans2D1" presStyleIdx="1" presStyleCnt="2"/>
      <dgm:spPr/>
    </dgm:pt>
    <dgm:pt modelId="{88B94240-589C-4C04-9ACA-29C96FA2BA1A}" type="pres">
      <dgm:prSet presAssocID="{E5CE849C-B5E4-42B7-BC9D-8B299D686F76}" presName="connTx" presStyleLbl="sibTrans2D1" presStyleIdx="1" presStyleCnt="2"/>
      <dgm:spPr/>
    </dgm:pt>
    <dgm:pt modelId="{C6FBD3AD-03D4-4BA7-96A2-0E02AB0B5EBC}" type="pres">
      <dgm:prSet presAssocID="{5F614C8B-4201-4ED3-9C2A-086933D57258}" presName="composite" presStyleCnt="0"/>
      <dgm:spPr/>
    </dgm:pt>
    <dgm:pt modelId="{DC07DB60-A5A7-4A02-ACCB-C14341AB29AE}" type="pres">
      <dgm:prSet presAssocID="{5F614C8B-4201-4ED3-9C2A-086933D5725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9DDD0C6-72A2-403E-8244-92C5045239CA}" type="pres">
      <dgm:prSet presAssocID="{5F614C8B-4201-4ED3-9C2A-086933D57258}" presName="parSh" presStyleLbl="node1" presStyleIdx="2" presStyleCnt="3" custLinFactNeighborX="-1034" custLinFactNeighborY="-63024"/>
      <dgm:spPr/>
    </dgm:pt>
    <dgm:pt modelId="{41CB3258-CDDC-411E-995A-EBCF77FAC64A}" type="pres">
      <dgm:prSet presAssocID="{5F614C8B-4201-4ED3-9C2A-086933D57258}" presName="desTx" presStyleLbl="fgAcc1" presStyleIdx="2" presStyleCnt="3" custScaleX="23361" custScaleY="36417" custLinFactNeighborX="-44778" custLinFactNeighborY="3130">
        <dgm:presLayoutVars>
          <dgm:bulletEnabled val="1"/>
        </dgm:presLayoutVars>
      </dgm:prSet>
      <dgm:spPr>
        <a:solidFill>
          <a:schemeClr val="bg1"/>
        </a:solidFill>
        <a:ln>
          <a:noFill/>
        </a:ln>
      </dgm:spPr>
    </dgm:pt>
  </dgm:ptLst>
  <dgm:cxnLst>
    <dgm:cxn modelId="{76435F0A-72E5-8F4C-B59E-045BBF390471}" srcId="{0D6917AB-4507-47C7-9DAC-AF07D677C7E3}" destId="{AB354C0A-EC55-BA4D-A64B-293EB5F01F6B}" srcOrd="1" destOrd="0" parTransId="{31A4C58D-B4E8-6D45-BFD4-A3E6B1C543FE}" sibTransId="{C532B041-930C-8948-94A9-2B2720C760BF}"/>
    <dgm:cxn modelId="{E31EAF20-6544-43AA-B640-3DDED04030F6}" type="presOf" srcId="{0D6917AB-4507-47C7-9DAC-AF07D677C7E3}" destId="{D15ADF96-C521-453F-AC6A-8D00179C5C24}" srcOrd="1" destOrd="0" presId="urn:microsoft.com/office/officeart/2005/8/layout/process3"/>
    <dgm:cxn modelId="{A2EBF721-2AF5-FD4F-BC19-790B12AF972D}" srcId="{0D6917AB-4507-47C7-9DAC-AF07D677C7E3}" destId="{1328CBA6-B466-4F45-9F47-9EABA578BA0B}" srcOrd="2" destOrd="0" parTransId="{5DCD118A-BB5B-D744-B811-AECA7877DFF6}" sibTransId="{91AEF0F6-9482-2F46-B3E4-85231B6BDF87}"/>
    <dgm:cxn modelId="{60293E25-2E49-4D74-8F24-F10B565C6697}" type="presOf" srcId="{A3D19DEE-DAAD-434B-86B5-5A5B28CD3F8E}" destId="{2C6C981E-7EAF-4C3A-B330-2E0F3592F6F4}" srcOrd="0" destOrd="0" presId="urn:microsoft.com/office/officeart/2005/8/layout/process3"/>
    <dgm:cxn modelId="{C25BA930-8018-44DF-94E6-110E2450D500}" srcId="{0D6917AB-4507-47C7-9DAC-AF07D677C7E3}" destId="{BF990C29-12DA-4E10-8E87-EC6987FD7E51}" srcOrd="0" destOrd="0" parTransId="{57C47130-5B02-4CB2-911D-09958EB2F1CC}" sibTransId="{BACB83F8-A084-4072-8A5A-6D9BA6CD1D45}"/>
    <dgm:cxn modelId="{B03C3A32-549B-458F-9A79-6F5F25373710}" srcId="{5E59BDD6-6A36-452D-A6D5-BA1E62731928}" destId="{A3D19DEE-DAAD-434B-86B5-5A5B28CD3F8E}" srcOrd="0" destOrd="0" parTransId="{4B6D81D4-00B8-465F-9214-5ADA02E44943}" sibTransId="{77A57333-71D2-4955-AC31-508DD686EB11}"/>
    <dgm:cxn modelId="{DB0DB635-FCCF-384A-9858-049E3FCE840E}" srcId="{0D6917AB-4507-47C7-9DAC-AF07D677C7E3}" destId="{889A4226-E23A-5043-8ABA-D437E42E4152}" srcOrd="4" destOrd="0" parTransId="{2F5388F8-B9FB-874E-94F1-6D1B3016928B}" sibTransId="{350BB205-ACC1-A940-BE32-916777B18087}"/>
    <dgm:cxn modelId="{FD84574E-A7EE-9E44-8BBF-3451705F79DF}" type="presOf" srcId="{0563E901-9C38-2247-AAF8-F481EC1A06D2}" destId="{EA4F778A-8739-45D7-B754-28ED0281BD28}" srcOrd="0" destOrd="5" presId="urn:microsoft.com/office/officeart/2005/8/layout/process3"/>
    <dgm:cxn modelId="{3A8DE150-3AE5-4C29-9352-E9E915D7CFB5}" type="presOf" srcId="{5E59BDD6-6A36-452D-A6D5-BA1E62731928}" destId="{7C3200F4-F291-41E6-A6A8-61154CA1FB9F}" srcOrd="0" destOrd="0" presId="urn:microsoft.com/office/officeart/2005/8/layout/process3"/>
    <dgm:cxn modelId="{184F2E51-D619-4695-9B78-E96D480B237D}" type="presOf" srcId="{A3D19DEE-DAAD-434B-86B5-5A5B28CD3F8E}" destId="{FD62E072-5C84-4CD5-B6BD-C3CBFFA7B262}" srcOrd="1" destOrd="0" presId="urn:microsoft.com/office/officeart/2005/8/layout/process3"/>
    <dgm:cxn modelId="{EC707657-3325-46D5-8300-71C2F836AC24}" type="presOf" srcId="{5F614C8B-4201-4ED3-9C2A-086933D57258}" destId="{B9DDD0C6-72A2-403E-8244-92C5045239CA}" srcOrd="1" destOrd="0" presId="urn:microsoft.com/office/officeart/2005/8/layout/process3"/>
    <dgm:cxn modelId="{B6FA7C57-DE7A-A645-B529-D0AD45BD4FCD}" type="presOf" srcId="{1328CBA6-B466-4F45-9F47-9EABA578BA0B}" destId="{EA4F778A-8739-45D7-B754-28ED0281BD28}" srcOrd="0" destOrd="2" presId="urn:microsoft.com/office/officeart/2005/8/layout/process3"/>
    <dgm:cxn modelId="{1CEE2578-E134-4F67-B644-8991AE99488B}" type="presOf" srcId="{BF990C29-12DA-4E10-8E87-EC6987FD7E51}" destId="{EA4F778A-8739-45D7-B754-28ED0281BD28}" srcOrd="0" destOrd="0" presId="urn:microsoft.com/office/officeart/2005/8/layout/process3"/>
    <dgm:cxn modelId="{85CF5E78-72CE-DF40-868B-543570292284}" srcId="{0D6917AB-4507-47C7-9DAC-AF07D677C7E3}" destId="{6BB477A8-0247-B342-8662-6FB46F3CB516}" srcOrd="3" destOrd="0" parTransId="{F9A8B708-B2BA-A04B-8F85-8B6394F10BDE}" sibTransId="{1D0A63CB-F659-FE40-B5EC-EF84A1B49DB0}"/>
    <dgm:cxn modelId="{ED651C7B-690B-4E1B-98DA-DDD29718D4AA}" type="presOf" srcId="{0D6917AB-4507-47C7-9DAC-AF07D677C7E3}" destId="{E5480B4F-3977-4044-85D2-B6134ED11726}" srcOrd="0" destOrd="0" presId="urn:microsoft.com/office/officeart/2005/8/layout/process3"/>
    <dgm:cxn modelId="{01F57B86-FD5C-1E47-8C94-6F1079EC365B}" srcId="{0D6917AB-4507-47C7-9DAC-AF07D677C7E3}" destId="{0563E901-9C38-2247-AAF8-F481EC1A06D2}" srcOrd="5" destOrd="0" parTransId="{5913868A-42DB-F340-9964-198B9EAD0C47}" sibTransId="{76C18D1B-485A-0742-AAE7-E6154F59CF8E}"/>
    <dgm:cxn modelId="{2E9BCF8C-627A-D440-A622-66AE06743E37}" type="presOf" srcId="{6BB477A8-0247-B342-8662-6FB46F3CB516}" destId="{EA4F778A-8739-45D7-B754-28ED0281BD28}" srcOrd="0" destOrd="3" presId="urn:microsoft.com/office/officeart/2005/8/layout/process3"/>
    <dgm:cxn modelId="{C9274E8F-8F8E-4A58-BC89-7E8E26BFF351}" type="presOf" srcId="{77A57333-71D2-4955-AC31-508DD686EB11}" destId="{24295133-06A0-4039-A8C3-E07320DBCFCB}" srcOrd="0" destOrd="0" presId="urn:microsoft.com/office/officeart/2005/8/layout/process3"/>
    <dgm:cxn modelId="{193E6490-E8DC-48D6-8F02-86ABD61A9D2C}" type="presOf" srcId="{E5CE849C-B5E4-42B7-BC9D-8B299D686F76}" destId="{88B94240-589C-4C04-9ACA-29C96FA2BA1A}" srcOrd="1" destOrd="0" presId="urn:microsoft.com/office/officeart/2005/8/layout/process3"/>
    <dgm:cxn modelId="{6A8AF09E-088B-984D-9917-27881070E9AB}" type="presOf" srcId="{AB354C0A-EC55-BA4D-A64B-293EB5F01F6B}" destId="{EA4F778A-8739-45D7-B754-28ED0281BD28}" srcOrd="0" destOrd="1" presId="urn:microsoft.com/office/officeart/2005/8/layout/process3"/>
    <dgm:cxn modelId="{C8E703AE-4A65-485E-B506-76799A6CCA77}" type="presOf" srcId="{77A57333-71D2-4955-AC31-508DD686EB11}" destId="{86E51AAA-5B4A-4B11-B69F-D7C6043D42B0}" srcOrd="1" destOrd="0" presId="urn:microsoft.com/office/officeart/2005/8/layout/process3"/>
    <dgm:cxn modelId="{4BD136B6-5E96-4A06-8A2A-BD3D4BA557C3}" type="presOf" srcId="{5F614C8B-4201-4ED3-9C2A-086933D57258}" destId="{DC07DB60-A5A7-4A02-ACCB-C14341AB29AE}" srcOrd="0" destOrd="0" presId="urn:microsoft.com/office/officeart/2005/8/layout/process3"/>
    <dgm:cxn modelId="{F87394CC-1C9F-6343-9706-7DE3828FEDCF}" type="presOf" srcId="{889A4226-E23A-5043-8ABA-D437E42E4152}" destId="{EA4F778A-8739-45D7-B754-28ED0281BD28}" srcOrd="0" destOrd="4" presId="urn:microsoft.com/office/officeart/2005/8/layout/process3"/>
    <dgm:cxn modelId="{D1988BD8-69C6-4938-8B5F-B4CFC0C8C508}" srcId="{5E59BDD6-6A36-452D-A6D5-BA1E62731928}" destId="{0D6917AB-4507-47C7-9DAC-AF07D677C7E3}" srcOrd="1" destOrd="0" parTransId="{04C92E6A-BE30-4E98-80C7-A99D63094114}" sibTransId="{E5CE849C-B5E4-42B7-BC9D-8B299D686F76}"/>
    <dgm:cxn modelId="{24B473EF-0A0E-4D05-B65C-045399630FAC}" srcId="{5E59BDD6-6A36-452D-A6D5-BA1E62731928}" destId="{5F614C8B-4201-4ED3-9C2A-086933D57258}" srcOrd="2" destOrd="0" parTransId="{835B0485-D578-4483-8019-7CE036194720}" sibTransId="{BEEB49AC-6A4C-47C4-BF48-910232BC0AE3}"/>
    <dgm:cxn modelId="{D11469FD-3BC8-4715-8509-B2BC5AE1F66C}" type="presOf" srcId="{E5CE849C-B5E4-42B7-BC9D-8B299D686F76}" destId="{BCE135E5-C7A6-4084-8B4A-43D74AD1ED6F}" srcOrd="0" destOrd="0" presId="urn:microsoft.com/office/officeart/2005/8/layout/process3"/>
    <dgm:cxn modelId="{085E25F4-17F6-4338-B7AE-050C92D5E676}" type="presParOf" srcId="{7C3200F4-F291-41E6-A6A8-61154CA1FB9F}" destId="{00C5B415-B5F7-4295-BDFE-5239D3CEEBA9}" srcOrd="0" destOrd="0" presId="urn:microsoft.com/office/officeart/2005/8/layout/process3"/>
    <dgm:cxn modelId="{758F1B9C-9213-4828-A062-79E704B9C9BE}" type="presParOf" srcId="{00C5B415-B5F7-4295-BDFE-5239D3CEEBA9}" destId="{2C6C981E-7EAF-4C3A-B330-2E0F3592F6F4}" srcOrd="0" destOrd="0" presId="urn:microsoft.com/office/officeart/2005/8/layout/process3"/>
    <dgm:cxn modelId="{E93A6220-69B1-490F-AEBC-8BDD0AE2F896}" type="presParOf" srcId="{00C5B415-B5F7-4295-BDFE-5239D3CEEBA9}" destId="{FD62E072-5C84-4CD5-B6BD-C3CBFFA7B262}" srcOrd="1" destOrd="0" presId="urn:microsoft.com/office/officeart/2005/8/layout/process3"/>
    <dgm:cxn modelId="{FAE33C28-785B-4194-97E4-1B62D94D4B56}" type="presParOf" srcId="{00C5B415-B5F7-4295-BDFE-5239D3CEEBA9}" destId="{3432C5B2-4316-48B9-B1B8-4B6CE94B0DD5}" srcOrd="2" destOrd="0" presId="urn:microsoft.com/office/officeart/2005/8/layout/process3"/>
    <dgm:cxn modelId="{6842E35F-89AD-4FA5-A034-0937AFF94396}" type="presParOf" srcId="{7C3200F4-F291-41E6-A6A8-61154CA1FB9F}" destId="{24295133-06A0-4039-A8C3-E07320DBCFCB}" srcOrd="1" destOrd="0" presId="urn:microsoft.com/office/officeart/2005/8/layout/process3"/>
    <dgm:cxn modelId="{80390455-102D-43FD-A637-FCA022030704}" type="presParOf" srcId="{24295133-06A0-4039-A8C3-E07320DBCFCB}" destId="{86E51AAA-5B4A-4B11-B69F-D7C6043D42B0}" srcOrd="0" destOrd="0" presId="urn:microsoft.com/office/officeart/2005/8/layout/process3"/>
    <dgm:cxn modelId="{649389F0-6517-4A9A-B401-8D556B80AF34}" type="presParOf" srcId="{7C3200F4-F291-41E6-A6A8-61154CA1FB9F}" destId="{5687F19D-C444-47E4-AA0E-81E86498F2C1}" srcOrd="2" destOrd="0" presId="urn:microsoft.com/office/officeart/2005/8/layout/process3"/>
    <dgm:cxn modelId="{A1067477-8A3C-4624-A688-0EF50092A215}" type="presParOf" srcId="{5687F19D-C444-47E4-AA0E-81E86498F2C1}" destId="{E5480B4F-3977-4044-85D2-B6134ED11726}" srcOrd="0" destOrd="0" presId="urn:microsoft.com/office/officeart/2005/8/layout/process3"/>
    <dgm:cxn modelId="{4FE66B4C-E018-49EA-8EC6-4050E04E8565}" type="presParOf" srcId="{5687F19D-C444-47E4-AA0E-81E86498F2C1}" destId="{D15ADF96-C521-453F-AC6A-8D00179C5C24}" srcOrd="1" destOrd="0" presId="urn:microsoft.com/office/officeart/2005/8/layout/process3"/>
    <dgm:cxn modelId="{65CBCD21-4735-4869-96E1-657E3B572FF4}" type="presParOf" srcId="{5687F19D-C444-47E4-AA0E-81E86498F2C1}" destId="{EA4F778A-8739-45D7-B754-28ED0281BD28}" srcOrd="2" destOrd="0" presId="urn:microsoft.com/office/officeart/2005/8/layout/process3"/>
    <dgm:cxn modelId="{9258B967-3BF2-4AC5-A91D-25C9D98A2B05}" type="presParOf" srcId="{7C3200F4-F291-41E6-A6A8-61154CA1FB9F}" destId="{BCE135E5-C7A6-4084-8B4A-43D74AD1ED6F}" srcOrd="3" destOrd="0" presId="urn:microsoft.com/office/officeart/2005/8/layout/process3"/>
    <dgm:cxn modelId="{B8D42DBA-6CB4-43E0-89E7-6412E6FF7267}" type="presParOf" srcId="{BCE135E5-C7A6-4084-8B4A-43D74AD1ED6F}" destId="{88B94240-589C-4C04-9ACA-29C96FA2BA1A}" srcOrd="0" destOrd="0" presId="urn:microsoft.com/office/officeart/2005/8/layout/process3"/>
    <dgm:cxn modelId="{11F6087C-77EF-4043-8E06-7AF59D4D7C87}" type="presParOf" srcId="{7C3200F4-F291-41E6-A6A8-61154CA1FB9F}" destId="{C6FBD3AD-03D4-4BA7-96A2-0E02AB0B5EBC}" srcOrd="4" destOrd="0" presId="urn:microsoft.com/office/officeart/2005/8/layout/process3"/>
    <dgm:cxn modelId="{F773DB20-EEDC-4B02-A92F-49151E9BF623}" type="presParOf" srcId="{C6FBD3AD-03D4-4BA7-96A2-0E02AB0B5EBC}" destId="{DC07DB60-A5A7-4A02-ACCB-C14341AB29AE}" srcOrd="0" destOrd="0" presId="urn:microsoft.com/office/officeart/2005/8/layout/process3"/>
    <dgm:cxn modelId="{F893312D-4E8A-475E-8509-BB8C59B549DC}" type="presParOf" srcId="{C6FBD3AD-03D4-4BA7-96A2-0E02AB0B5EBC}" destId="{B9DDD0C6-72A2-403E-8244-92C5045239CA}" srcOrd="1" destOrd="0" presId="urn:microsoft.com/office/officeart/2005/8/layout/process3"/>
    <dgm:cxn modelId="{064C3B1D-0AE5-40BA-9978-35F990781D3D}" type="presParOf" srcId="{C6FBD3AD-03D4-4BA7-96A2-0E02AB0B5EBC}" destId="{41CB3258-CDDC-411E-995A-EBCF77FAC64A}" srcOrd="2" destOrd="0" presId="urn:microsoft.com/office/officeart/2005/8/layout/process3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E59BDD6-6A36-452D-A6D5-BA1E6273192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614C8B-4201-4ED3-9C2A-086933D57258}">
      <dgm:prSet phldrT="[文本]"/>
      <dgm:spPr/>
      <dgm:t>
        <a:bodyPr/>
        <a:lstStyle/>
        <a:p>
          <a:r>
            <a:rPr lang="en-US" dirty="0"/>
            <a:t>行为日志</a:t>
          </a:r>
        </a:p>
      </dgm:t>
    </dgm:pt>
    <dgm:pt modelId="{835B0485-D578-4483-8019-7CE036194720}" type="parTrans" cxnId="{24B473EF-0A0E-4D05-B65C-045399630FAC}">
      <dgm:prSet/>
      <dgm:spPr/>
      <dgm:t>
        <a:bodyPr/>
        <a:lstStyle/>
        <a:p>
          <a:endParaRPr lang="en-US"/>
        </a:p>
      </dgm:t>
    </dgm:pt>
    <dgm:pt modelId="{BEEB49AC-6A4C-47C4-BF48-910232BC0AE3}" type="sibTrans" cxnId="{24B473EF-0A0E-4D05-B65C-045399630FAC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79B2D380-6202-45DD-BAC2-70BBB70406B9}">
      <dgm:prSet phldrT="[文本]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180D5F00-BAAE-4462-B9FB-00AE31D44ADA}" type="parTrans" cxnId="{270C0CB3-BE1F-49C2-AD30-56F5E5637F04}">
      <dgm:prSet/>
      <dgm:spPr/>
      <dgm:t>
        <a:bodyPr/>
        <a:lstStyle/>
        <a:p>
          <a:endParaRPr lang="en-US"/>
        </a:p>
      </dgm:t>
    </dgm:pt>
    <dgm:pt modelId="{D87B2C2E-9D12-430E-AFD5-EC20F28D490D}" type="sibTrans" cxnId="{270C0CB3-BE1F-49C2-AD30-56F5E5637F04}">
      <dgm:prSet/>
      <dgm:spPr/>
      <dgm:t>
        <a:bodyPr/>
        <a:lstStyle/>
        <a:p>
          <a:endParaRPr lang="en-US"/>
        </a:p>
      </dgm:t>
    </dgm:pt>
    <dgm:pt modelId="{624AD940-54AA-46D7-828E-A392D1294D10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声量表</a:t>
          </a:r>
        </a:p>
      </dgm:t>
    </dgm:pt>
    <dgm:pt modelId="{D766A6AA-367C-4A26-85C7-186D16A48EB4}" type="parTrans" cxnId="{59085714-9D07-412A-921F-6784BF8F55AE}">
      <dgm:prSet/>
      <dgm:spPr/>
      <dgm:t>
        <a:bodyPr/>
        <a:lstStyle/>
        <a:p>
          <a:endParaRPr lang="en-US"/>
        </a:p>
      </dgm:t>
    </dgm:pt>
    <dgm:pt modelId="{25DC6BFA-65D5-443E-92E4-B340A4A15583}" type="sibTrans" cxnId="{59085714-9D07-412A-921F-6784BF8F55AE}">
      <dgm:prSet/>
      <dgm:spPr/>
      <dgm:t>
        <a:bodyPr/>
        <a:lstStyle/>
        <a:p>
          <a:endParaRPr lang="en-US"/>
        </a:p>
      </dgm:t>
    </dgm:pt>
    <dgm:pt modelId="{E1D15F1F-8F77-43C2-8225-69E1E83E273A}">
      <dgm:prSet phldrT="[文本]"/>
      <dgm:spPr/>
      <dgm:t>
        <a:bodyPr/>
        <a:lstStyle/>
        <a:p>
          <a:r>
            <a:rPr lang="zh-CN" altLang="en-US" b="0" dirty="0">
              <a:latin typeface="+mn-ea"/>
              <a:ea typeface="+mn-ea"/>
            </a:rPr>
            <a:t>搜索</a:t>
          </a:r>
          <a:endParaRPr lang="en-US" dirty="0"/>
        </a:p>
      </dgm:t>
    </dgm:pt>
    <dgm:pt modelId="{F190A81F-C023-40DA-80F8-D2F7CDBE3A39}" type="parTrans" cxnId="{006C3263-08B3-47CF-B847-A49F7A05FDB5}">
      <dgm:prSet/>
      <dgm:spPr/>
      <dgm:t>
        <a:bodyPr/>
        <a:lstStyle/>
        <a:p>
          <a:endParaRPr lang="en-US"/>
        </a:p>
      </dgm:t>
    </dgm:pt>
    <dgm:pt modelId="{02A6829D-D94B-4EA8-A5EB-6499750A17BD}" type="sibTrans" cxnId="{006C3263-08B3-47CF-B847-A49F7A05FDB5}">
      <dgm:prSet/>
      <dgm:spPr/>
      <dgm:t>
        <a:bodyPr/>
        <a:lstStyle/>
        <a:p>
          <a:endParaRPr lang="en-US"/>
        </a:p>
      </dgm:t>
    </dgm:pt>
    <dgm:pt modelId="{73FDDE2B-AC48-6C4F-9F1A-F91B52A4C639}">
      <dgm:prSet phldrT="[文本]"/>
      <dgm:spPr/>
      <dgm:t>
        <a:bodyPr/>
        <a:lstStyle/>
        <a:p>
          <a:r>
            <a:rPr lang="zh-CN" altLang="en-US" dirty="0"/>
            <a:t>浏览</a:t>
          </a:r>
          <a:endParaRPr lang="en-US" dirty="0"/>
        </a:p>
      </dgm:t>
    </dgm:pt>
    <dgm:pt modelId="{569A564F-A779-7E4E-A056-682EDE18BC80}" type="parTrans" cxnId="{B753A867-DFE0-694D-8375-4784F3993D8B}">
      <dgm:prSet/>
      <dgm:spPr/>
      <dgm:t>
        <a:bodyPr/>
        <a:lstStyle/>
        <a:p>
          <a:endParaRPr lang="zh-CN" altLang="en-US"/>
        </a:p>
      </dgm:t>
    </dgm:pt>
    <dgm:pt modelId="{31AED5EE-223C-7944-8A83-4FAF7AD45E14}" type="sibTrans" cxnId="{B753A867-DFE0-694D-8375-4784F3993D8B}">
      <dgm:prSet/>
      <dgm:spPr/>
      <dgm:t>
        <a:bodyPr/>
        <a:lstStyle/>
        <a:p>
          <a:endParaRPr lang="zh-CN" altLang="en-US"/>
        </a:p>
      </dgm:t>
    </dgm:pt>
    <dgm:pt modelId="{636AFB6A-534E-9548-ADF6-087EA30AF041}">
      <dgm:prSet phldrT="[文本]"/>
      <dgm:spPr/>
      <dgm:t>
        <a:bodyPr/>
        <a:lstStyle/>
        <a:p>
          <a:r>
            <a:rPr lang="zh-CN" altLang="en-US" dirty="0"/>
            <a:t>关注</a:t>
          </a:r>
          <a:endParaRPr lang="en-US" dirty="0"/>
        </a:p>
      </dgm:t>
    </dgm:pt>
    <dgm:pt modelId="{99D0E406-829A-AC41-A10A-B75F127516F6}" type="parTrans" cxnId="{AE87F85C-5696-4141-8BEB-5E20DA139F7D}">
      <dgm:prSet/>
      <dgm:spPr/>
      <dgm:t>
        <a:bodyPr/>
        <a:lstStyle/>
        <a:p>
          <a:endParaRPr lang="zh-CN" altLang="en-US"/>
        </a:p>
      </dgm:t>
    </dgm:pt>
    <dgm:pt modelId="{BDE83BDE-61DF-E54F-96EF-5385D7637800}" type="sibTrans" cxnId="{AE87F85C-5696-4141-8BEB-5E20DA139F7D}">
      <dgm:prSet/>
      <dgm:spPr/>
      <dgm:t>
        <a:bodyPr/>
        <a:lstStyle/>
        <a:p>
          <a:endParaRPr lang="zh-CN" altLang="en-US"/>
        </a:p>
      </dgm:t>
    </dgm:pt>
    <dgm:pt modelId="{BD677263-439D-304F-910B-5A020B417240}">
      <dgm:prSet phldrT="[文本]"/>
      <dgm:spPr/>
      <dgm:t>
        <a:bodyPr/>
        <a:lstStyle/>
        <a:p>
          <a:r>
            <a:rPr lang="zh-CN" altLang="en-US" dirty="0"/>
            <a:t>加购</a:t>
          </a:r>
          <a:endParaRPr lang="en-US" dirty="0"/>
        </a:p>
      </dgm:t>
    </dgm:pt>
    <dgm:pt modelId="{8B52389B-38CD-3F47-8363-091398FA2D0A}" type="parTrans" cxnId="{45FC0CA0-8E79-D24D-8E69-55BDCE2FF5A9}">
      <dgm:prSet/>
      <dgm:spPr/>
      <dgm:t>
        <a:bodyPr/>
        <a:lstStyle/>
        <a:p>
          <a:endParaRPr lang="zh-CN" altLang="en-US"/>
        </a:p>
      </dgm:t>
    </dgm:pt>
    <dgm:pt modelId="{291F87E3-3FF4-1F47-BF4D-A6DCD40BD25D}" type="sibTrans" cxnId="{45FC0CA0-8E79-D24D-8E69-55BDCE2FF5A9}">
      <dgm:prSet/>
      <dgm:spPr/>
      <dgm:t>
        <a:bodyPr/>
        <a:lstStyle/>
        <a:p>
          <a:endParaRPr lang="zh-CN" altLang="en-US"/>
        </a:p>
      </dgm:t>
    </dgm:pt>
    <dgm:pt modelId="{C2FE76A6-93D6-894E-B234-23691D92DA80}">
      <dgm:prSet phldrT="[文本]"/>
      <dgm:spPr/>
      <dgm:t>
        <a:bodyPr/>
        <a:lstStyle/>
        <a:p>
          <a:r>
            <a:rPr lang="zh-CN" altLang="en-US" dirty="0"/>
            <a:t>购买</a:t>
          </a:r>
          <a:endParaRPr lang="en-US" dirty="0"/>
        </a:p>
      </dgm:t>
    </dgm:pt>
    <dgm:pt modelId="{482093FA-A804-EE44-B298-304FABDCC8CD}" type="parTrans" cxnId="{0227E938-21B9-1F4D-8D5B-C8EE8A597262}">
      <dgm:prSet/>
      <dgm:spPr/>
      <dgm:t>
        <a:bodyPr/>
        <a:lstStyle/>
        <a:p>
          <a:endParaRPr lang="zh-CN" altLang="en-US"/>
        </a:p>
      </dgm:t>
    </dgm:pt>
    <dgm:pt modelId="{BAD3A77B-0E8B-094D-87D7-42DF2F7B27B5}" type="sibTrans" cxnId="{0227E938-21B9-1F4D-8D5B-C8EE8A597262}">
      <dgm:prSet/>
      <dgm:spPr/>
      <dgm:t>
        <a:bodyPr/>
        <a:lstStyle/>
        <a:p>
          <a:endParaRPr lang="zh-CN" altLang="en-US"/>
        </a:p>
      </dgm:t>
    </dgm:pt>
    <dgm:pt modelId="{9CECE1F5-95E0-6E4B-859A-C723409A1890}">
      <dgm:prSet phldrT="[文本]"/>
      <dgm:spPr/>
      <dgm:t>
        <a:bodyPr/>
        <a:lstStyle/>
        <a:p>
          <a:r>
            <a:rPr lang="zh-CN" altLang="en-US" dirty="0"/>
            <a:t>好评</a:t>
          </a:r>
          <a:endParaRPr lang="en-US" dirty="0"/>
        </a:p>
      </dgm:t>
    </dgm:pt>
    <dgm:pt modelId="{819BC5E1-BE3D-884B-955F-D49E56D2841A}" type="parTrans" cxnId="{BA99AF48-64AF-F548-B2DE-B8EA21D5CD3E}">
      <dgm:prSet/>
      <dgm:spPr/>
      <dgm:t>
        <a:bodyPr/>
        <a:lstStyle/>
        <a:p>
          <a:endParaRPr lang="zh-CN" altLang="en-US"/>
        </a:p>
      </dgm:t>
    </dgm:pt>
    <dgm:pt modelId="{9A162026-8D57-F049-BDF8-3564F0EAF47E}" type="sibTrans" cxnId="{BA99AF48-64AF-F548-B2DE-B8EA21D5CD3E}">
      <dgm:prSet/>
      <dgm:spPr/>
      <dgm:t>
        <a:bodyPr/>
        <a:lstStyle/>
        <a:p>
          <a:endParaRPr lang="zh-CN" altLang="en-US"/>
        </a:p>
      </dgm:t>
    </dgm:pt>
    <dgm:pt modelId="{B1218B84-1440-A94D-A004-D7F050453B52}">
      <dgm:prSet phldrT="[文本]"/>
      <dgm:spPr/>
      <dgm:t>
        <a:bodyPr/>
        <a:lstStyle/>
        <a:p>
          <a:r>
            <a:rPr lang="zh-CN" altLang="en-US" dirty="0"/>
            <a:t>广告</a:t>
          </a:r>
          <a:endParaRPr lang="en-US" dirty="0"/>
        </a:p>
      </dgm:t>
    </dgm:pt>
    <dgm:pt modelId="{8EE5DBBE-4D99-624F-A5E2-6C95919452E4}" type="parTrans" cxnId="{FADF8D6A-829A-7342-A8D5-436EF5612D16}">
      <dgm:prSet/>
      <dgm:spPr/>
      <dgm:t>
        <a:bodyPr/>
        <a:lstStyle/>
        <a:p>
          <a:endParaRPr lang="zh-CN" altLang="en-US"/>
        </a:p>
      </dgm:t>
    </dgm:pt>
    <dgm:pt modelId="{B969A72D-BA28-964D-BA35-823605AB4F75}" type="sibTrans" cxnId="{FADF8D6A-829A-7342-A8D5-436EF5612D16}">
      <dgm:prSet/>
      <dgm:spPr/>
      <dgm:t>
        <a:bodyPr/>
        <a:lstStyle/>
        <a:p>
          <a:endParaRPr lang="zh-CN" altLang="en-US"/>
        </a:p>
      </dgm:t>
    </dgm:pt>
    <dgm:pt modelId="{7C3200F4-F291-41E6-A6A8-61154CA1FB9F}" type="pres">
      <dgm:prSet presAssocID="{5E59BDD6-6A36-452D-A6D5-BA1E62731928}" presName="linearFlow" presStyleCnt="0">
        <dgm:presLayoutVars>
          <dgm:dir/>
          <dgm:animLvl val="lvl"/>
          <dgm:resizeHandles val="exact"/>
        </dgm:presLayoutVars>
      </dgm:prSet>
      <dgm:spPr/>
    </dgm:pt>
    <dgm:pt modelId="{C6FBD3AD-03D4-4BA7-96A2-0E02AB0B5EBC}" type="pres">
      <dgm:prSet presAssocID="{5F614C8B-4201-4ED3-9C2A-086933D57258}" presName="composite" presStyleCnt="0"/>
      <dgm:spPr/>
    </dgm:pt>
    <dgm:pt modelId="{DC07DB60-A5A7-4A02-ACCB-C14341AB29AE}" type="pres">
      <dgm:prSet presAssocID="{5F614C8B-4201-4ED3-9C2A-086933D57258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B9DDD0C6-72A2-403E-8244-92C5045239CA}" type="pres">
      <dgm:prSet presAssocID="{5F614C8B-4201-4ED3-9C2A-086933D57258}" presName="parSh" presStyleLbl="node1" presStyleIdx="0" presStyleCnt="2"/>
      <dgm:spPr/>
    </dgm:pt>
    <dgm:pt modelId="{41CB3258-CDDC-411E-995A-EBCF77FAC64A}" type="pres">
      <dgm:prSet presAssocID="{5F614C8B-4201-4ED3-9C2A-086933D57258}" presName="desTx" presStyleLbl="fgAcc1" presStyleIdx="0" presStyleCnt="2" custScaleX="53589" custLinFactNeighborX="5306" custLinFactNeighborY="2489">
        <dgm:presLayoutVars>
          <dgm:bulletEnabled val="1"/>
        </dgm:presLayoutVars>
      </dgm:prSet>
      <dgm:spPr/>
    </dgm:pt>
    <dgm:pt modelId="{9249A311-7DB4-41F6-894F-BD517713C769}" type="pres">
      <dgm:prSet presAssocID="{BEEB49AC-6A4C-47C4-BF48-910232BC0AE3}" presName="sibTrans" presStyleLbl="sibTrans2D1" presStyleIdx="0" presStyleCnt="1" custLinFactNeighborX="-5676" custLinFactNeighborY="10329"/>
      <dgm:spPr/>
    </dgm:pt>
    <dgm:pt modelId="{C042F28D-C039-44F8-B7F9-4289AA3720EE}" type="pres">
      <dgm:prSet presAssocID="{BEEB49AC-6A4C-47C4-BF48-910232BC0AE3}" presName="connTx" presStyleLbl="sibTrans2D1" presStyleIdx="0" presStyleCnt="1"/>
      <dgm:spPr/>
    </dgm:pt>
    <dgm:pt modelId="{AF03D2C2-F42D-47FC-9B0F-94D152E099B0}" type="pres">
      <dgm:prSet presAssocID="{624AD940-54AA-46D7-828E-A392D1294D10}" presName="composite" presStyleCnt="0"/>
      <dgm:spPr/>
    </dgm:pt>
    <dgm:pt modelId="{6036D442-66A1-4C81-A396-BC0601B0395F}" type="pres">
      <dgm:prSet presAssocID="{624AD940-54AA-46D7-828E-A392D1294D10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C33B9CD7-EDAE-4AEC-8A68-3BE697CCFC85}" type="pres">
      <dgm:prSet presAssocID="{624AD940-54AA-46D7-828E-A392D1294D10}" presName="parSh" presStyleLbl="node1" presStyleIdx="1" presStyleCnt="2" custLinFactNeighborX="5940" custLinFactNeighborY="-50572"/>
      <dgm:spPr/>
    </dgm:pt>
    <dgm:pt modelId="{917B1230-6260-4FF0-AE72-A1410C766B44}" type="pres">
      <dgm:prSet presAssocID="{624AD940-54AA-46D7-828E-A392D1294D10}" presName="desTx" presStyleLbl="fgAcc1" presStyleIdx="1" presStyleCnt="2" custScaleX="9070" custScaleY="19292" custLinFactNeighborX="-27157" custLinFactNeighborY="15170">
        <dgm:presLayoutVars>
          <dgm:bulletEnabled val="1"/>
        </dgm:presLayoutVars>
      </dgm:prSet>
      <dgm:spPr/>
    </dgm:pt>
  </dgm:ptLst>
  <dgm:cxnLst>
    <dgm:cxn modelId="{550B7900-2EC3-465D-B0A9-B57A679DAAA4}" type="presOf" srcId="{624AD940-54AA-46D7-828E-A392D1294D10}" destId="{6036D442-66A1-4C81-A396-BC0601B0395F}" srcOrd="0" destOrd="0" presId="urn:microsoft.com/office/officeart/2005/8/layout/process3"/>
    <dgm:cxn modelId="{59085714-9D07-412A-921F-6784BF8F55AE}" srcId="{5E59BDD6-6A36-452D-A6D5-BA1E62731928}" destId="{624AD940-54AA-46D7-828E-A392D1294D10}" srcOrd="1" destOrd="0" parTransId="{D766A6AA-367C-4A26-85C7-186D16A48EB4}" sibTransId="{25DC6BFA-65D5-443E-92E4-B340A4A15583}"/>
    <dgm:cxn modelId="{FA83C218-05CD-DC41-AE86-784CB4EA3437}" type="presOf" srcId="{73FDDE2B-AC48-6C4F-9F1A-F91B52A4C639}" destId="{41CB3258-CDDC-411E-995A-EBCF77FAC64A}" srcOrd="0" destOrd="1" presId="urn:microsoft.com/office/officeart/2005/8/layout/process3"/>
    <dgm:cxn modelId="{EF7FDC1B-23AA-419D-B354-041075217256}" type="presOf" srcId="{E1D15F1F-8F77-43C2-8225-69E1E83E273A}" destId="{41CB3258-CDDC-411E-995A-EBCF77FAC64A}" srcOrd="0" destOrd="0" presId="urn:microsoft.com/office/officeart/2005/8/layout/process3"/>
    <dgm:cxn modelId="{35F4EC1B-F002-4073-8A60-C762D0B8BAF1}" type="presOf" srcId="{BEEB49AC-6A4C-47C4-BF48-910232BC0AE3}" destId="{C042F28D-C039-44F8-B7F9-4289AA3720EE}" srcOrd="1" destOrd="0" presId="urn:microsoft.com/office/officeart/2005/8/layout/process3"/>
    <dgm:cxn modelId="{8022DC37-AC25-4631-8F07-C57357140E27}" type="presOf" srcId="{624AD940-54AA-46D7-828E-A392D1294D10}" destId="{C33B9CD7-EDAE-4AEC-8A68-3BE697CCFC85}" srcOrd="1" destOrd="0" presId="urn:microsoft.com/office/officeart/2005/8/layout/process3"/>
    <dgm:cxn modelId="{677EA638-22E8-3946-BDB2-399518927241}" type="presOf" srcId="{BD677263-439D-304F-910B-5A020B417240}" destId="{41CB3258-CDDC-411E-995A-EBCF77FAC64A}" srcOrd="0" destOrd="3" presId="urn:microsoft.com/office/officeart/2005/8/layout/process3"/>
    <dgm:cxn modelId="{0227E938-21B9-1F4D-8D5B-C8EE8A597262}" srcId="{5F614C8B-4201-4ED3-9C2A-086933D57258}" destId="{C2FE76A6-93D6-894E-B234-23691D92DA80}" srcOrd="4" destOrd="0" parTransId="{482093FA-A804-EE44-B298-304FABDCC8CD}" sibTransId="{BAD3A77B-0E8B-094D-87D7-42DF2F7B27B5}"/>
    <dgm:cxn modelId="{7DBCB83F-20B6-E143-A8CC-1E24FF65063E}" type="presOf" srcId="{636AFB6A-534E-9548-ADF6-087EA30AF041}" destId="{41CB3258-CDDC-411E-995A-EBCF77FAC64A}" srcOrd="0" destOrd="2" presId="urn:microsoft.com/office/officeart/2005/8/layout/process3"/>
    <dgm:cxn modelId="{015EC340-BAC0-8D4A-BFCC-BF8E6A324FEA}" type="presOf" srcId="{B1218B84-1440-A94D-A004-D7F050453B52}" destId="{41CB3258-CDDC-411E-995A-EBCF77FAC64A}" srcOrd="0" destOrd="6" presId="urn:microsoft.com/office/officeart/2005/8/layout/process3"/>
    <dgm:cxn modelId="{BA99AF48-64AF-F548-B2DE-B8EA21D5CD3E}" srcId="{5F614C8B-4201-4ED3-9C2A-086933D57258}" destId="{9CECE1F5-95E0-6E4B-859A-C723409A1890}" srcOrd="5" destOrd="0" parTransId="{819BC5E1-BE3D-884B-955F-D49E56D2841A}" sibTransId="{9A162026-8D57-F049-BDF8-3564F0EAF47E}"/>
    <dgm:cxn modelId="{EBA52150-1B67-41A4-9864-59B9BFB873CA}" type="presOf" srcId="{BEEB49AC-6A4C-47C4-BF48-910232BC0AE3}" destId="{9249A311-7DB4-41F6-894F-BD517713C769}" srcOrd="0" destOrd="0" presId="urn:microsoft.com/office/officeart/2005/8/layout/process3"/>
    <dgm:cxn modelId="{3A8DE150-3AE5-4C29-9352-E9E915D7CFB5}" type="presOf" srcId="{5E59BDD6-6A36-452D-A6D5-BA1E62731928}" destId="{7C3200F4-F291-41E6-A6A8-61154CA1FB9F}" srcOrd="0" destOrd="0" presId="urn:microsoft.com/office/officeart/2005/8/layout/process3"/>
    <dgm:cxn modelId="{EC707657-3325-46D5-8300-71C2F836AC24}" type="presOf" srcId="{5F614C8B-4201-4ED3-9C2A-086933D57258}" destId="{B9DDD0C6-72A2-403E-8244-92C5045239CA}" srcOrd="1" destOrd="0" presId="urn:microsoft.com/office/officeart/2005/8/layout/process3"/>
    <dgm:cxn modelId="{AE87F85C-5696-4141-8BEB-5E20DA139F7D}" srcId="{5F614C8B-4201-4ED3-9C2A-086933D57258}" destId="{636AFB6A-534E-9548-ADF6-087EA30AF041}" srcOrd="2" destOrd="0" parTransId="{99D0E406-829A-AC41-A10A-B75F127516F6}" sibTransId="{BDE83BDE-61DF-E54F-96EF-5385D7637800}"/>
    <dgm:cxn modelId="{006C3263-08B3-47CF-B847-A49F7A05FDB5}" srcId="{5F614C8B-4201-4ED3-9C2A-086933D57258}" destId="{E1D15F1F-8F77-43C2-8225-69E1E83E273A}" srcOrd="0" destOrd="0" parTransId="{F190A81F-C023-40DA-80F8-D2F7CDBE3A39}" sibTransId="{02A6829D-D94B-4EA8-A5EB-6499750A17BD}"/>
    <dgm:cxn modelId="{B753A867-DFE0-694D-8375-4784F3993D8B}" srcId="{5F614C8B-4201-4ED3-9C2A-086933D57258}" destId="{73FDDE2B-AC48-6C4F-9F1A-F91B52A4C639}" srcOrd="1" destOrd="0" parTransId="{569A564F-A779-7E4E-A056-682EDE18BC80}" sibTransId="{31AED5EE-223C-7944-8A83-4FAF7AD45E14}"/>
    <dgm:cxn modelId="{FADF8D6A-829A-7342-A8D5-436EF5612D16}" srcId="{5F614C8B-4201-4ED3-9C2A-086933D57258}" destId="{B1218B84-1440-A94D-A004-D7F050453B52}" srcOrd="6" destOrd="0" parTransId="{8EE5DBBE-4D99-624F-A5E2-6C95919452E4}" sibTransId="{B969A72D-BA28-964D-BA35-823605AB4F75}"/>
    <dgm:cxn modelId="{9E57A678-7C05-A54A-9535-20216D7324B5}" type="presOf" srcId="{9CECE1F5-95E0-6E4B-859A-C723409A1890}" destId="{41CB3258-CDDC-411E-995A-EBCF77FAC64A}" srcOrd="0" destOrd="5" presId="urn:microsoft.com/office/officeart/2005/8/layout/process3"/>
    <dgm:cxn modelId="{9C6DEF8B-11EA-144E-8F1A-79F26A1C9303}" type="presOf" srcId="{C2FE76A6-93D6-894E-B234-23691D92DA80}" destId="{41CB3258-CDDC-411E-995A-EBCF77FAC64A}" srcOrd="0" destOrd="4" presId="urn:microsoft.com/office/officeart/2005/8/layout/process3"/>
    <dgm:cxn modelId="{6347C499-EA87-474E-8F8C-891F5DCCC6BE}" type="presOf" srcId="{79B2D380-6202-45DD-BAC2-70BBB70406B9}" destId="{917B1230-6260-4FF0-AE72-A1410C766B44}" srcOrd="0" destOrd="0" presId="urn:microsoft.com/office/officeart/2005/8/layout/process3"/>
    <dgm:cxn modelId="{45FC0CA0-8E79-D24D-8E69-55BDCE2FF5A9}" srcId="{5F614C8B-4201-4ED3-9C2A-086933D57258}" destId="{BD677263-439D-304F-910B-5A020B417240}" srcOrd="3" destOrd="0" parTransId="{8B52389B-38CD-3F47-8363-091398FA2D0A}" sibTransId="{291F87E3-3FF4-1F47-BF4D-A6DCD40BD25D}"/>
    <dgm:cxn modelId="{270C0CB3-BE1F-49C2-AD30-56F5E5637F04}" srcId="{624AD940-54AA-46D7-828E-A392D1294D10}" destId="{79B2D380-6202-45DD-BAC2-70BBB70406B9}" srcOrd="0" destOrd="0" parTransId="{180D5F00-BAAE-4462-B9FB-00AE31D44ADA}" sibTransId="{D87B2C2E-9D12-430E-AFD5-EC20F28D490D}"/>
    <dgm:cxn modelId="{4BD136B6-5E96-4A06-8A2A-BD3D4BA557C3}" type="presOf" srcId="{5F614C8B-4201-4ED3-9C2A-086933D57258}" destId="{DC07DB60-A5A7-4A02-ACCB-C14341AB29AE}" srcOrd="0" destOrd="0" presId="urn:microsoft.com/office/officeart/2005/8/layout/process3"/>
    <dgm:cxn modelId="{24B473EF-0A0E-4D05-B65C-045399630FAC}" srcId="{5E59BDD6-6A36-452D-A6D5-BA1E62731928}" destId="{5F614C8B-4201-4ED3-9C2A-086933D57258}" srcOrd="0" destOrd="0" parTransId="{835B0485-D578-4483-8019-7CE036194720}" sibTransId="{BEEB49AC-6A4C-47C4-BF48-910232BC0AE3}"/>
    <dgm:cxn modelId="{11F6087C-77EF-4043-8E06-7AF59D4D7C87}" type="presParOf" srcId="{7C3200F4-F291-41E6-A6A8-61154CA1FB9F}" destId="{C6FBD3AD-03D4-4BA7-96A2-0E02AB0B5EBC}" srcOrd="0" destOrd="0" presId="urn:microsoft.com/office/officeart/2005/8/layout/process3"/>
    <dgm:cxn modelId="{F773DB20-EEDC-4B02-A92F-49151E9BF623}" type="presParOf" srcId="{C6FBD3AD-03D4-4BA7-96A2-0E02AB0B5EBC}" destId="{DC07DB60-A5A7-4A02-ACCB-C14341AB29AE}" srcOrd="0" destOrd="0" presId="urn:microsoft.com/office/officeart/2005/8/layout/process3"/>
    <dgm:cxn modelId="{F893312D-4E8A-475E-8509-BB8C59B549DC}" type="presParOf" srcId="{C6FBD3AD-03D4-4BA7-96A2-0E02AB0B5EBC}" destId="{B9DDD0C6-72A2-403E-8244-92C5045239CA}" srcOrd="1" destOrd="0" presId="urn:microsoft.com/office/officeart/2005/8/layout/process3"/>
    <dgm:cxn modelId="{064C3B1D-0AE5-40BA-9978-35F990781D3D}" type="presParOf" srcId="{C6FBD3AD-03D4-4BA7-96A2-0E02AB0B5EBC}" destId="{41CB3258-CDDC-411E-995A-EBCF77FAC64A}" srcOrd="2" destOrd="0" presId="urn:microsoft.com/office/officeart/2005/8/layout/process3"/>
    <dgm:cxn modelId="{F9340E36-0EC5-4DFE-A650-2F90E93AD819}" type="presParOf" srcId="{7C3200F4-F291-41E6-A6A8-61154CA1FB9F}" destId="{9249A311-7DB4-41F6-894F-BD517713C769}" srcOrd="1" destOrd="0" presId="urn:microsoft.com/office/officeart/2005/8/layout/process3"/>
    <dgm:cxn modelId="{14EB22B5-57F8-44CB-8711-163A305DA7B2}" type="presParOf" srcId="{9249A311-7DB4-41F6-894F-BD517713C769}" destId="{C042F28D-C039-44F8-B7F9-4289AA3720EE}" srcOrd="0" destOrd="0" presId="urn:microsoft.com/office/officeart/2005/8/layout/process3"/>
    <dgm:cxn modelId="{F3BD90C6-1899-491D-9616-5759A9A919DE}" type="presParOf" srcId="{7C3200F4-F291-41E6-A6A8-61154CA1FB9F}" destId="{AF03D2C2-F42D-47FC-9B0F-94D152E099B0}" srcOrd="2" destOrd="0" presId="urn:microsoft.com/office/officeart/2005/8/layout/process3"/>
    <dgm:cxn modelId="{EEF37F47-795A-4F6B-AD20-6D1D3B733BA6}" type="presParOf" srcId="{AF03D2C2-F42D-47FC-9B0F-94D152E099B0}" destId="{6036D442-66A1-4C81-A396-BC0601B0395F}" srcOrd="0" destOrd="0" presId="urn:microsoft.com/office/officeart/2005/8/layout/process3"/>
    <dgm:cxn modelId="{4352AABD-B71B-4B57-B4DB-466125B40AD3}" type="presParOf" srcId="{AF03D2C2-F42D-47FC-9B0F-94D152E099B0}" destId="{C33B9CD7-EDAE-4AEC-8A68-3BE697CCFC85}" srcOrd="1" destOrd="0" presId="urn:microsoft.com/office/officeart/2005/8/layout/process3"/>
    <dgm:cxn modelId="{31401B4A-D63D-4529-B59A-632D860E8C9A}" type="presParOf" srcId="{AF03D2C2-F42D-47FC-9B0F-94D152E099B0}" destId="{917B1230-6260-4FF0-AE72-A1410C766B4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E59BDD6-6A36-452D-A6D5-BA1E6273192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D19DEE-DAAD-434B-86B5-5A5B28CD3F8E}">
      <dgm:prSet phldrT="[文本]"/>
      <dgm:spPr/>
      <dgm:t>
        <a:bodyPr/>
        <a:lstStyle/>
        <a:p>
          <a:r>
            <a:rPr lang="en-US" altLang="zh-Hans" dirty="0"/>
            <a:t>4A</a:t>
          </a:r>
          <a:r>
            <a:rPr lang="zh-CN" altLang="en-US" dirty="0"/>
            <a:t>状态</a:t>
          </a:r>
          <a:r>
            <a:rPr lang="en-US" altLang="zh-CN" dirty="0"/>
            <a:t>&amp;</a:t>
          </a:r>
          <a:r>
            <a:rPr lang="zh-CN" altLang="en-US" dirty="0"/>
            <a:t>行为分布表</a:t>
          </a:r>
          <a:endParaRPr lang="en-US" dirty="0"/>
        </a:p>
      </dgm:t>
    </dgm:pt>
    <dgm:pt modelId="{4B6D81D4-00B8-465F-9214-5ADA02E44943}" type="parTrans" cxnId="{B03C3A32-549B-458F-9A79-6F5F25373710}">
      <dgm:prSet/>
      <dgm:spPr/>
      <dgm:t>
        <a:bodyPr/>
        <a:lstStyle/>
        <a:p>
          <a:endParaRPr lang="en-US"/>
        </a:p>
      </dgm:t>
    </dgm:pt>
    <dgm:pt modelId="{77A57333-71D2-4955-AC31-508DD686EB11}" type="sibTrans" cxnId="{B03C3A32-549B-458F-9A79-6F5F25373710}">
      <dgm:prSet/>
      <dgm:spPr/>
      <dgm:t>
        <a:bodyPr/>
        <a:lstStyle/>
        <a:p>
          <a:endParaRPr lang="en-US"/>
        </a:p>
      </dgm:t>
    </dgm:pt>
    <dgm:pt modelId="{6B16BCBA-A7C1-4D49-ADE7-9A06F465F741}">
      <dgm:prSet phldrT="[文本]"/>
      <dgm:spPr>
        <a:ln>
          <a:noFill/>
        </a:ln>
      </dgm:spPr>
      <dgm:t>
        <a:bodyPr/>
        <a:lstStyle/>
        <a:p>
          <a:endParaRPr lang="en-US" b="0" dirty="0">
            <a:latin typeface="+mn-ea"/>
            <a:ea typeface="+mn-ea"/>
          </a:endParaRPr>
        </a:p>
      </dgm:t>
    </dgm:pt>
    <dgm:pt modelId="{48D49CCD-5630-40A5-BC2A-30C108864B12}" type="parTrans" cxnId="{E3CB9EC8-CD2C-4DDD-B4C0-81CFB2D9FC5E}">
      <dgm:prSet/>
      <dgm:spPr/>
      <dgm:t>
        <a:bodyPr/>
        <a:lstStyle/>
        <a:p>
          <a:endParaRPr lang="en-US"/>
        </a:p>
      </dgm:t>
    </dgm:pt>
    <dgm:pt modelId="{6164D2A8-3E2C-452A-B134-C593B3787318}" type="sibTrans" cxnId="{E3CB9EC8-CD2C-4DDD-B4C0-81CFB2D9FC5E}">
      <dgm:prSet/>
      <dgm:spPr/>
      <dgm:t>
        <a:bodyPr/>
        <a:lstStyle/>
        <a:p>
          <a:endParaRPr lang="en-US"/>
        </a:p>
      </dgm:t>
    </dgm:pt>
    <dgm:pt modelId="{0D6917AB-4507-47C7-9DAC-AF07D677C7E3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超级品牌状态表</a:t>
          </a:r>
        </a:p>
      </dgm:t>
    </dgm:pt>
    <dgm:pt modelId="{04C92E6A-BE30-4E98-80C7-A99D63094114}" type="parTrans" cxnId="{D1988BD8-69C6-4938-8B5F-B4CFC0C8C508}">
      <dgm:prSet/>
      <dgm:spPr/>
      <dgm:t>
        <a:bodyPr/>
        <a:lstStyle/>
        <a:p>
          <a:endParaRPr lang="en-US"/>
        </a:p>
      </dgm:t>
    </dgm:pt>
    <dgm:pt modelId="{E5CE849C-B5E4-42B7-BC9D-8B299D686F76}" type="sibTrans" cxnId="{D1988BD8-69C6-4938-8B5F-B4CFC0C8C508}">
      <dgm:prSet/>
      <dgm:spPr/>
      <dgm:t>
        <a:bodyPr/>
        <a:lstStyle/>
        <a:p>
          <a:endParaRPr lang="en-US"/>
        </a:p>
      </dgm:t>
    </dgm:pt>
    <dgm:pt modelId="{BF990C29-12DA-4E10-8E87-EC6987FD7E51}">
      <dgm:prSet phldrT="[文本]"/>
      <dgm:spPr>
        <a:ln>
          <a:noFill/>
        </a:ln>
      </dgm:spPr>
      <dgm:t>
        <a:bodyPr/>
        <a:lstStyle/>
        <a:p>
          <a:endParaRPr lang="en-US" dirty="0"/>
        </a:p>
      </dgm:t>
    </dgm:pt>
    <dgm:pt modelId="{57C47130-5B02-4CB2-911D-09958EB2F1CC}" type="parTrans" cxnId="{C25BA930-8018-44DF-94E6-110E2450D500}">
      <dgm:prSet/>
      <dgm:spPr/>
      <dgm:t>
        <a:bodyPr/>
        <a:lstStyle/>
        <a:p>
          <a:endParaRPr lang="en-US"/>
        </a:p>
      </dgm:t>
    </dgm:pt>
    <dgm:pt modelId="{BACB83F8-A084-4072-8A5A-6D9BA6CD1D45}" type="sibTrans" cxnId="{C25BA930-8018-44DF-94E6-110E2450D500}">
      <dgm:prSet/>
      <dgm:spPr/>
      <dgm:t>
        <a:bodyPr/>
        <a:lstStyle/>
        <a:p>
          <a:endParaRPr lang="en-US"/>
        </a:p>
      </dgm:t>
    </dgm:pt>
    <dgm:pt modelId="{5F614C8B-4201-4ED3-9C2A-086933D57258}">
      <dgm:prSet phldrT="[文本]"/>
      <dgm:spPr/>
      <dgm:t>
        <a:bodyPr/>
        <a:lstStyle/>
        <a:p>
          <a:r>
            <a:rPr lang="en-US" dirty="0"/>
            <a:t>超级品牌统计表</a:t>
          </a:r>
        </a:p>
      </dgm:t>
    </dgm:pt>
    <dgm:pt modelId="{835B0485-D578-4483-8019-7CE036194720}" type="parTrans" cxnId="{24B473EF-0A0E-4D05-B65C-045399630FAC}">
      <dgm:prSet/>
      <dgm:spPr/>
      <dgm:t>
        <a:bodyPr/>
        <a:lstStyle/>
        <a:p>
          <a:endParaRPr lang="en-US"/>
        </a:p>
      </dgm:t>
    </dgm:pt>
    <dgm:pt modelId="{BEEB49AC-6A4C-47C4-BF48-910232BC0AE3}" type="sibTrans" cxnId="{24B473EF-0A0E-4D05-B65C-045399630FAC}">
      <dgm:prSet/>
      <dgm:spPr/>
      <dgm:t>
        <a:bodyPr/>
        <a:lstStyle/>
        <a:p>
          <a:endParaRPr lang="en-US"/>
        </a:p>
      </dgm:t>
    </dgm:pt>
    <dgm:pt modelId="{E1D15F1F-8F77-43C2-8225-69E1E83E273A}">
      <dgm:prSet phldrT="[文本]"/>
      <dgm:spPr>
        <a:ln>
          <a:noFill/>
        </a:ln>
      </dgm:spPr>
      <dgm:t>
        <a:bodyPr/>
        <a:lstStyle/>
        <a:p>
          <a:endParaRPr lang="en-US" dirty="0"/>
        </a:p>
      </dgm:t>
    </dgm:pt>
    <dgm:pt modelId="{F190A81F-C023-40DA-80F8-D2F7CDBE3A39}" type="parTrans" cxnId="{006C3263-08B3-47CF-B847-A49F7A05FDB5}">
      <dgm:prSet/>
      <dgm:spPr/>
      <dgm:t>
        <a:bodyPr/>
        <a:lstStyle/>
        <a:p>
          <a:endParaRPr lang="en-US"/>
        </a:p>
      </dgm:t>
    </dgm:pt>
    <dgm:pt modelId="{02A6829D-D94B-4EA8-A5EB-6499750A17BD}" type="sibTrans" cxnId="{006C3263-08B3-47CF-B847-A49F7A05FDB5}">
      <dgm:prSet/>
      <dgm:spPr/>
      <dgm:t>
        <a:bodyPr/>
        <a:lstStyle/>
        <a:p>
          <a:endParaRPr lang="en-US"/>
        </a:p>
      </dgm:t>
    </dgm:pt>
    <dgm:pt modelId="{7C3200F4-F291-41E6-A6A8-61154CA1FB9F}" type="pres">
      <dgm:prSet presAssocID="{5E59BDD6-6A36-452D-A6D5-BA1E62731928}" presName="linearFlow" presStyleCnt="0">
        <dgm:presLayoutVars>
          <dgm:dir/>
          <dgm:animLvl val="lvl"/>
          <dgm:resizeHandles val="exact"/>
        </dgm:presLayoutVars>
      </dgm:prSet>
      <dgm:spPr/>
    </dgm:pt>
    <dgm:pt modelId="{00C5B415-B5F7-4295-BDFE-5239D3CEEBA9}" type="pres">
      <dgm:prSet presAssocID="{A3D19DEE-DAAD-434B-86B5-5A5B28CD3F8E}" presName="composite" presStyleCnt="0"/>
      <dgm:spPr/>
    </dgm:pt>
    <dgm:pt modelId="{2C6C981E-7EAF-4C3A-B330-2E0F3592F6F4}" type="pres">
      <dgm:prSet presAssocID="{A3D19DEE-DAAD-434B-86B5-5A5B28CD3F8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D62E072-5C84-4CD5-B6BD-C3CBFFA7B262}" type="pres">
      <dgm:prSet presAssocID="{A3D19DEE-DAAD-434B-86B5-5A5B28CD3F8E}" presName="parSh" presStyleLbl="node1" presStyleIdx="0" presStyleCnt="3" custLinFactNeighborX="-220" custLinFactNeighborY="-22931"/>
      <dgm:spPr/>
    </dgm:pt>
    <dgm:pt modelId="{3432C5B2-4316-48B9-B1B8-4B6CE94B0DD5}" type="pres">
      <dgm:prSet presAssocID="{A3D19DEE-DAAD-434B-86B5-5A5B28CD3F8E}" presName="desTx" presStyleLbl="fgAcc1" presStyleIdx="0" presStyleCnt="3" custScaleY="18791" custLinFactNeighborX="15841" custLinFactNeighborY="-2369">
        <dgm:presLayoutVars>
          <dgm:bulletEnabled val="1"/>
        </dgm:presLayoutVars>
      </dgm:prSet>
      <dgm:spPr/>
    </dgm:pt>
    <dgm:pt modelId="{24295133-06A0-4039-A8C3-E07320DBCFCB}" type="pres">
      <dgm:prSet presAssocID="{77A57333-71D2-4955-AC31-508DD686EB11}" presName="sibTrans" presStyleLbl="sibTrans2D1" presStyleIdx="0" presStyleCnt="2"/>
      <dgm:spPr/>
    </dgm:pt>
    <dgm:pt modelId="{86E51AAA-5B4A-4B11-B69F-D7C6043D42B0}" type="pres">
      <dgm:prSet presAssocID="{77A57333-71D2-4955-AC31-508DD686EB11}" presName="connTx" presStyleLbl="sibTrans2D1" presStyleIdx="0" presStyleCnt="2"/>
      <dgm:spPr/>
    </dgm:pt>
    <dgm:pt modelId="{5687F19D-C444-47E4-AA0E-81E86498F2C1}" type="pres">
      <dgm:prSet presAssocID="{0D6917AB-4507-47C7-9DAC-AF07D677C7E3}" presName="composite" presStyleCnt="0"/>
      <dgm:spPr/>
    </dgm:pt>
    <dgm:pt modelId="{E5480B4F-3977-4044-85D2-B6134ED11726}" type="pres">
      <dgm:prSet presAssocID="{0D6917AB-4507-47C7-9DAC-AF07D677C7E3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15ADF96-C521-453F-AC6A-8D00179C5C24}" type="pres">
      <dgm:prSet presAssocID="{0D6917AB-4507-47C7-9DAC-AF07D677C7E3}" presName="parSh" presStyleLbl="node1" presStyleIdx="1" presStyleCnt="3" custLinFactNeighborX="3251" custLinFactNeighborY="-28055"/>
      <dgm:spPr/>
    </dgm:pt>
    <dgm:pt modelId="{EA4F778A-8739-45D7-B754-28ED0281BD28}" type="pres">
      <dgm:prSet presAssocID="{0D6917AB-4507-47C7-9DAC-AF07D677C7E3}" presName="desTx" presStyleLbl="fgAcc1" presStyleIdx="1" presStyleCnt="3" custScaleY="6474" custLinFactNeighborX="6632" custLinFactNeighborY="3982">
        <dgm:presLayoutVars>
          <dgm:bulletEnabled val="1"/>
        </dgm:presLayoutVars>
      </dgm:prSet>
      <dgm:spPr/>
    </dgm:pt>
    <dgm:pt modelId="{BCE135E5-C7A6-4084-8B4A-43D74AD1ED6F}" type="pres">
      <dgm:prSet presAssocID="{E5CE849C-B5E4-42B7-BC9D-8B299D686F76}" presName="sibTrans" presStyleLbl="sibTrans2D1" presStyleIdx="1" presStyleCnt="2"/>
      <dgm:spPr/>
    </dgm:pt>
    <dgm:pt modelId="{88B94240-589C-4C04-9ACA-29C96FA2BA1A}" type="pres">
      <dgm:prSet presAssocID="{E5CE849C-B5E4-42B7-BC9D-8B299D686F76}" presName="connTx" presStyleLbl="sibTrans2D1" presStyleIdx="1" presStyleCnt="2"/>
      <dgm:spPr/>
    </dgm:pt>
    <dgm:pt modelId="{C6FBD3AD-03D4-4BA7-96A2-0E02AB0B5EBC}" type="pres">
      <dgm:prSet presAssocID="{5F614C8B-4201-4ED3-9C2A-086933D57258}" presName="composite" presStyleCnt="0"/>
      <dgm:spPr/>
    </dgm:pt>
    <dgm:pt modelId="{DC07DB60-A5A7-4A02-ACCB-C14341AB29AE}" type="pres">
      <dgm:prSet presAssocID="{5F614C8B-4201-4ED3-9C2A-086933D5725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9DDD0C6-72A2-403E-8244-92C5045239CA}" type="pres">
      <dgm:prSet presAssocID="{5F614C8B-4201-4ED3-9C2A-086933D57258}" presName="parSh" presStyleLbl="node1" presStyleIdx="2" presStyleCnt="3" custLinFactNeighborX="543" custLinFactNeighborY="-25282"/>
      <dgm:spPr/>
    </dgm:pt>
    <dgm:pt modelId="{41CB3258-CDDC-411E-995A-EBCF77FAC64A}" type="pres">
      <dgm:prSet presAssocID="{5F614C8B-4201-4ED3-9C2A-086933D57258}" presName="desTx" presStyleLbl="fgAcc1" presStyleIdx="2" presStyleCnt="3" custScaleY="8835" custLinFactNeighborX="-20371" custLinFactNeighborY="-9376">
        <dgm:presLayoutVars>
          <dgm:bulletEnabled val="1"/>
        </dgm:presLayoutVars>
      </dgm:prSet>
      <dgm:spPr/>
    </dgm:pt>
  </dgm:ptLst>
  <dgm:cxnLst>
    <dgm:cxn modelId="{EF7FDC1B-23AA-419D-B354-041075217256}" type="presOf" srcId="{E1D15F1F-8F77-43C2-8225-69E1E83E273A}" destId="{41CB3258-CDDC-411E-995A-EBCF77FAC64A}" srcOrd="0" destOrd="0" presId="urn:microsoft.com/office/officeart/2005/8/layout/process3"/>
    <dgm:cxn modelId="{E31EAF20-6544-43AA-B640-3DDED04030F6}" type="presOf" srcId="{0D6917AB-4507-47C7-9DAC-AF07D677C7E3}" destId="{D15ADF96-C521-453F-AC6A-8D00179C5C24}" srcOrd="1" destOrd="0" presId="urn:microsoft.com/office/officeart/2005/8/layout/process3"/>
    <dgm:cxn modelId="{60293E25-2E49-4D74-8F24-F10B565C6697}" type="presOf" srcId="{A3D19DEE-DAAD-434B-86B5-5A5B28CD3F8E}" destId="{2C6C981E-7EAF-4C3A-B330-2E0F3592F6F4}" srcOrd="0" destOrd="0" presId="urn:microsoft.com/office/officeart/2005/8/layout/process3"/>
    <dgm:cxn modelId="{C25BA930-8018-44DF-94E6-110E2450D500}" srcId="{0D6917AB-4507-47C7-9DAC-AF07D677C7E3}" destId="{BF990C29-12DA-4E10-8E87-EC6987FD7E51}" srcOrd="0" destOrd="0" parTransId="{57C47130-5B02-4CB2-911D-09958EB2F1CC}" sibTransId="{BACB83F8-A084-4072-8A5A-6D9BA6CD1D45}"/>
    <dgm:cxn modelId="{B03C3A32-549B-458F-9A79-6F5F25373710}" srcId="{5E59BDD6-6A36-452D-A6D5-BA1E62731928}" destId="{A3D19DEE-DAAD-434B-86B5-5A5B28CD3F8E}" srcOrd="0" destOrd="0" parTransId="{4B6D81D4-00B8-465F-9214-5ADA02E44943}" sibTransId="{77A57333-71D2-4955-AC31-508DD686EB11}"/>
    <dgm:cxn modelId="{E57E5443-161A-44B8-AD44-EB98D154D6C6}" type="presOf" srcId="{6B16BCBA-A7C1-4D49-ADE7-9A06F465F741}" destId="{3432C5B2-4316-48B9-B1B8-4B6CE94B0DD5}" srcOrd="0" destOrd="0" presId="urn:microsoft.com/office/officeart/2005/8/layout/process3"/>
    <dgm:cxn modelId="{3A8DE150-3AE5-4C29-9352-E9E915D7CFB5}" type="presOf" srcId="{5E59BDD6-6A36-452D-A6D5-BA1E62731928}" destId="{7C3200F4-F291-41E6-A6A8-61154CA1FB9F}" srcOrd="0" destOrd="0" presId="urn:microsoft.com/office/officeart/2005/8/layout/process3"/>
    <dgm:cxn modelId="{184F2E51-D619-4695-9B78-E96D480B237D}" type="presOf" srcId="{A3D19DEE-DAAD-434B-86B5-5A5B28CD3F8E}" destId="{FD62E072-5C84-4CD5-B6BD-C3CBFFA7B262}" srcOrd="1" destOrd="0" presId="urn:microsoft.com/office/officeart/2005/8/layout/process3"/>
    <dgm:cxn modelId="{EC707657-3325-46D5-8300-71C2F836AC24}" type="presOf" srcId="{5F614C8B-4201-4ED3-9C2A-086933D57258}" destId="{B9DDD0C6-72A2-403E-8244-92C5045239CA}" srcOrd="1" destOrd="0" presId="urn:microsoft.com/office/officeart/2005/8/layout/process3"/>
    <dgm:cxn modelId="{006C3263-08B3-47CF-B847-A49F7A05FDB5}" srcId="{5F614C8B-4201-4ED3-9C2A-086933D57258}" destId="{E1D15F1F-8F77-43C2-8225-69E1E83E273A}" srcOrd="0" destOrd="0" parTransId="{F190A81F-C023-40DA-80F8-D2F7CDBE3A39}" sibTransId="{02A6829D-D94B-4EA8-A5EB-6499750A17BD}"/>
    <dgm:cxn modelId="{1CEE2578-E134-4F67-B644-8991AE99488B}" type="presOf" srcId="{BF990C29-12DA-4E10-8E87-EC6987FD7E51}" destId="{EA4F778A-8739-45D7-B754-28ED0281BD28}" srcOrd="0" destOrd="0" presId="urn:microsoft.com/office/officeart/2005/8/layout/process3"/>
    <dgm:cxn modelId="{ED651C7B-690B-4E1B-98DA-DDD29718D4AA}" type="presOf" srcId="{0D6917AB-4507-47C7-9DAC-AF07D677C7E3}" destId="{E5480B4F-3977-4044-85D2-B6134ED11726}" srcOrd="0" destOrd="0" presId="urn:microsoft.com/office/officeart/2005/8/layout/process3"/>
    <dgm:cxn modelId="{C9274E8F-8F8E-4A58-BC89-7E8E26BFF351}" type="presOf" srcId="{77A57333-71D2-4955-AC31-508DD686EB11}" destId="{24295133-06A0-4039-A8C3-E07320DBCFCB}" srcOrd="0" destOrd="0" presId="urn:microsoft.com/office/officeart/2005/8/layout/process3"/>
    <dgm:cxn modelId="{193E6490-E8DC-48D6-8F02-86ABD61A9D2C}" type="presOf" srcId="{E5CE849C-B5E4-42B7-BC9D-8B299D686F76}" destId="{88B94240-589C-4C04-9ACA-29C96FA2BA1A}" srcOrd="1" destOrd="0" presId="urn:microsoft.com/office/officeart/2005/8/layout/process3"/>
    <dgm:cxn modelId="{C8E703AE-4A65-485E-B506-76799A6CCA77}" type="presOf" srcId="{77A57333-71D2-4955-AC31-508DD686EB11}" destId="{86E51AAA-5B4A-4B11-B69F-D7C6043D42B0}" srcOrd="1" destOrd="0" presId="urn:microsoft.com/office/officeart/2005/8/layout/process3"/>
    <dgm:cxn modelId="{4BD136B6-5E96-4A06-8A2A-BD3D4BA557C3}" type="presOf" srcId="{5F614C8B-4201-4ED3-9C2A-086933D57258}" destId="{DC07DB60-A5A7-4A02-ACCB-C14341AB29AE}" srcOrd="0" destOrd="0" presId="urn:microsoft.com/office/officeart/2005/8/layout/process3"/>
    <dgm:cxn modelId="{E3CB9EC8-CD2C-4DDD-B4C0-81CFB2D9FC5E}" srcId="{A3D19DEE-DAAD-434B-86B5-5A5B28CD3F8E}" destId="{6B16BCBA-A7C1-4D49-ADE7-9A06F465F741}" srcOrd="0" destOrd="0" parTransId="{48D49CCD-5630-40A5-BC2A-30C108864B12}" sibTransId="{6164D2A8-3E2C-452A-B134-C593B3787318}"/>
    <dgm:cxn modelId="{D1988BD8-69C6-4938-8B5F-B4CFC0C8C508}" srcId="{5E59BDD6-6A36-452D-A6D5-BA1E62731928}" destId="{0D6917AB-4507-47C7-9DAC-AF07D677C7E3}" srcOrd="1" destOrd="0" parTransId="{04C92E6A-BE30-4E98-80C7-A99D63094114}" sibTransId="{E5CE849C-B5E4-42B7-BC9D-8B299D686F76}"/>
    <dgm:cxn modelId="{24B473EF-0A0E-4D05-B65C-045399630FAC}" srcId="{5E59BDD6-6A36-452D-A6D5-BA1E62731928}" destId="{5F614C8B-4201-4ED3-9C2A-086933D57258}" srcOrd="2" destOrd="0" parTransId="{835B0485-D578-4483-8019-7CE036194720}" sibTransId="{BEEB49AC-6A4C-47C4-BF48-910232BC0AE3}"/>
    <dgm:cxn modelId="{D11469FD-3BC8-4715-8509-B2BC5AE1F66C}" type="presOf" srcId="{E5CE849C-B5E4-42B7-BC9D-8B299D686F76}" destId="{BCE135E5-C7A6-4084-8B4A-43D74AD1ED6F}" srcOrd="0" destOrd="0" presId="urn:microsoft.com/office/officeart/2005/8/layout/process3"/>
    <dgm:cxn modelId="{085E25F4-17F6-4338-B7AE-050C92D5E676}" type="presParOf" srcId="{7C3200F4-F291-41E6-A6A8-61154CA1FB9F}" destId="{00C5B415-B5F7-4295-BDFE-5239D3CEEBA9}" srcOrd="0" destOrd="0" presId="urn:microsoft.com/office/officeart/2005/8/layout/process3"/>
    <dgm:cxn modelId="{758F1B9C-9213-4828-A062-79E704B9C9BE}" type="presParOf" srcId="{00C5B415-B5F7-4295-BDFE-5239D3CEEBA9}" destId="{2C6C981E-7EAF-4C3A-B330-2E0F3592F6F4}" srcOrd="0" destOrd="0" presId="urn:microsoft.com/office/officeart/2005/8/layout/process3"/>
    <dgm:cxn modelId="{E93A6220-69B1-490F-AEBC-8BDD0AE2F896}" type="presParOf" srcId="{00C5B415-B5F7-4295-BDFE-5239D3CEEBA9}" destId="{FD62E072-5C84-4CD5-B6BD-C3CBFFA7B262}" srcOrd="1" destOrd="0" presId="urn:microsoft.com/office/officeart/2005/8/layout/process3"/>
    <dgm:cxn modelId="{FAE33C28-785B-4194-97E4-1B62D94D4B56}" type="presParOf" srcId="{00C5B415-B5F7-4295-BDFE-5239D3CEEBA9}" destId="{3432C5B2-4316-48B9-B1B8-4B6CE94B0DD5}" srcOrd="2" destOrd="0" presId="urn:microsoft.com/office/officeart/2005/8/layout/process3"/>
    <dgm:cxn modelId="{6842E35F-89AD-4FA5-A034-0937AFF94396}" type="presParOf" srcId="{7C3200F4-F291-41E6-A6A8-61154CA1FB9F}" destId="{24295133-06A0-4039-A8C3-E07320DBCFCB}" srcOrd="1" destOrd="0" presId="urn:microsoft.com/office/officeart/2005/8/layout/process3"/>
    <dgm:cxn modelId="{80390455-102D-43FD-A637-FCA022030704}" type="presParOf" srcId="{24295133-06A0-4039-A8C3-E07320DBCFCB}" destId="{86E51AAA-5B4A-4B11-B69F-D7C6043D42B0}" srcOrd="0" destOrd="0" presId="urn:microsoft.com/office/officeart/2005/8/layout/process3"/>
    <dgm:cxn modelId="{649389F0-6517-4A9A-B401-8D556B80AF34}" type="presParOf" srcId="{7C3200F4-F291-41E6-A6A8-61154CA1FB9F}" destId="{5687F19D-C444-47E4-AA0E-81E86498F2C1}" srcOrd="2" destOrd="0" presId="urn:microsoft.com/office/officeart/2005/8/layout/process3"/>
    <dgm:cxn modelId="{A1067477-8A3C-4624-A688-0EF50092A215}" type="presParOf" srcId="{5687F19D-C444-47E4-AA0E-81E86498F2C1}" destId="{E5480B4F-3977-4044-85D2-B6134ED11726}" srcOrd="0" destOrd="0" presId="urn:microsoft.com/office/officeart/2005/8/layout/process3"/>
    <dgm:cxn modelId="{4FE66B4C-E018-49EA-8EC6-4050E04E8565}" type="presParOf" srcId="{5687F19D-C444-47E4-AA0E-81E86498F2C1}" destId="{D15ADF96-C521-453F-AC6A-8D00179C5C24}" srcOrd="1" destOrd="0" presId="urn:microsoft.com/office/officeart/2005/8/layout/process3"/>
    <dgm:cxn modelId="{65CBCD21-4735-4869-96E1-657E3B572FF4}" type="presParOf" srcId="{5687F19D-C444-47E4-AA0E-81E86498F2C1}" destId="{EA4F778A-8739-45D7-B754-28ED0281BD28}" srcOrd="2" destOrd="0" presId="urn:microsoft.com/office/officeart/2005/8/layout/process3"/>
    <dgm:cxn modelId="{9258B967-3BF2-4AC5-A91D-25C9D98A2B05}" type="presParOf" srcId="{7C3200F4-F291-41E6-A6A8-61154CA1FB9F}" destId="{BCE135E5-C7A6-4084-8B4A-43D74AD1ED6F}" srcOrd="3" destOrd="0" presId="urn:microsoft.com/office/officeart/2005/8/layout/process3"/>
    <dgm:cxn modelId="{B8D42DBA-6CB4-43E0-89E7-6412E6FF7267}" type="presParOf" srcId="{BCE135E5-C7A6-4084-8B4A-43D74AD1ED6F}" destId="{88B94240-589C-4C04-9ACA-29C96FA2BA1A}" srcOrd="0" destOrd="0" presId="urn:microsoft.com/office/officeart/2005/8/layout/process3"/>
    <dgm:cxn modelId="{11F6087C-77EF-4043-8E06-7AF59D4D7C87}" type="presParOf" srcId="{7C3200F4-F291-41E6-A6A8-61154CA1FB9F}" destId="{C6FBD3AD-03D4-4BA7-96A2-0E02AB0B5EBC}" srcOrd="4" destOrd="0" presId="urn:microsoft.com/office/officeart/2005/8/layout/process3"/>
    <dgm:cxn modelId="{F773DB20-EEDC-4B02-A92F-49151E9BF623}" type="presParOf" srcId="{C6FBD3AD-03D4-4BA7-96A2-0E02AB0B5EBC}" destId="{DC07DB60-A5A7-4A02-ACCB-C14341AB29AE}" srcOrd="0" destOrd="0" presId="urn:microsoft.com/office/officeart/2005/8/layout/process3"/>
    <dgm:cxn modelId="{F893312D-4E8A-475E-8509-BB8C59B549DC}" type="presParOf" srcId="{C6FBD3AD-03D4-4BA7-96A2-0E02AB0B5EBC}" destId="{B9DDD0C6-72A2-403E-8244-92C5045239CA}" srcOrd="1" destOrd="0" presId="urn:microsoft.com/office/officeart/2005/8/layout/process3"/>
    <dgm:cxn modelId="{064C3B1D-0AE5-40BA-9978-35F990781D3D}" type="presParOf" srcId="{C6FBD3AD-03D4-4BA7-96A2-0E02AB0B5EBC}" destId="{41CB3258-CDDC-411E-995A-EBCF77FAC64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E59BDD6-6A36-452D-A6D5-BA1E6273192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D19DEE-DAAD-434B-86B5-5A5B28CD3F8E}">
      <dgm:prSet phldrT="[文本]"/>
      <dgm:spPr/>
      <dgm:t>
        <a:bodyPr/>
        <a:lstStyle/>
        <a:p>
          <a:r>
            <a:rPr lang="en-US" dirty="0"/>
            <a:t>特征表</a:t>
          </a:r>
          <a:r>
            <a:rPr lang="en-US" altLang="zh-Hans" dirty="0"/>
            <a:t>--</a:t>
          </a:r>
          <a:r>
            <a:rPr lang="en-US" dirty="0"/>
            <a:t>关注</a:t>
          </a:r>
          <a:r>
            <a:rPr lang="zh-Hans" altLang="en-US" dirty="0"/>
            <a:t>（粉丝明细）</a:t>
          </a:r>
          <a:endParaRPr lang="en-US" dirty="0"/>
        </a:p>
      </dgm:t>
    </dgm:pt>
    <dgm:pt modelId="{4B6D81D4-00B8-465F-9214-5ADA02E44943}" type="parTrans" cxnId="{B03C3A32-549B-458F-9A79-6F5F25373710}">
      <dgm:prSet/>
      <dgm:spPr/>
      <dgm:t>
        <a:bodyPr/>
        <a:lstStyle/>
        <a:p>
          <a:endParaRPr lang="en-US"/>
        </a:p>
      </dgm:t>
    </dgm:pt>
    <dgm:pt modelId="{77A57333-71D2-4955-AC31-508DD686EB11}" type="sibTrans" cxnId="{B03C3A32-549B-458F-9A79-6F5F25373710}">
      <dgm:prSet/>
      <dgm:spPr/>
      <dgm:t>
        <a:bodyPr/>
        <a:lstStyle/>
        <a:p>
          <a:endParaRPr lang="en-US"/>
        </a:p>
      </dgm:t>
    </dgm:pt>
    <dgm:pt modelId="{6B16BCBA-A7C1-4D49-ADE7-9A06F465F741}">
      <dgm:prSet phldrT="[文本]"/>
      <dgm:spPr>
        <a:noFill/>
        <a:ln>
          <a:noFill/>
        </a:ln>
      </dgm:spPr>
      <dgm:t>
        <a:bodyPr/>
        <a:lstStyle/>
        <a:p>
          <a:endParaRPr lang="en-US" b="0" dirty="0">
            <a:latin typeface="+mn-ea"/>
            <a:ea typeface="+mn-ea"/>
          </a:endParaRPr>
        </a:p>
      </dgm:t>
    </dgm:pt>
    <dgm:pt modelId="{48D49CCD-5630-40A5-BC2A-30C108864B12}" type="parTrans" cxnId="{E3CB9EC8-CD2C-4DDD-B4C0-81CFB2D9FC5E}">
      <dgm:prSet/>
      <dgm:spPr/>
      <dgm:t>
        <a:bodyPr/>
        <a:lstStyle/>
        <a:p>
          <a:endParaRPr lang="en-US"/>
        </a:p>
      </dgm:t>
    </dgm:pt>
    <dgm:pt modelId="{6164D2A8-3E2C-452A-B134-C593B3787318}" type="sibTrans" cxnId="{E3CB9EC8-CD2C-4DDD-B4C0-81CFB2D9FC5E}">
      <dgm:prSet/>
      <dgm:spPr/>
      <dgm:t>
        <a:bodyPr/>
        <a:lstStyle/>
        <a:p>
          <a:endParaRPr lang="en-US"/>
        </a:p>
      </dgm:t>
    </dgm:pt>
    <dgm:pt modelId="{0D6917AB-4507-47C7-9DAC-AF07D677C7E3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超级品牌粉丝明细</a:t>
          </a:r>
        </a:p>
      </dgm:t>
    </dgm:pt>
    <dgm:pt modelId="{04C92E6A-BE30-4E98-80C7-A99D63094114}" type="parTrans" cxnId="{D1988BD8-69C6-4938-8B5F-B4CFC0C8C508}">
      <dgm:prSet/>
      <dgm:spPr/>
      <dgm:t>
        <a:bodyPr/>
        <a:lstStyle/>
        <a:p>
          <a:endParaRPr lang="en-US"/>
        </a:p>
      </dgm:t>
    </dgm:pt>
    <dgm:pt modelId="{E5CE849C-B5E4-42B7-BC9D-8B299D686F76}" type="sibTrans" cxnId="{D1988BD8-69C6-4938-8B5F-B4CFC0C8C508}">
      <dgm:prSet/>
      <dgm:spPr/>
      <dgm:t>
        <a:bodyPr/>
        <a:lstStyle/>
        <a:p>
          <a:endParaRPr lang="en-US"/>
        </a:p>
      </dgm:t>
    </dgm:pt>
    <dgm:pt modelId="{BF990C29-12DA-4E10-8E87-EC6987FD7E51}">
      <dgm:prSet phldrT="[文本]"/>
      <dgm:spPr>
        <a:ln>
          <a:noFill/>
        </a:ln>
      </dgm:spPr>
      <dgm:t>
        <a:bodyPr/>
        <a:lstStyle/>
        <a:p>
          <a:endParaRPr lang="en-US" dirty="0"/>
        </a:p>
      </dgm:t>
    </dgm:pt>
    <dgm:pt modelId="{57C47130-5B02-4CB2-911D-09958EB2F1CC}" type="parTrans" cxnId="{C25BA930-8018-44DF-94E6-110E2450D500}">
      <dgm:prSet/>
      <dgm:spPr/>
      <dgm:t>
        <a:bodyPr/>
        <a:lstStyle/>
        <a:p>
          <a:endParaRPr lang="en-US"/>
        </a:p>
      </dgm:t>
    </dgm:pt>
    <dgm:pt modelId="{BACB83F8-A084-4072-8A5A-6D9BA6CD1D45}" type="sibTrans" cxnId="{C25BA930-8018-44DF-94E6-110E2450D500}">
      <dgm:prSet/>
      <dgm:spPr/>
      <dgm:t>
        <a:bodyPr/>
        <a:lstStyle/>
        <a:p>
          <a:endParaRPr lang="en-US"/>
        </a:p>
      </dgm:t>
    </dgm:pt>
    <dgm:pt modelId="{5F614C8B-4201-4ED3-9C2A-086933D57258}">
      <dgm:prSet phldrT="[文本]"/>
      <dgm:spPr/>
      <dgm:t>
        <a:bodyPr/>
        <a:lstStyle/>
        <a:p>
          <a:r>
            <a:rPr lang="en-US" dirty="0"/>
            <a:t>统计表</a:t>
          </a:r>
        </a:p>
      </dgm:t>
    </dgm:pt>
    <dgm:pt modelId="{835B0485-D578-4483-8019-7CE036194720}" type="parTrans" cxnId="{24B473EF-0A0E-4D05-B65C-045399630FAC}">
      <dgm:prSet/>
      <dgm:spPr/>
      <dgm:t>
        <a:bodyPr/>
        <a:lstStyle/>
        <a:p>
          <a:endParaRPr lang="en-US"/>
        </a:p>
      </dgm:t>
    </dgm:pt>
    <dgm:pt modelId="{BEEB49AC-6A4C-47C4-BF48-910232BC0AE3}" type="sibTrans" cxnId="{24B473EF-0A0E-4D05-B65C-045399630FAC}">
      <dgm:prSet/>
      <dgm:spPr/>
      <dgm:t>
        <a:bodyPr/>
        <a:lstStyle/>
        <a:p>
          <a:endParaRPr lang="en-US"/>
        </a:p>
      </dgm:t>
    </dgm:pt>
    <dgm:pt modelId="{E1D15F1F-8F77-43C2-8225-69E1E83E273A}">
      <dgm:prSet phldrT="[文本]"/>
      <dgm:spPr>
        <a:ln>
          <a:noFill/>
        </a:ln>
      </dgm:spPr>
      <dgm:t>
        <a:bodyPr/>
        <a:lstStyle/>
        <a:p>
          <a:endParaRPr lang="en-US" dirty="0"/>
        </a:p>
      </dgm:t>
    </dgm:pt>
    <dgm:pt modelId="{F190A81F-C023-40DA-80F8-D2F7CDBE3A39}" type="parTrans" cxnId="{006C3263-08B3-47CF-B847-A49F7A05FDB5}">
      <dgm:prSet/>
      <dgm:spPr/>
      <dgm:t>
        <a:bodyPr/>
        <a:lstStyle/>
        <a:p>
          <a:endParaRPr lang="en-US"/>
        </a:p>
      </dgm:t>
    </dgm:pt>
    <dgm:pt modelId="{02A6829D-D94B-4EA8-A5EB-6499750A17BD}" type="sibTrans" cxnId="{006C3263-08B3-47CF-B847-A49F7A05FDB5}">
      <dgm:prSet/>
      <dgm:spPr/>
      <dgm:t>
        <a:bodyPr/>
        <a:lstStyle/>
        <a:p>
          <a:endParaRPr lang="en-US"/>
        </a:p>
      </dgm:t>
    </dgm:pt>
    <dgm:pt modelId="{7C3200F4-F291-41E6-A6A8-61154CA1FB9F}" type="pres">
      <dgm:prSet presAssocID="{5E59BDD6-6A36-452D-A6D5-BA1E62731928}" presName="linearFlow" presStyleCnt="0">
        <dgm:presLayoutVars>
          <dgm:dir/>
          <dgm:animLvl val="lvl"/>
          <dgm:resizeHandles val="exact"/>
        </dgm:presLayoutVars>
      </dgm:prSet>
      <dgm:spPr/>
    </dgm:pt>
    <dgm:pt modelId="{00C5B415-B5F7-4295-BDFE-5239D3CEEBA9}" type="pres">
      <dgm:prSet presAssocID="{A3D19DEE-DAAD-434B-86B5-5A5B28CD3F8E}" presName="composite" presStyleCnt="0"/>
      <dgm:spPr/>
    </dgm:pt>
    <dgm:pt modelId="{2C6C981E-7EAF-4C3A-B330-2E0F3592F6F4}" type="pres">
      <dgm:prSet presAssocID="{A3D19DEE-DAAD-434B-86B5-5A5B28CD3F8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D62E072-5C84-4CD5-B6BD-C3CBFFA7B262}" type="pres">
      <dgm:prSet presAssocID="{A3D19DEE-DAAD-434B-86B5-5A5B28CD3F8E}" presName="parSh" presStyleLbl="node1" presStyleIdx="0" presStyleCnt="3" custScaleX="76395" custScaleY="72793" custLinFactNeighborX="-220" custLinFactNeighborY="-42106"/>
      <dgm:spPr/>
    </dgm:pt>
    <dgm:pt modelId="{3432C5B2-4316-48B9-B1B8-4B6CE94B0DD5}" type="pres">
      <dgm:prSet presAssocID="{A3D19DEE-DAAD-434B-86B5-5A5B28CD3F8E}" presName="desTx" presStyleLbl="fgAcc1" presStyleIdx="0" presStyleCnt="3" custScaleX="30564" custLinFactNeighborX="47142" custLinFactNeighborY="7127">
        <dgm:presLayoutVars>
          <dgm:bulletEnabled val="1"/>
        </dgm:presLayoutVars>
      </dgm:prSet>
      <dgm:spPr/>
    </dgm:pt>
    <dgm:pt modelId="{24295133-06A0-4039-A8C3-E07320DBCFCB}" type="pres">
      <dgm:prSet presAssocID="{77A57333-71D2-4955-AC31-508DD686EB11}" presName="sibTrans" presStyleLbl="sibTrans2D1" presStyleIdx="0" presStyleCnt="2" custScaleX="103647" custScaleY="55543" custLinFactNeighborX="-7286" custLinFactNeighborY="6466"/>
      <dgm:spPr/>
    </dgm:pt>
    <dgm:pt modelId="{86E51AAA-5B4A-4B11-B69F-D7C6043D42B0}" type="pres">
      <dgm:prSet presAssocID="{77A57333-71D2-4955-AC31-508DD686EB11}" presName="connTx" presStyleLbl="sibTrans2D1" presStyleIdx="0" presStyleCnt="2"/>
      <dgm:spPr/>
    </dgm:pt>
    <dgm:pt modelId="{5687F19D-C444-47E4-AA0E-81E86498F2C1}" type="pres">
      <dgm:prSet presAssocID="{0D6917AB-4507-47C7-9DAC-AF07D677C7E3}" presName="composite" presStyleCnt="0"/>
      <dgm:spPr/>
    </dgm:pt>
    <dgm:pt modelId="{E5480B4F-3977-4044-85D2-B6134ED11726}" type="pres">
      <dgm:prSet presAssocID="{0D6917AB-4507-47C7-9DAC-AF07D677C7E3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15ADF96-C521-453F-AC6A-8D00179C5C24}" type="pres">
      <dgm:prSet presAssocID="{0D6917AB-4507-47C7-9DAC-AF07D677C7E3}" presName="parSh" presStyleLbl="node1" presStyleIdx="1" presStyleCnt="3" custScaleX="73095" custScaleY="69112" custLinFactNeighborX="-2422" custLinFactNeighborY="-72927"/>
      <dgm:spPr/>
    </dgm:pt>
    <dgm:pt modelId="{EA4F778A-8739-45D7-B754-28ED0281BD28}" type="pres">
      <dgm:prSet presAssocID="{0D6917AB-4507-47C7-9DAC-AF07D677C7E3}" presName="desTx" presStyleLbl="fgAcc1" presStyleIdx="1" presStyleCnt="3" custScaleX="15005" custScaleY="6288" custLinFactNeighborX="6632" custLinFactNeighborY="3982">
        <dgm:presLayoutVars>
          <dgm:bulletEnabled val="1"/>
        </dgm:presLayoutVars>
      </dgm:prSet>
      <dgm:spPr/>
    </dgm:pt>
    <dgm:pt modelId="{BCE135E5-C7A6-4084-8B4A-43D74AD1ED6F}" type="pres">
      <dgm:prSet presAssocID="{E5CE849C-B5E4-42B7-BC9D-8B299D686F76}" presName="sibTrans" presStyleLbl="sibTrans2D1" presStyleIdx="1" presStyleCnt="2" custScaleX="100029" custScaleY="56628" custLinFactNeighborX="-2408" custLinFactNeighborY="4841"/>
      <dgm:spPr/>
    </dgm:pt>
    <dgm:pt modelId="{88B94240-589C-4C04-9ACA-29C96FA2BA1A}" type="pres">
      <dgm:prSet presAssocID="{E5CE849C-B5E4-42B7-BC9D-8B299D686F76}" presName="connTx" presStyleLbl="sibTrans2D1" presStyleIdx="1" presStyleCnt="2"/>
      <dgm:spPr/>
    </dgm:pt>
    <dgm:pt modelId="{C6FBD3AD-03D4-4BA7-96A2-0E02AB0B5EBC}" type="pres">
      <dgm:prSet presAssocID="{5F614C8B-4201-4ED3-9C2A-086933D57258}" presName="composite" presStyleCnt="0"/>
      <dgm:spPr/>
    </dgm:pt>
    <dgm:pt modelId="{DC07DB60-A5A7-4A02-ACCB-C14341AB29AE}" type="pres">
      <dgm:prSet presAssocID="{5F614C8B-4201-4ED3-9C2A-086933D5725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9DDD0C6-72A2-403E-8244-92C5045239CA}" type="pres">
      <dgm:prSet presAssocID="{5F614C8B-4201-4ED3-9C2A-086933D57258}" presName="parSh" presStyleLbl="node1" presStyleIdx="2" presStyleCnt="3" custScaleX="73555" custScaleY="66140" custLinFactNeighborX="-2862" custLinFactNeighborY="-56514"/>
      <dgm:spPr/>
    </dgm:pt>
    <dgm:pt modelId="{41CB3258-CDDC-411E-995A-EBCF77FAC64A}" type="pres">
      <dgm:prSet presAssocID="{5F614C8B-4201-4ED3-9C2A-086933D57258}" presName="desTx" presStyleLbl="fgAcc1" presStyleIdx="2" presStyleCnt="3" custScaleX="79229" custScaleY="68612" custLinFactNeighborX="-15249" custLinFactNeighborY="38025">
        <dgm:presLayoutVars>
          <dgm:bulletEnabled val="1"/>
        </dgm:presLayoutVars>
      </dgm:prSet>
      <dgm:spPr/>
    </dgm:pt>
  </dgm:ptLst>
  <dgm:cxnLst>
    <dgm:cxn modelId="{EF7FDC1B-23AA-419D-B354-041075217256}" type="presOf" srcId="{E1D15F1F-8F77-43C2-8225-69E1E83E273A}" destId="{41CB3258-CDDC-411E-995A-EBCF77FAC64A}" srcOrd="0" destOrd="0" presId="urn:microsoft.com/office/officeart/2005/8/layout/process3"/>
    <dgm:cxn modelId="{E31EAF20-6544-43AA-B640-3DDED04030F6}" type="presOf" srcId="{0D6917AB-4507-47C7-9DAC-AF07D677C7E3}" destId="{D15ADF96-C521-453F-AC6A-8D00179C5C24}" srcOrd="1" destOrd="0" presId="urn:microsoft.com/office/officeart/2005/8/layout/process3"/>
    <dgm:cxn modelId="{60293E25-2E49-4D74-8F24-F10B565C6697}" type="presOf" srcId="{A3D19DEE-DAAD-434B-86B5-5A5B28CD3F8E}" destId="{2C6C981E-7EAF-4C3A-B330-2E0F3592F6F4}" srcOrd="0" destOrd="0" presId="urn:microsoft.com/office/officeart/2005/8/layout/process3"/>
    <dgm:cxn modelId="{C25BA930-8018-44DF-94E6-110E2450D500}" srcId="{0D6917AB-4507-47C7-9DAC-AF07D677C7E3}" destId="{BF990C29-12DA-4E10-8E87-EC6987FD7E51}" srcOrd="0" destOrd="0" parTransId="{57C47130-5B02-4CB2-911D-09958EB2F1CC}" sibTransId="{BACB83F8-A084-4072-8A5A-6D9BA6CD1D45}"/>
    <dgm:cxn modelId="{B03C3A32-549B-458F-9A79-6F5F25373710}" srcId="{5E59BDD6-6A36-452D-A6D5-BA1E62731928}" destId="{A3D19DEE-DAAD-434B-86B5-5A5B28CD3F8E}" srcOrd="0" destOrd="0" parTransId="{4B6D81D4-00B8-465F-9214-5ADA02E44943}" sibTransId="{77A57333-71D2-4955-AC31-508DD686EB11}"/>
    <dgm:cxn modelId="{E57E5443-161A-44B8-AD44-EB98D154D6C6}" type="presOf" srcId="{6B16BCBA-A7C1-4D49-ADE7-9A06F465F741}" destId="{3432C5B2-4316-48B9-B1B8-4B6CE94B0DD5}" srcOrd="0" destOrd="0" presId="urn:microsoft.com/office/officeart/2005/8/layout/process3"/>
    <dgm:cxn modelId="{3A8DE150-3AE5-4C29-9352-E9E915D7CFB5}" type="presOf" srcId="{5E59BDD6-6A36-452D-A6D5-BA1E62731928}" destId="{7C3200F4-F291-41E6-A6A8-61154CA1FB9F}" srcOrd="0" destOrd="0" presId="urn:microsoft.com/office/officeart/2005/8/layout/process3"/>
    <dgm:cxn modelId="{184F2E51-D619-4695-9B78-E96D480B237D}" type="presOf" srcId="{A3D19DEE-DAAD-434B-86B5-5A5B28CD3F8E}" destId="{FD62E072-5C84-4CD5-B6BD-C3CBFFA7B262}" srcOrd="1" destOrd="0" presId="urn:microsoft.com/office/officeart/2005/8/layout/process3"/>
    <dgm:cxn modelId="{EC707657-3325-46D5-8300-71C2F836AC24}" type="presOf" srcId="{5F614C8B-4201-4ED3-9C2A-086933D57258}" destId="{B9DDD0C6-72A2-403E-8244-92C5045239CA}" srcOrd="1" destOrd="0" presId="urn:microsoft.com/office/officeart/2005/8/layout/process3"/>
    <dgm:cxn modelId="{006C3263-08B3-47CF-B847-A49F7A05FDB5}" srcId="{5F614C8B-4201-4ED3-9C2A-086933D57258}" destId="{E1D15F1F-8F77-43C2-8225-69E1E83E273A}" srcOrd="0" destOrd="0" parTransId="{F190A81F-C023-40DA-80F8-D2F7CDBE3A39}" sibTransId="{02A6829D-D94B-4EA8-A5EB-6499750A17BD}"/>
    <dgm:cxn modelId="{1CEE2578-E134-4F67-B644-8991AE99488B}" type="presOf" srcId="{BF990C29-12DA-4E10-8E87-EC6987FD7E51}" destId="{EA4F778A-8739-45D7-B754-28ED0281BD28}" srcOrd="0" destOrd="0" presId="urn:microsoft.com/office/officeart/2005/8/layout/process3"/>
    <dgm:cxn modelId="{ED651C7B-690B-4E1B-98DA-DDD29718D4AA}" type="presOf" srcId="{0D6917AB-4507-47C7-9DAC-AF07D677C7E3}" destId="{E5480B4F-3977-4044-85D2-B6134ED11726}" srcOrd="0" destOrd="0" presId="urn:microsoft.com/office/officeart/2005/8/layout/process3"/>
    <dgm:cxn modelId="{C9274E8F-8F8E-4A58-BC89-7E8E26BFF351}" type="presOf" srcId="{77A57333-71D2-4955-AC31-508DD686EB11}" destId="{24295133-06A0-4039-A8C3-E07320DBCFCB}" srcOrd="0" destOrd="0" presId="urn:microsoft.com/office/officeart/2005/8/layout/process3"/>
    <dgm:cxn modelId="{193E6490-E8DC-48D6-8F02-86ABD61A9D2C}" type="presOf" srcId="{E5CE849C-B5E4-42B7-BC9D-8B299D686F76}" destId="{88B94240-589C-4C04-9ACA-29C96FA2BA1A}" srcOrd="1" destOrd="0" presId="urn:microsoft.com/office/officeart/2005/8/layout/process3"/>
    <dgm:cxn modelId="{C8E703AE-4A65-485E-B506-76799A6CCA77}" type="presOf" srcId="{77A57333-71D2-4955-AC31-508DD686EB11}" destId="{86E51AAA-5B4A-4B11-B69F-D7C6043D42B0}" srcOrd="1" destOrd="0" presId="urn:microsoft.com/office/officeart/2005/8/layout/process3"/>
    <dgm:cxn modelId="{4BD136B6-5E96-4A06-8A2A-BD3D4BA557C3}" type="presOf" srcId="{5F614C8B-4201-4ED3-9C2A-086933D57258}" destId="{DC07DB60-A5A7-4A02-ACCB-C14341AB29AE}" srcOrd="0" destOrd="0" presId="urn:microsoft.com/office/officeart/2005/8/layout/process3"/>
    <dgm:cxn modelId="{E3CB9EC8-CD2C-4DDD-B4C0-81CFB2D9FC5E}" srcId="{A3D19DEE-DAAD-434B-86B5-5A5B28CD3F8E}" destId="{6B16BCBA-A7C1-4D49-ADE7-9A06F465F741}" srcOrd="0" destOrd="0" parTransId="{48D49CCD-5630-40A5-BC2A-30C108864B12}" sibTransId="{6164D2A8-3E2C-452A-B134-C593B3787318}"/>
    <dgm:cxn modelId="{D1988BD8-69C6-4938-8B5F-B4CFC0C8C508}" srcId="{5E59BDD6-6A36-452D-A6D5-BA1E62731928}" destId="{0D6917AB-4507-47C7-9DAC-AF07D677C7E3}" srcOrd="1" destOrd="0" parTransId="{04C92E6A-BE30-4E98-80C7-A99D63094114}" sibTransId="{E5CE849C-B5E4-42B7-BC9D-8B299D686F76}"/>
    <dgm:cxn modelId="{24B473EF-0A0E-4D05-B65C-045399630FAC}" srcId="{5E59BDD6-6A36-452D-A6D5-BA1E62731928}" destId="{5F614C8B-4201-4ED3-9C2A-086933D57258}" srcOrd="2" destOrd="0" parTransId="{835B0485-D578-4483-8019-7CE036194720}" sibTransId="{BEEB49AC-6A4C-47C4-BF48-910232BC0AE3}"/>
    <dgm:cxn modelId="{D11469FD-3BC8-4715-8509-B2BC5AE1F66C}" type="presOf" srcId="{E5CE849C-B5E4-42B7-BC9D-8B299D686F76}" destId="{BCE135E5-C7A6-4084-8B4A-43D74AD1ED6F}" srcOrd="0" destOrd="0" presId="urn:microsoft.com/office/officeart/2005/8/layout/process3"/>
    <dgm:cxn modelId="{085E25F4-17F6-4338-B7AE-050C92D5E676}" type="presParOf" srcId="{7C3200F4-F291-41E6-A6A8-61154CA1FB9F}" destId="{00C5B415-B5F7-4295-BDFE-5239D3CEEBA9}" srcOrd="0" destOrd="0" presId="urn:microsoft.com/office/officeart/2005/8/layout/process3"/>
    <dgm:cxn modelId="{758F1B9C-9213-4828-A062-79E704B9C9BE}" type="presParOf" srcId="{00C5B415-B5F7-4295-BDFE-5239D3CEEBA9}" destId="{2C6C981E-7EAF-4C3A-B330-2E0F3592F6F4}" srcOrd="0" destOrd="0" presId="urn:microsoft.com/office/officeart/2005/8/layout/process3"/>
    <dgm:cxn modelId="{E93A6220-69B1-490F-AEBC-8BDD0AE2F896}" type="presParOf" srcId="{00C5B415-B5F7-4295-BDFE-5239D3CEEBA9}" destId="{FD62E072-5C84-4CD5-B6BD-C3CBFFA7B262}" srcOrd="1" destOrd="0" presId="urn:microsoft.com/office/officeart/2005/8/layout/process3"/>
    <dgm:cxn modelId="{FAE33C28-785B-4194-97E4-1B62D94D4B56}" type="presParOf" srcId="{00C5B415-B5F7-4295-BDFE-5239D3CEEBA9}" destId="{3432C5B2-4316-48B9-B1B8-4B6CE94B0DD5}" srcOrd="2" destOrd="0" presId="urn:microsoft.com/office/officeart/2005/8/layout/process3"/>
    <dgm:cxn modelId="{6842E35F-89AD-4FA5-A034-0937AFF94396}" type="presParOf" srcId="{7C3200F4-F291-41E6-A6A8-61154CA1FB9F}" destId="{24295133-06A0-4039-A8C3-E07320DBCFCB}" srcOrd="1" destOrd="0" presId="urn:microsoft.com/office/officeart/2005/8/layout/process3"/>
    <dgm:cxn modelId="{80390455-102D-43FD-A637-FCA022030704}" type="presParOf" srcId="{24295133-06A0-4039-A8C3-E07320DBCFCB}" destId="{86E51AAA-5B4A-4B11-B69F-D7C6043D42B0}" srcOrd="0" destOrd="0" presId="urn:microsoft.com/office/officeart/2005/8/layout/process3"/>
    <dgm:cxn modelId="{649389F0-6517-4A9A-B401-8D556B80AF34}" type="presParOf" srcId="{7C3200F4-F291-41E6-A6A8-61154CA1FB9F}" destId="{5687F19D-C444-47E4-AA0E-81E86498F2C1}" srcOrd="2" destOrd="0" presId="urn:microsoft.com/office/officeart/2005/8/layout/process3"/>
    <dgm:cxn modelId="{A1067477-8A3C-4624-A688-0EF50092A215}" type="presParOf" srcId="{5687F19D-C444-47E4-AA0E-81E86498F2C1}" destId="{E5480B4F-3977-4044-85D2-B6134ED11726}" srcOrd="0" destOrd="0" presId="urn:microsoft.com/office/officeart/2005/8/layout/process3"/>
    <dgm:cxn modelId="{4FE66B4C-E018-49EA-8EC6-4050E04E8565}" type="presParOf" srcId="{5687F19D-C444-47E4-AA0E-81E86498F2C1}" destId="{D15ADF96-C521-453F-AC6A-8D00179C5C24}" srcOrd="1" destOrd="0" presId="urn:microsoft.com/office/officeart/2005/8/layout/process3"/>
    <dgm:cxn modelId="{65CBCD21-4735-4869-96E1-657E3B572FF4}" type="presParOf" srcId="{5687F19D-C444-47E4-AA0E-81E86498F2C1}" destId="{EA4F778A-8739-45D7-B754-28ED0281BD28}" srcOrd="2" destOrd="0" presId="urn:microsoft.com/office/officeart/2005/8/layout/process3"/>
    <dgm:cxn modelId="{9258B967-3BF2-4AC5-A91D-25C9D98A2B05}" type="presParOf" srcId="{7C3200F4-F291-41E6-A6A8-61154CA1FB9F}" destId="{BCE135E5-C7A6-4084-8B4A-43D74AD1ED6F}" srcOrd="3" destOrd="0" presId="urn:microsoft.com/office/officeart/2005/8/layout/process3"/>
    <dgm:cxn modelId="{B8D42DBA-6CB4-43E0-89E7-6412E6FF7267}" type="presParOf" srcId="{BCE135E5-C7A6-4084-8B4A-43D74AD1ED6F}" destId="{88B94240-589C-4C04-9ACA-29C96FA2BA1A}" srcOrd="0" destOrd="0" presId="urn:microsoft.com/office/officeart/2005/8/layout/process3"/>
    <dgm:cxn modelId="{11F6087C-77EF-4043-8E06-7AF59D4D7C87}" type="presParOf" srcId="{7C3200F4-F291-41E6-A6A8-61154CA1FB9F}" destId="{C6FBD3AD-03D4-4BA7-96A2-0E02AB0B5EBC}" srcOrd="4" destOrd="0" presId="urn:microsoft.com/office/officeart/2005/8/layout/process3"/>
    <dgm:cxn modelId="{F773DB20-EEDC-4B02-A92F-49151E9BF623}" type="presParOf" srcId="{C6FBD3AD-03D4-4BA7-96A2-0E02AB0B5EBC}" destId="{DC07DB60-A5A7-4A02-ACCB-C14341AB29AE}" srcOrd="0" destOrd="0" presId="urn:microsoft.com/office/officeart/2005/8/layout/process3"/>
    <dgm:cxn modelId="{F893312D-4E8A-475E-8509-BB8C59B549DC}" type="presParOf" srcId="{C6FBD3AD-03D4-4BA7-96A2-0E02AB0B5EBC}" destId="{B9DDD0C6-72A2-403E-8244-92C5045239CA}" srcOrd="1" destOrd="0" presId="urn:microsoft.com/office/officeart/2005/8/layout/process3"/>
    <dgm:cxn modelId="{064C3B1D-0AE5-40BA-9978-35F990781D3D}" type="presParOf" srcId="{C6FBD3AD-03D4-4BA7-96A2-0E02AB0B5EBC}" destId="{41CB3258-CDDC-411E-995A-EBCF77FAC64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2E072-5C84-4CD5-B6BD-C3CBFFA7B262}">
      <dsp:nvSpPr>
        <dsp:cNvPr id="0" name=""/>
        <dsp:cNvSpPr/>
      </dsp:nvSpPr>
      <dsp:spPr>
        <a:xfrm>
          <a:off x="1313" y="36424"/>
          <a:ext cx="1651198" cy="615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行为日志</a:t>
          </a:r>
        </a:p>
      </dsp:txBody>
      <dsp:txXfrm>
        <a:off x="1313" y="36424"/>
        <a:ext cx="1651198" cy="410159"/>
      </dsp:txXfrm>
    </dsp:sp>
    <dsp:sp modelId="{3432C5B2-4316-48B9-B1B8-4B6CE94B0DD5}">
      <dsp:nvSpPr>
        <dsp:cNvPr id="0" name=""/>
        <dsp:cNvSpPr/>
      </dsp:nvSpPr>
      <dsp:spPr>
        <a:xfrm>
          <a:off x="613279" y="483007"/>
          <a:ext cx="1651198" cy="1939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b="0" kern="1200" dirty="0">
              <a:latin typeface="+mn-ea"/>
              <a:ea typeface="+mn-ea"/>
            </a:rPr>
            <a:t>广告</a:t>
          </a:r>
          <a:r>
            <a:rPr lang="en-US" altLang="zh-CN" sz="1300" b="0" kern="1200" dirty="0">
              <a:latin typeface="+mn-ea"/>
              <a:ea typeface="+mn-ea"/>
            </a:rPr>
            <a:t>(</a:t>
          </a:r>
          <a:r>
            <a:rPr lang="en-US" altLang="zh-Hans" sz="1300" b="0" kern="1200" dirty="0">
              <a:latin typeface="+mn-ea"/>
              <a:ea typeface="+mn-ea"/>
            </a:rPr>
            <a:t>11</a:t>
          </a:r>
          <a:r>
            <a:rPr lang="zh-Hans" altLang="en-US" sz="1300" b="0" kern="1200" dirty="0">
              <a:latin typeface="+mn-ea"/>
              <a:ea typeface="+mn-ea"/>
            </a:rPr>
            <a:t>渠道</a:t>
          </a:r>
          <a:r>
            <a:rPr lang="en-US" altLang="zh-Hans" sz="1300" b="0" kern="1200" dirty="0">
              <a:latin typeface="+mn-ea"/>
              <a:ea typeface="+mn-ea"/>
            </a:rPr>
            <a:t>)</a:t>
          </a:r>
          <a:endParaRPr lang="en-US" sz="1300" b="0" kern="1200" dirty="0">
            <a:latin typeface="+mn-ea"/>
            <a:ea typeface="+mn-ea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b="0" kern="1200" dirty="0">
              <a:latin typeface="+mn-ea"/>
              <a:ea typeface="+mn-ea"/>
            </a:rPr>
            <a:t>搜索（点击</a:t>
          </a:r>
          <a:r>
            <a:rPr lang="en-US" altLang="zh-CN" sz="1300" b="0" kern="1200" dirty="0">
              <a:latin typeface="+mn-ea"/>
              <a:ea typeface="+mn-ea"/>
            </a:rPr>
            <a:t>&amp;</a:t>
          </a:r>
          <a:r>
            <a:rPr lang="zh-CN" altLang="en-US" sz="1300" b="0" kern="1200" dirty="0">
              <a:latin typeface="+mn-ea"/>
              <a:ea typeface="+mn-ea"/>
            </a:rPr>
            <a:t>曝光）</a:t>
          </a:r>
          <a:endParaRPr lang="en-US" sz="1300" b="0" kern="1200" dirty="0">
            <a:latin typeface="+mn-ea"/>
            <a:ea typeface="+mn-ea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b="0" kern="1200" dirty="0">
              <a:latin typeface="+mn-ea"/>
              <a:ea typeface="+mn-ea"/>
            </a:rPr>
            <a:t>店铺（</a:t>
          </a:r>
          <a:r>
            <a:rPr lang="en-US" altLang="zh-CN" sz="1300" b="0" kern="1200" dirty="0">
              <a:latin typeface="+mn-ea"/>
              <a:ea typeface="+mn-ea"/>
            </a:rPr>
            <a:t>7</a:t>
          </a:r>
          <a:r>
            <a:rPr lang="zh-CN" altLang="en-US" sz="1300" b="0" kern="1200" dirty="0">
              <a:latin typeface="+mn-ea"/>
              <a:ea typeface="+mn-ea"/>
            </a:rPr>
            <a:t>种数据类型）</a:t>
          </a:r>
          <a:endParaRPr lang="en-US" sz="1300" b="0" kern="1200" dirty="0">
            <a:latin typeface="+mn-ea"/>
            <a:ea typeface="+mn-ea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b="0" kern="1200" dirty="0">
              <a:latin typeface="+mn-ea"/>
              <a:ea typeface="+mn-ea"/>
            </a:rPr>
            <a:t>推荐（</a:t>
          </a:r>
          <a:r>
            <a:rPr lang="en-US" altLang="zh-CN" sz="1300" b="0" kern="1200" dirty="0">
              <a:latin typeface="+mn-ea"/>
              <a:ea typeface="+mn-ea"/>
            </a:rPr>
            <a:t>1</a:t>
          </a:r>
          <a:r>
            <a:rPr lang="en-US" altLang="zh-Hans" sz="1300" b="0" kern="1200" dirty="0">
              <a:latin typeface="+mn-ea"/>
              <a:ea typeface="+mn-ea"/>
            </a:rPr>
            <a:t>0</a:t>
          </a:r>
          <a:r>
            <a:rPr lang="zh-Hans" altLang="en-US" sz="1300" b="0" kern="1200" dirty="0">
              <a:latin typeface="+mn-ea"/>
              <a:ea typeface="+mn-ea"/>
            </a:rPr>
            <a:t>个渠道</a:t>
          </a:r>
          <a:r>
            <a:rPr lang="zh-CN" altLang="en-US" sz="1300" b="0" kern="1200" dirty="0">
              <a:latin typeface="+mn-ea"/>
              <a:ea typeface="+mn-ea"/>
            </a:rPr>
            <a:t>）</a:t>
          </a:r>
          <a:endParaRPr lang="en-US" sz="1300" b="0" kern="1200" dirty="0">
            <a:latin typeface="+mn-ea"/>
            <a:ea typeface="+mn-ea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b="0" kern="1200" dirty="0">
              <a:latin typeface="+mn-ea"/>
              <a:ea typeface="+mn-ea"/>
            </a:rPr>
            <a:t>促销（</a:t>
          </a:r>
          <a:r>
            <a:rPr lang="en-US" altLang="zh-CN" sz="1300" b="0" kern="1200" dirty="0">
              <a:latin typeface="+mn-ea"/>
              <a:ea typeface="+mn-ea"/>
            </a:rPr>
            <a:t>1</a:t>
          </a:r>
          <a:r>
            <a:rPr lang="en-US" altLang="zh-Hans" sz="1300" b="0" kern="1200" dirty="0">
              <a:latin typeface="+mn-ea"/>
              <a:ea typeface="+mn-ea"/>
            </a:rPr>
            <a:t>0</a:t>
          </a:r>
          <a:r>
            <a:rPr lang="zh-Hans" altLang="en-US" sz="1300" b="0" kern="1200" dirty="0">
              <a:latin typeface="+mn-ea"/>
              <a:ea typeface="+mn-ea"/>
            </a:rPr>
            <a:t>种类型</a:t>
          </a:r>
          <a:r>
            <a:rPr lang="zh-CN" altLang="en-US" sz="1300" b="0" kern="1200" dirty="0">
              <a:latin typeface="+mn-ea"/>
              <a:ea typeface="+mn-ea"/>
            </a:rPr>
            <a:t>）</a:t>
          </a:r>
          <a:endParaRPr lang="en-US" sz="1300" b="0" kern="1200" dirty="0">
            <a:latin typeface="+mn-ea"/>
            <a:ea typeface="+mn-ea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</dsp:txBody>
      <dsp:txXfrm>
        <a:off x="661641" y="531369"/>
        <a:ext cx="1554474" cy="1842551"/>
      </dsp:txXfrm>
    </dsp:sp>
    <dsp:sp modelId="{24295133-06A0-4039-A8C3-E07320DBCFCB}">
      <dsp:nvSpPr>
        <dsp:cNvPr id="0" name=""/>
        <dsp:cNvSpPr/>
      </dsp:nvSpPr>
      <dsp:spPr>
        <a:xfrm>
          <a:off x="1902827" y="35953"/>
          <a:ext cx="530669" cy="4111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902827" y="118173"/>
        <a:ext cx="407339" cy="246660"/>
      </dsp:txXfrm>
    </dsp:sp>
    <dsp:sp modelId="{D15ADF96-C521-453F-AC6A-8D00179C5C24}">
      <dsp:nvSpPr>
        <dsp:cNvPr id="0" name=""/>
        <dsp:cNvSpPr/>
      </dsp:nvSpPr>
      <dsp:spPr>
        <a:xfrm>
          <a:off x="2653774" y="36424"/>
          <a:ext cx="1651198" cy="615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特征中间表</a:t>
          </a:r>
        </a:p>
      </dsp:txBody>
      <dsp:txXfrm>
        <a:off x="2653774" y="36424"/>
        <a:ext cx="1651198" cy="410159"/>
      </dsp:txXfrm>
    </dsp:sp>
    <dsp:sp modelId="{EA4F778A-8739-45D7-B754-28ED0281BD28}">
      <dsp:nvSpPr>
        <dsp:cNvPr id="0" name=""/>
        <dsp:cNvSpPr/>
      </dsp:nvSpPr>
      <dsp:spPr>
        <a:xfrm>
          <a:off x="3101479" y="483007"/>
          <a:ext cx="1651198" cy="1939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b="0" kern="1200" dirty="0">
              <a:latin typeface="+mn-ea"/>
              <a:ea typeface="+mn-ea"/>
            </a:rPr>
            <a:t>主子品牌合并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b="0" kern="1200" dirty="0">
              <a:latin typeface="+mn-ea"/>
              <a:ea typeface="+mn-ea"/>
            </a:rPr>
            <a:t>店铺主品牌合并</a:t>
          </a:r>
          <a:endParaRPr lang="en-US" sz="1300" b="0" kern="1200" dirty="0">
            <a:latin typeface="+mn-ea"/>
            <a:ea typeface="+mn-ea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b="0" kern="1200" dirty="0">
              <a:latin typeface="+mn-ea"/>
              <a:ea typeface="+mn-ea"/>
            </a:rPr>
            <a:t>缺失</a:t>
          </a:r>
          <a:r>
            <a:rPr lang="en-US" altLang="zh-CN" sz="1300" b="0" kern="1200" dirty="0">
              <a:latin typeface="+mn-ea"/>
              <a:ea typeface="+mn-ea"/>
            </a:rPr>
            <a:t>pin</a:t>
          </a:r>
          <a:r>
            <a:rPr lang="zh-CN" altLang="en-US" sz="1300" b="0" kern="1200" dirty="0">
              <a:latin typeface="+mn-ea"/>
              <a:ea typeface="+mn-ea"/>
            </a:rPr>
            <a:t>填充</a:t>
          </a:r>
          <a:endParaRPr lang="en-US" sz="1300" b="0" kern="1200" dirty="0">
            <a:latin typeface="+mn-ea"/>
            <a:ea typeface="+mn-ea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b="0" kern="1200" dirty="0">
              <a:latin typeface="+mn-ea"/>
              <a:ea typeface="+mn-ea"/>
            </a:rPr>
            <a:t>品牌类目填充</a:t>
          </a:r>
          <a:endParaRPr lang="en-US" sz="1300" b="0" kern="1200" dirty="0">
            <a:latin typeface="+mn-ea"/>
            <a:ea typeface="+mn-ea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b="0" kern="1200" dirty="0">
              <a:latin typeface="+mn-ea"/>
              <a:ea typeface="+mn-ea"/>
            </a:rPr>
            <a:t>脏数据过滤</a:t>
          </a:r>
          <a:endParaRPr lang="en-US" sz="1300" b="0" kern="1200" dirty="0">
            <a:latin typeface="+mn-ea"/>
            <a:ea typeface="+mn-ea"/>
          </a:endParaRPr>
        </a:p>
      </dsp:txBody>
      <dsp:txXfrm>
        <a:off x="3149841" y="531369"/>
        <a:ext cx="1554474" cy="1842551"/>
      </dsp:txXfrm>
    </dsp:sp>
    <dsp:sp modelId="{BCE135E5-C7A6-4084-8B4A-43D74AD1ED6F}">
      <dsp:nvSpPr>
        <dsp:cNvPr id="0" name=""/>
        <dsp:cNvSpPr/>
      </dsp:nvSpPr>
      <dsp:spPr>
        <a:xfrm>
          <a:off x="4555288" y="35953"/>
          <a:ext cx="530669" cy="4111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555288" y="118173"/>
        <a:ext cx="407339" cy="246660"/>
      </dsp:txXfrm>
    </dsp:sp>
    <dsp:sp modelId="{B9DDD0C6-72A2-403E-8244-92C5045239CA}">
      <dsp:nvSpPr>
        <dsp:cNvPr id="0" name=""/>
        <dsp:cNvSpPr/>
      </dsp:nvSpPr>
      <dsp:spPr>
        <a:xfrm>
          <a:off x="5306235" y="36424"/>
          <a:ext cx="1651198" cy="615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特征表</a:t>
          </a:r>
        </a:p>
      </dsp:txBody>
      <dsp:txXfrm>
        <a:off x="5306235" y="36424"/>
        <a:ext cx="1651198" cy="410159"/>
      </dsp:txXfrm>
    </dsp:sp>
    <dsp:sp modelId="{41CB3258-CDDC-411E-995A-EBCF77FAC64A}">
      <dsp:nvSpPr>
        <dsp:cNvPr id="0" name=""/>
        <dsp:cNvSpPr/>
      </dsp:nvSpPr>
      <dsp:spPr>
        <a:xfrm>
          <a:off x="5732044" y="483007"/>
          <a:ext cx="1651198" cy="1939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b="0" kern="1200" dirty="0">
              <a:latin typeface="+mn-ea"/>
              <a:ea typeface="+mn-ea"/>
            </a:rPr>
            <a:t>特征汇总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b="0" kern="1200" dirty="0">
              <a:latin typeface="+mn-ea"/>
              <a:ea typeface="+mn-ea"/>
            </a:rPr>
            <a:t>触点匹配</a:t>
          </a:r>
          <a:r>
            <a:rPr lang="en-US" altLang="zh-CN" sz="1300" b="1" kern="1200" dirty="0">
              <a:latin typeface="+mn-ea"/>
              <a:ea typeface="+mn-ea"/>
            </a:rPr>
            <a:t>&amp;</a:t>
          </a:r>
          <a:r>
            <a:rPr lang="zh-CN" altLang="en-US" sz="1300" b="0" kern="1200" dirty="0">
              <a:latin typeface="+mn-ea"/>
              <a:ea typeface="+mn-ea"/>
            </a:rPr>
            <a:t>汇总</a:t>
          </a:r>
          <a:endParaRPr lang="en-US" sz="1300" b="0" kern="1200" dirty="0">
            <a:latin typeface="+mn-ea"/>
            <a:ea typeface="+mn-ea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b="0" kern="1200" dirty="0">
              <a:latin typeface="+mn-ea"/>
              <a:ea typeface="+mn-ea"/>
            </a:rPr>
            <a:t>汇总维度：</a:t>
          </a:r>
          <a:r>
            <a:rPr lang="en-US" altLang="zh-CN" sz="1300" b="0" kern="1200" dirty="0">
              <a:latin typeface="+mn-ea"/>
              <a:ea typeface="+mn-ea"/>
            </a:rPr>
            <a:t>brand</a:t>
          </a:r>
          <a:r>
            <a:rPr lang="en-US" altLang="zh-Hans" sz="1300" b="0" kern="1200" dirty="0">
              <a:latin typeface="+mn-ea"/>
              <a:ea typeface="+mn-ea"/>
            </a:rPr>
            <a:t>,</a:t>
          </a:r>
          <a:r>
            <a:rPr lang="zh-Hans" altLang="en-US" sz="1300" b="0" kern="1200" dirty="0">
              <a:latin typeface="+mn-ea"/>
              <a:ea typeface="+mn-ea"/>
            </a:rPr>
            <a:t> </a:t>
          </a:r>
          <a:r>
            <a:rPr lang="en-US" altLang="zh-Hans" sz="1300" b="0" kern="1200" dirty="0">
              <a:latin typeface="+mn-ea"/>
              <a:ea typeface="+mn-ea"/>
            </a:rPr>
            <a:t>cate,</a:t>
          </a:r>
          <a:r>
            <a:rPr lang="zh-Hans" altLang="en-US" sz="1300" b="0" kern="1200" dirty="0">
              <a:latin typeface="+mn-ea"/>
              <a:ea typeface="+mn-ea"/>
            </a:rPr>
            <a:t> </a:t>
          </a:r>
          <a:r>
            <a:rPr lang="en-US" altLang="zh-Hans" sz="1300" b="0" kern="1200" dirty="0">
              <a:latin typeface="+mn-ea"/>
              <a:ea typeface="+mn-ea"/>
            </a:rPr>
            <a:t>channel,</a:t>
          </a:r>
          <a:r>
            <a:rPr lang="zh-Hans" altLang="en-US" sz="1300" b="0" kern="1200" dirty="0">
              <a:latin typeface="+mn-ea"/>
              <a:ea typeface="+mn-ea"/>
            </a:rPr>
            <a:t> </a:t>
          </a:r>
          <a:r>
            <a:rPr lang="en-US" altLang="zh-Hans" sz="1300" b="0" kern="1200" dirty="0">
              <a:latin typeface="+mn-ea"/>
              <a:ea typeface="+mn-ea"/>
            </a:rPr>
            <a:t>pin</a:t>
          </a:r>
          <a:endParaRPr lang="en-US" sz="1300" b="0" kern="1200" dirty="0">
            <a:latin typeface="+mn-ea"/>
            <a:ea typeface="+mn-ea"/>
          </a:endParaRPr>
        </a:p>
      </dsp:txBody>
      <dsp:txXfrm>
        <a:off x="5780406" y="531369"/>
        <a:ext cx="1554474" cy="1842551"/>
      </dsp:txXfrm>
    </dsp:sp>
    <dsp:sp modelId="{9249A311-7DB4-41F6-894F-BD517713C769}">
      <dsp:nvSpPr>
        <dsp:cNvPr id="0" name=""/>
        <dsp:cNvSpPr/>
      </dsp:nvSpPr>
      <dsp:spPr>
        <a:xfrm rot="21592896">
          <a:off x="7220437" y="33127"/>
          <a:ext cx="557572" cy="4111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220437" y="115474"/>
        <a:ext cx="434242" cy="246660"/>
      </dsp:txXfrm>
    </dsp:sp>
    <dsp:sp modelId="{C33B9CD7-EDAE-4AEC-8A68-3BE697CCFC85}">
      <dsp:nvSpPr>
        <dsp:cNvPr id="0" name=""/>
        <dsp:cNvSpPr/>
      </dsp:nvSpPr>
      <dsp:spPr>
        <a:xfrm>
          <a:off x="8009453" y="30837"/>
          <a:ext cx="1651198" cy="615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特征窗口表</a:t>
          </a:r>
        </a:p>
      </dsp:txBody>
      <dsp:txXfrm>
        <a:off x="8009453" y="30837"/>
        <a:ext cx="1651198" cy="410159"/>
      </dsp:txXfrm>
    </dsp:sp>
    <dsp:sp modelId="{917B1230-6260-4FF0-AE72-A1410C766B44}">
      <dsp:nvSpPr>
        <dsp:cNvPr id="0" name=""/>
        <dsp:cNvSpPr/>
      </dsp:nvSpPr>
      <dsp:spPr>
        <a:xfrm>
          <a:off x="8298206" y="475537"/>
          <a:ext cx="1651198" cy="1939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b="0" kern="1200" dirty="0">
              <a:latin typeface="+mn-ea"/>
              <a:ea typeface="+mn-ea"/>
            </a:rPr>
            <a:t>窗口周期内特征汇总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b="0" kern="1200" dirty="0">
              <a:latin typeface="+mn-ea"/>
              <a:ea typeface="+mn-ea"/>
            </a:rPr>
            <a:t>窗口周期内触点汇总</a:t>
          </a:r>
          <a:endParaRPr lang="en-US" sz="1300" b="0" kern="1200" dirty="0">
            <a:latin typeface="+mn-ea"/>
            <a:ea typeface="+mn-ea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b="0" kern="1200" dirty="0">
              <a:latin typeface="+mn-ea"/>
              <a:ea typeface="+mn-ea"/>
            </a:rPr>
            <a:t>汇总周期</a:t>
          </a:r>
          <a:r>
            <a:rPr lang="en-US" altLang="zh-CN" sz="1300" b="0" kern="1200" dirty="0">
              <a:latin typeface="+mn-ea"/>
              <a:ea typeface="+mn-ea"/>
            </a:rPr>
            <a:t>3</a:t>
          </a:r>
          <a:r>
            <a:rPr lang="en-US" altLang="zh-Hans" sz="1300" b="0" kern="1200" dirty="0">
              <a:latin typeface="+mn-ea"/>
              <a:ea typeface="+mn-ea"/>
            </a:rPr>
            <a:t>0&amp;365</a:t>
          </a:r>
          <a:endParaRPr lang="en-US" sz="1300" b="0" kern="1200" dirty="0">
            <a:latin typeface="+mn-ea"/>
            <a:ea typeface="+mn-ea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b="0" kern="1200" dirty="0">
              <a:latin typeface="+mn-ea"/>
              <a:ea typeface="+mn-ea"/>
            </a:rPr>
            <a:t>汇总维度：</a:t>
          </a:r>
          <a:r>
            <a:rPr lang="en-US" altLang="zh-CN" sz="1300" b="0" kern="1200" dirty="0">
              <a:latin typeface="+mn-ea"/>
              <a:ea typeface="+mn-ea"/>
            </a:rPr>
            <a:t>brand</a:t>
          </a:r>
          <a:r>
            <a:rPr lang="en-US" altLang="zh-Hans" sz="1300" b="0" kern="1200" dirty="0">
              <a:latin typeface="+mn-ea"/>
              <a:ea typeface="+mn-ea"/>
            </a:rPr>
            <a:t>,</a:t>
          </a:r>
          <a:r>
            <a:rPr lang="zh-Hans" altLang="en-US" sz="1300" b="0" kern="1200" dirty="0">
              <a:latin typeface="+mn-ea"/>
              <a:ea typeface="+mn-ea"/>
            </a:rPr>
            <a:t> </a:t>
          </a:r>
          <a:r>
            <a:rPr lang="en-US" altLang="zh-Hans" sz="1300" b="0" kern="1200" dirty="0">
              <a:latin typeface="+mn-ea"/>
              <a:ea typeface="+mn-ea"/>
            </a:rPr>
            <a:t>cate,</a:t>
          </a:r>
          <a:r>
            <a:rPr lang="zh-Hans" altLang="en-US" sz="1300" b="0" kern="1200" dirty="0">
              <a:latin typeface="+mn-ea"/>
              <a:ea typeface="+mn-ea"/>
            </a:rPr>
            <a:t> </a:t>
          </a:r>
          <a:r>
            <a:rPr lang="en-US" altLang="zh-Hans" sz="1300" b="0" kern="1200" dirty="0">
              <a:latin typeface="+mn-ea"/>
              <a:ea typeface="+mn-ea"/>
            </a:rPr>
            <a:t>channel,</a:t>
          </a:r>
          <a:r>
            <a:rPr lang="zh-Hans" altLang="en-US" sz="1300" b="0" kern="1200" dirty="0">
              <a:latin typeface="+mn-ea"/>
              <a:ea typeface="+mn-ea"/>
            </a:rPr>
            <a:t> </a:t>
          </a:r>
          <a:r>
            <a:rPr lang="en-US" altLang="zh-Hans" sz="1300" b="0" kern="1200" dirty="0">
              <a:latin typeface="+mn-ea"/>
              <a:ea typeface="+mn-ea"/>
            </a:rPr>
            <a:t>pin</a:t>
          </a:r>
          <a:endParaRPr lang="en-US" sz="1300" b="0" kern="1200" dirty="0">
            <a:latin typeface="+mn-ea"/>
            <a:ea typeface="+mn-ea"/>
          </a:endParaRPr>
        </a:p>
      </dsp:txBody>
      <dsp:txXfrm>
        <a:off x="8346568" y="523899"/>
        <a:ext cx="1554474" cy="18425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DD0C6-72A2-403E-8244-92C5045239CA}">
      <dsp:nvSpPr>
        <dsp:cNvPr id="0" name=""/>
        <dsp:cNvSpPr/>
      </dsp:nvSpPr>
      <dsp:spPr>
        <a:xfrm>
          <a:off x="0" y="42281"/>
          <a:ext cx="4119204" cy="11264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特征表</a:t>
          </a:r>
        </a:p>
      </dsp:txBody>
      <dsp:txXfrm>
        <a:off x="0" y="42281"/>
        <a:ext cx="4119204" cy="750980"/>
      </dsp:txXfrm>
    </dsp:sp>
    <dsp:sp modelId="{41CB3258-CDDC-411E-995A-EBCF77FAC64A}">
      <dsp:nvSpPr>
        <dsp:cNvPr id="0" name=""/>
        <dsp:cNvSpPr/>
      </dsp:nvSpPr>
      <dsp:spPr>
        <a:xfrm>
          <a:off x="1066239" y="838719"/>
          <a:ext cx="4119204" cy="203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b="0" kern="1200" dirty="0">
              <a:latin typeface="+mn-ea"/>
              <a:ea typeface="+mn-ea"/>
            </a:rPr>
            <a:t>特征汇总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b="0" kern="1200" dirty="0">
              <a:latin typeface="+mn-ea"/>
              <a:ea typeface="+mn-ea"/>
            </a:rPr>
            <a:t>触点匹配</a:t>
          </a:r>
          <a:r>
            <a:rPr lang="en-US" altLang="zh-CN" sz="2400" b="1" kern="1200" dirty="0">
              <a:latin typeface="+mn-ea"/>
              <a:ea typeface="+mn-ea"/>
            </a:rPr>
            <a:t>&amp;</a:t>
          </a:r>
          <a:r>
            <a:rPr lang="zh-CN" altLang="en-US" sz="2400" b="0" kern="1200" dirty="0">
              <a:latin typeface="+mn-ea"/>
              <a:ea typeface="+mn-ea"/>
            </a:rPr>
            <a:t>汇总</a:t>
          </a:r>
          <a:endParaRPr lang="en-US" sz="2400" b="0" kern="1200" dirty="0">
            <a:latin typeface="+mn-ea"/>
            <a:ea typeface="+mn-ea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b="0" kern="1200" dirty="0">
              <a:latin typeface="+mn-ea"/>
              <a:ea typeface="+mn-ea"/>
            </a:rPr>
            <a:t>汇总维度：</a:t>
          </a:r>
          <a:r>
            <a:rPr lang="en-US" altLang="zh-CN" sz="2400" b="0" kern="1200" dirty="0">
              <a:latin typeface="+mn-ea"/>
              <a:ea typeface="+mn-ea"/>
            </a:rPr>
            <a:t>brand</a:t>
          </a:r>
          <a:r>
            <a:rPr lang="en-US" altLang="zh-Hans" sz="2400" b="0" kern="1200" dirty="0">
              <a:latin typeface="+mn-ea"/>
              <a:ea typeface="+mn-ea"/>
            </a:rPr>
            <a:t>,</a:t>
          </a:r>
          <a:r>
            <a:rPr lang="zh-Hans" altLang="en-US" sz="2400" b="0" kern="1200" dirty="0">
              <a:latin typeface="+mn-ea"/>
              <a:ea typeface="+mn-ea"/>
            </a:rPr>
            <a:t> </a:t>
          </a:r>
          <a:r>
            <a:rPr lang="en-US" altLang="zh-Hans" sz="2400" b="0" kern="1200" dirty="0">
              <a:latin typeface="+mn-ea"/>
              <a:ea typeface="+mn-ea"/>
            </a:rPr>
            <a:t>cate,</a:t>
          </a:r>
          <a:r>
            <a:rPr lang="zh-Hans" altLang="en-US" sz="2400" b="0" kern="1200" dirty="0">
              <a:latin typeface="+mn-ea"/>
              <a:ea typeface="+mn-ea"/>
            </a:rPr>
            <a:t> </a:t>
          </a:r>
          <a:r>
            <a:rPr lang="en-US" altLang="zh-Hans" sz="2400" b="0" kern="1200" dirty="0">
              <a:latin typeface="+mn-ea"/>
              <a:ea typeface="+mn-ea"/>
            </a:rPr>
            <a:t>channel,</a:t>
          </a:r>
          <a:r>
            <a:rPr lang="zh-Hans" altLang="en-US" sz="2400" b="0" kern="1200" dirty="0">
              <a:latin typeface="+mn-ea"/>
              <a:ea typeface="+mn-ea"/>
            </a:rPr>
            <a:t> </a:t>
          </a:r>
          <a:r>
            <a:rPr lang="en-US" altLang="zh-Hans" sz="2400" b="0" kern="1200" dirty="0">
              <a:latin typeface="+mn-ea"/>
              <a:ea typeface="+mn-ea"/>
            </a:rPr>
            <a:t>pin</a:t>
          </a:r>
          <a:endParaRPr lang="en-US" sz="2400" b="0" kern="1200" dirty="0">
            <a:latin typeface="+mn-ea"/>
            <a:ea typeface="+mn-ea"/>
          </a:endParaRPr>
        </a:p>
      </dsp:txBody>
      <dsp:txXfrm>
        <a:off x="1125707" y="898187"/>
        <a:ext cx="4000268" cy="1911464"/>
      </dsp:txXfrm>
    </dsp:sp>
    <dsp:sp modelId="{9249A311-7DB4-41F6-894F-BD517713C769}">
      <dsp:nvSpPr>
        <dsp:cNvPr id="0" name=""/>
        <dsp:cNvSpPr/>
      </dsp:nvSpPr>
      <dsp:spPr>
        <a:xfrm rot="21588567" flipH="1" flipV="1">
          <a:off x="6383017" y="2458982"/>
          <a:ext cx="127633" cy="820275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10800000">
        <a:off x="6421307" y="2622973"/>
        <a:ext cx="89343" cy="492165"/>
      </dsp:txXfrm>
    </dsp:sp>
    <dsp:sp modelId="{C33B9CD7-EDAE-4AEC-8A68-3BE697CCFC85}">
      <dsp:nvSpPr>
        <dsp:cNvPr id="0" name=""/>
        <dsp:cNvSpPr/>
      </dsp:nvSpPr>
      <dsp:spPr>
        <a:xfrm>
          <a:off x="5881491" y="22721"/>
          <a:ext cx="4119204" cy="112647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近期活跃触点表</a:t>
          </a:r>
        </a:p>
      </dsp:txBody>
      <dsp:txXfrm>
        <a:off x="5881491" y="22721"/>
        <a:ext cx="4119204" cy="750980"/>
      </dsp:txXfrm>
    </dsp:sp>
    <dsp:sp modelId="{917B1230-6260-4FF0-AE72-A1410C766B44}">
      <dsp:nvSpPr>
        <dsp:cNvPr id="0" name=""/>
        <dsp:cNvSpPr/>
      </dsp:nvSpPr>
      <dsp:spPr>
        <a:xfrm flipH="1">
          <a:off x="7426087" y="2092762"/>
          <a:ext cx="1404854" cy="509549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2E072-5C84-4CD5-B6BD-C3CBFFA7B262}">
      <dsp:nvSpPr>
        <dsp:cNvPr id="0" name=""/>
        <dsp:cNvSpPr/>
      </dsp:nvSpPr>
      <dsp:spPr>
        <a:xfrm>
          <a:off x="7" y="31401"/>
          <a:ext cx="2358854" cy="6219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+mn-ea"/>
              <a:ea typeface="+mn-ea"/>
            </a:rPr>
            <a:t>店铺</a:t>
          </a:r>
          <a:r>
            <a:rPr lang="en-US" altLang="zh-CN" sz="1400" b="0" kern="1200" dirty="0">
              <a:latin typeface="+mn-ea"/>
              <a:ea typeface="+mn-ea"/>
            </a:rPr>
            <a:t>&amp;sku</a:t>
          </a:r>
          <a:r>
            <a:rPr lang="zh-CN" altLang="en-US" sz="1400" b="0" kern="1200" dirty="0">
              <a:latin typeface="+mn-ea"/>
              <a:ea typeface="+mn-ea"/>
            </a:rPr>
            <a:t>关注日志</a:t>
          </a:r>
          <a:endParaRPr lang="en-US" sz="1400" kern="1200" dirty="0"/>
        </a:p>
      </dsp:txBody>
      <dsp:txXfrm>
        <a:off x="7" y="31401"/>
        <a:ext cx="2358854" cy="414612"/>
      </dsp:txXfrm>
    </dsp:sp>
    <dsp:sp modelId="{3432C5B2-4316-48B9-B1B8-4B6CE94B0DD5}">
      <dsp:nvSpPr>
        <dsp:cNvPr id="0" name=""/>
        <dsp:cNvSpPr/>
      </dsp:nvSpPr>
      <dsp:spPr>
        <a:xfrm>
          <a:off x="977821" y="1061133"/>
          <a:ext cx="2358854" cy="974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295133-06A0-4039-A8C3-E07320DBCFCB}">
      <dsp:nvSpPr>
        <dsp:cNvPr id="0" name=""/>
        <dsp:cNvSpPr/>
      </dsp:nvSpPr>
      <dsp:spPr>
        <a:xfrm rot="21590610">
          <a:off x="2717963" y="-60177"/>
          <a:ext cx="761302" cy="5872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717963" y="57521"/>
        <a:ext cx="585116" cy="352372"/>
      </dsp:txXfrm>
    </dsp:sp>
    <dsp:sp modelId="{D15ADF96-C521-453F-AC6A-8D00179C5C24}">
      <dsp:nvSpPr>
        <dsp:cNvPr id="0" name=""/>
        <dsp:cNvSpPr/>
      </dsp:nvSpPr>
      <dsp:spPr>
        <a:xfrm>
          <a:off x="3795275" y="4652"/>
          <a:ext cx="2358854" cy="6710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特征表</a:t>
          </a:r>
          <a:r>
            <a:rPr lang="en-US" altLang="zh-Hans" sz="1400" kern="1200" dirty="0"/>
            <a:t>--</a:t>
          </a:r>
          <a:r>
            <a:rPr lang="en-US" sz="1400" kern="1200" dirty="0"/>
            <a:t>关注</a:t>
          </a:r>
          <a:r>
            <a:rPr lang="zh-Hans" altLang="en-US" sz="1400" kern="1200" dirty="0"/>
            <a:t>（粉丝明细）</a:t>
          </a:r>
          <a:endParaRPr lang="en-US" sz="1400" kern="1200" dirty="0"/>
        </a:p>
      </dsp:txBody>
      <dsp:txXfrm>
        <a:off x="3795275" y="4652"/>
        <a:ext cx="2358854" cy="447378"/>
      </dsp:txXfrm>
    </dsp:sp>
    <dsp:sp modelId="{EA4F778A-8739-45D7-B754-28ED0281BD28}">
      <dsp:nvSpPr>
        <dsp:cNvPr id="0" name=""/>
        <dsp:cNvSpPr/>
      </dsp:nvSpPr>
      <dsp:spPr>
        <a:xfrm>
          <a:off x="4434853" y="456683"/>
          <a:ext cx="2358854" cy="19655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b="0" kern="1200" dirty="0">
              <a:latin typeface="+mn-ea"/>
              <a:ea typeface="+mn-ea"/>
            </a:rPr>
            <a:t>主子品牌合并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b="0" kern="1200" dirty="0">
              <a:latin typeface="+mn-ea"/>
              <a:ea typeface="+mn-ea"/>
            </a:rPr>
            <a:t>店铺主品牌合并</a:t>
          </a:r>
          <a:endParaRPr lang="en-US" sz="1400" b="0" kern="1200" dirty="0">
            <a:latin typeface="+mn-ea"/>
            <a:ea typeface="+mn-e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b="0" kern="1200" dirty="0">
              <a:latin typeface="+mn-ea"/>
              <a:ea typeface="+mn-ea"/>
            </a:rPr>
            <a:t>品牌类目填充</a:t>
          </a:r>
          <a:endParaRPr lang="en-US" sz="1400" b="0" kern="1200" dirty="0">
            <a:latin typeface="+mn-ea"/>
            <a:ea typeface="+mn-e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b="0" kern="1200" dirty="0">
              <a:latin typeface="+mn-ea"/>
              <a:ea typeface="+mn-ea"/>
            </a:rPr>
            <a:t>特征汇总</a:t>
          </a:r>
          <a:endParaRPr lang="en-US" sz="1400" b="0" kern="1200" dirty="0">
            <a:latin typeface="+mn-ea"/>
            <a:ea typeface="+mn-e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b="0" kern="1200">
              <a:latin typeface="+mn-ea"/>
              <a:ea typeface="+mn-ea"/>
            </a:rPr>
            <a:t>触点匹配</a:t>
          </a:r>
          <a:r>
            <a:rPr lang="en-US" altLang="zh-CN" sz="1400" b="1" kern="1200">
              <a:latin typeface="+mn-ea"/>
              <a:ea typeface="+mn-ea"/>
            </a:rPr>
            <a:t>&amp;</a:t>
          </a:r>
          <a:r>
            <a:rPr lang="zh-CN" altLang="en-US" sz="1400" b="0" kern="1200">
              <a:latin typeface="+mn-ea"/>
              <a:ea typeface="+mn-ea"/>
            </a:rPr>
            <a:t>汇总</a:t>
          </a:r>
          <a:endParaRPr lang="en-US" sz="1400" b="0" kern="1200" dirty="0">
            <a:latin typeface="+mn-ea"/>
            <a:ea typeface="+mn-e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b="0" kern="1200" dirty="0">
              <a:latin typeface="+mn-ea"/>
              <a:ea typeface="+mn-ea"/>
            </a:rPr>
            <a:t>汇总维度：</a:t>
          </a:r>
          <a:r>
            <a:rPr lang="en-US" altLang="zh-CN" sz="1400" b="0" kern="1200" dirty="0">
              <a:latin typeface="+mn-ea"/>
              <a:ea typeface="+mn-ea"/>
            </a:rPr>
            <a:t>brand</a:t>
          </a:r>
          <a:r>
            <a:rPr lang="en-US" altLang="zh-Hans" sz="1400" b="0" kern="1200" dirty="0">
              <a:latin typeface="+mn-ea"/>
              <a:ea typeface="+mn-ea"/>
            </a:rPr>
            <a:t>,</a:t>
          </a:r>
          <a:r>
            <a:rPr lang="zh-Hans" altLang="en-US" sz="1400" b="0" kern="1200" dirty="0">
              <a:latin typeface="+mn-ea"/>
              <a:ea typeface="+mn-ea"/>
            </a:rPr>
            <a:t> </a:t>
          </a:r>
          <a:r>
            <a:rPr lang="en-US" altLang="zh-Hans" sz="1400" b="0" kern="1200" dirty="0">
              <a:latin typeface="+mn-ea"/>
              <a:ea typeface="+mn-ea"/>
            </a:rPr>
            <a:t>cate,</a:t>
          </a:r>
          <a:r>
            <a:rPr lang="zh-Hans" altLang="en-US" sz="1400" b="0" kern="1200" dirty="0">
              <a:latin typeface="+mn-ea"/>
              <a:ea typeface="+mn-ea"/>
            </a:rPr>
            <a:t> </a:t>
          </a:r>
          <a:r>
            <a:rPr lang="en-US" altLang="zh-Hans" sz="1400" b="0" kern="1200" dirty="0">
              <a:latin typeface="+mn-ea"/>
              <a:ea typeface="+mn-ea"/>
            </a:rPr>
            <a:t>channel,</a:t>
          </a:r>
          <a:r>
            <a:rPr lang="zh-Hans" altLang="en-US" sz="1400" b="0" kern="1200" dirty="0">
              <a:latin typeface="+mn-ea"/>
              <a:ea typeface="+mn-ea"/>
            </a:rPr>
            <a:t> </a:t>
          </a:r>
          <a:r>
            <a:rPr lang="en-US" altLang="zh-Hans" sz="1400" b="0" kern="1200" dirty="0">
              <a:latin typeface="+mn-ea"/>
              <a:ea typeface="+mn-ea"/>
            </a:rPr>
            <a:t>pin</a:t>
          </a:r>
          <a:endParaRPr lang="en-US" sz="1400" b="0" kern="1200" dirty="0">
            <a:latin typeface="+mn-ea"/>
            <a:ea typeface="+mn-ea"/>
          </a:endParaRPr>
        </a:p>
      </dsp:txBody>
      <dsp:txXfrm>
        <a:off x="4492423" y="514253"/>
        <a:ext cx="2243714" cy="1850459"/>
      </dsp:txXfrm>
    </dsp:sp>
    <dsp:sp modelId="{BCE135E5-C7A6-4084-8B4A-43D74AD1ED6F}">
      <dsp:nvSpPr>
        <dsp:cNvPr id="0" name=""/>
        <dsp:cNvSpPr/>
      </dsp:nvSpPr>
      <dsp:spPr>
        <a:xfrm rot="21595752">
          <a:off x="6505625" y="-67653"/>
          <a:ext cx="745172" cy="5872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505625" y="49913"/>
        <a:ext cx="568986" cy="352372"/>
      </dsp:txXfrm>
    </dsp:sp>
    <dsp:sp modelId="{B9DDD0C6-72A2-403E-8244-92C5045239CA}">
      <dsp:nvSpPr>
        <dsp:cNvPr id="0" name=""/>
        <dsp:cNvSpPr/>
      </dsp:nvSpPr>
      <dsp:spPr>
        <a:xfrm>
          <a:off x="7560114" y="0"/>
          <a:ext cx="2358854" cy="671067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粉丝统计表</a:t>
          </a:r>
        </a:p>
      </dsp:txBody>
      <dsp:txXfrm>
        <a:off x="7560114" y="0"/>
        <a:ext cx="2358854" cy="447378"/>
      </dsp:txXfrm>
    </dsp:sp>
    <dsp:sp modelId="{41CB3258-CDDC-411E-995A-EBCF77FAC64A}">
      <dsp:nvSpPr>
        <dsp:cNvPr id="0" name=""/>
        <dsp:cNvSpPr/>
      </dsp:nvSpPr>
      <dsp:spPr>
        <a:xfrm>
          <a:off x="7915297" y="1450894"/>
          <a:ext cx="551051" cy="715812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DD0C6-72A2-403E-8244-92C5045239CA}">
      <dsp:nvSpPr>
        <dsp:cNvPr id="0" name=""/>
        <dsp:cNvSpPr/>
      </dsp:nvSpPr>
      <dsp:spPr>
        <a:xfrm>
          <a:off x="6981" y="67934"/>
          <a:ext cx="4137067" cy="6216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行为日志</a:t>
          </a:r>
        </a:p>
      </dsp:txBody>
      <dsp:txXfrm>
        <a:off x="6981" y="67934"/>
        <a:ext cx="4137067" cy="414413"/>
      </dsp:txXfrm>
    </dsp:sp>
    <dsp:sp modelId="{41CB3258-CDDC-411E-995A-EBCF77FAC64A}">
      <dsp:nvSpPr>
        <dsp:cNvPr id="0" name=""/>
        <dsp:cNvSpPr/>
      </dsp:nvSpPr>
      <dsp:spPr>
        <a:xfrm>
          <a:off x="2033872" y="528942"/>
          <a:ext cx="2217013" cy="187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b="0" kern="1200" dirty="0">
              <a:latin typeface="+mn-ea"/>
              <a:ea typeface="+mn-ea"/>
            </a:rPr>
            <a:t>搜索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浏览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关注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加购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购买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好评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广告</a:t>
          </a:r>
          <a:endParaRPr lang="en-US" sz="1300" kern="1200" dirty="0"/>
        </a:p>
      </dsp:txBody>
      <dsp:txXfrm>
        <a:off x="2088701" y="583771"/>
        <a:ext cx="2107355" cy="1762342"/>
      </dsp:txXfrm>
    </dsp:sp>
    <dsp:sp modelId="{9249A311-7DB4-41F6-894F-BD517713C769}">
      <dsp:nvSpPr>
        <dsp:cNvPr id="0" name=""/>
        <dsp:cNvSpPr/>
      </dsp:nvSpPr>
      <dsp:spPr>
        <a:xfrm rot="37511">
          <a:off x="4510905" y="-101526"/>
          <a:ext cx="884245" cy="10300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510913" y="103029"/>
        <a:ext cx="618972" cy="618006"/>
      </dsp:txXfrm>
    </dsp:sp>
    <dsp:sp modelId="{C33B9CD7-EDAE-4AEC-8A68-3BE697CCFC85}">
      <dsp:nvSpPr>
        <dsp:cNvPr id="0" name=""/>
        <dsp:cNvSpPr/>
      </dsp:nvSpPr>
      <dsp:spPr>
        <a:xfrm>
          <a:off x="5812337" y="131282"/>
          <a:ext cx="4137067" cy="621620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声量表</a:t>
          </a:r>
        </a:p>
      </dsp:txBody>
      <dsp:txXfrm>
        <a:off x="5812337" y="131282"/>
        <a:ext cx="4137067" cy="414413"/>
      </dsp:txXfrm>
    </dsp:sp>
    <dsp:sp modelId="{917B1230-6260-4FF0-AE72-A1410C766B44}">
      <dsp:nvSpPr>
        <dsp:cNvPr id="0" name=""/>
        <dsp:cNvSpPr/>
      </dsp:nvSpPr>
      <dsp:spPr>
        <a:xfrm>
          <a:off x="7410121" y="1899470"/>
          <a:ext cx="375232" cy="361146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</dsp:txBody>
      <dsp:txXfrm>
        <a:off x="7420699" y="1910048"/>
        <a:ext cx="354076" cy="3399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2E072-5C84-4CD5-B6BD-C3CBFFA7B262}">
      <dsp:nvSpPr>
        <dsp:cNvPr id="0" name=""/>
        <dsp:cNvSpPr/>
      </dsp:nvSpPr>
      <dsp:spPr>
        <a:xfrm>
          <a:off x="0" y="131281"/>
          <a:ext cx="2249984" cy="12808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2100" kern="1200" dirty="0"/>
            <a:t>4A</a:t>
          </a:r>
          <a:r>
            <a:rPr lang="zh-CN" altLang="en-US" sz="2100" kern="1200" dirty="0"/>
            <a:t>状态</a:t>
          </a:r>
          <a:r>
            <a:rPr lang="en-US" altLang="zh-CN" sz="2100" kern="1200" dirty="0"/>
            <a:t>&amp;</a:t>
          </a:r>
          <a:r>
            <a:rPr lang="zh-CN" altLang="en-US" sz="2100" kern="1200" dirty="0"/>
            <a:t>行为分布表</a:t>
          </a:r>
          <a:endParaRPr lang="en-US" sz="2100" kern="1200" dirty="0"/>
        </a:p>
      </dsp:txBody>
      <dsp:txXfrm>
        <a:off x="0" y="131281"/>
        <a:ext cx="2249984" cy="853869"/>
      </dsp:txXfrm>
    </dsp:sp>
    <dsp:sp modelId="{3432C5B2-4316-48B9-B1B8-4B6CE94B0DD5}">
      <dsp:nvSpPr>
        <dsp:cNvPr id="0" name=""/>
        <dsp:cNvSpPr/>
      </dsp:nvSpPr>
      <dsp:spPr>
        <a:xfrm>
          <a:off x="822208" y="1741348"/>
          <a:ext cx="2249984" cy="227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100" b="0" kern="1200" dirty="0">
            <a:latin typeface="+mn-ea"/>
            <a:ea typeface="+mn-ea"/>
          </a:endParaRPr>
        </a:p>
      </dsp:txBody>
      <dsp:txXfrm>
        <a:off x="828865" y="1748005"/>
        <a:ext cx="2236670" cy="213981"/>
      </dsp:txXfrm>
    </dsp:sp>
    <dsp:sp modelId="{24295133-06A0-4039-A8C3-E07320DBCFCB}">
      <dsp:nvSpPr>
        <dsp:cNvPr id="0" name=""/>
        <dsp:cNvSpPr/>
      </dsp:nvSpPr>
      <dsp:spPr>
        <a:xfrm rot="21573576">
          <a:off x="2610586" y="263768"/>
          <a:ext cx="764522" cy="560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610588" y="376450"/>
        <a:ext cx="596468" cy="336108"/>
      </dsp:txXfrm>
    </dsp:sp>
    <dsp:sp modelId="{D15ADF96-C521-453F-AC6A-8D00179C5C24}">
      <dsp:nvSpPr>
        <dsp:cNvPr id="0" name=""/>
        <dsp:cNvSpPr/>
      </dsp:nvSpPr>
      <dsp:spPr>
        <a:xfrm>
          <a:off x="3692437" y="102899"/>
          <a:ext cx="2249984" cy="128080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超级品牌状态表</a:t>
          </a:r>
        </a:p>
      </dsp:txBody>
      <dsp:txXfrm>
        <a:off x="3692437" y="102899"/>
        <a:ext cx="2249984" cy="853869"/>
      </dsp:txXfrm>
    </dsp:sp>
    <dsp:sp modelId="{EA4F778A-8739-45D7-B754-28ED0281BD28}">
      <dsp:nvSpPr>
        <dsp:cNvPr id="0" name=""/>
        <dsp:cNvSpPr/>
      </dsp:nvSpPr>
      <dsp:spPr>
        <a:xfrm>
          <a:off x="4229349" y="1929910"/>
          <a:ext cx="2249984" cy="783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100" kern="1200" dirty="0"/>
        </a:p>
      </dsp:txBody>
      <dsp:txXfrm>
        <a:off x="4231643" y="1932204"/>
        <a:ext cx="2245396" cy="73721"/>
      </dsp:txXfrm>
    </dsp:sp>
    <dsp:sp modelId="{BCE135E5-C7A6-4084-8B4A-43D74AD1ED6F}">
      <dsp:nvSpPr>
        <dsp:cNvPr id="0" name=""/>
        <dsp:cNvSpPr/>
      </dsp:nvSpPr>
      <dsp:spPr>
        <a:xfrm rot="27453">
          <a:off x="6268267" y="264088"/>
          <a:ext cx="690839" cy="560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268270" y="375453"/>
        <a:ext cx="522785" cy="336108"/>
      </dsp:txXfrm>
    </dsp:sp>
    <dsp:sp modelId="{B9DDD0C6-72A2-403E-8244-92C5045239CA}">
      <dsp:nvSpPr>
        <dsp:cNvPr id="0" name=""/>
        <dsp:cNvSpPr/>
      </dsp:nvSpPr>
      <dsp:spPr>
        <a:xfrm>
          <a:off x="7245849" y="131276"/>
          <a:ext cx="2249984" cy="12808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超级品牌统计表</a:t>
          </a:r>
        </a:p>
      </dsp:txBody>
      <dsp:txXfrm>
        <a:off x="7245849" y="131276"/>
        <a:ext cx="2249984" cy="853869"/>
      </dsp:txXfrm>
    </dsp:sp>
    <dsp:sp modelId="{41CB3258-CDDC-411E-995A-EBCF77FAC64A}">
      <dsp:nvSpPr>
        <dsp:cNvPr id="0" name=""/>
        <dsp:cNvSpPr/>
      </dsp:nvSpPr>
      <dsp:spPr>
        <a:xfrm>
          <a:off x="7236128" y="1746913"/>
          <a:ext cx="2249984" cy="1068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100" kern="1200" dirty="0"/>
        </a:p>
      </dsp:txBody>
      <dsp:txXfrm>
        <a:off x="7239258" y="1750043"/>
        <a:ext cx="2243724" cy="1006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2E072-5C84-4CD5-B6BD-C3CBFFA7B262}">
      <dsp:nvSpPr>
        <dsp:cNvPr id="0" name=""/>
        <dsp:cNvSpPr/>
      </dsp:nvSpPr>
      <dsp:spPr>
        <a:xfrm>
          <a:off x="0" y="71005"/>
          <a:ext cx="2325718" cy="6893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特征表</a:t>
          </a:r>
          <a:r>
            <a:rPr lang="en-US" altLang="zh-Hans" sz="1300" kern="1200" dirty="0"/>
            <a:t>--</a:t>
          </a:r>
          <a:r>
            <a:rPr lang="en-US" sz="1300" kern="1200" dirty="0"/>
            <a:t>关注</a:t>
          </a:r>
          <a:r>
            <a:rPr lang="zh-Hans" altLang="en-US" sz="1300" kern="1200" dirty="0"/>
            <a:t>（粉丝明细）</a:t>
          </a:r>
          <a:endParaRPr lang="en-US" sz="1300" kern="1200" dirty="0"/>
        </a:p>
      </dsp:txBody>
      <dsp:txXfrm>
        <a:off x="0" y="71005"/>
        <a:ext cx="2325718" cy="459583"/>
      </dsp:txXfrm>
    </dsp:sp>
    <dsp:sp modelId="{3432C5B2-4316-48B9-B1B8-4B6CE94B0DD5}">
      <dsp:nvSpPr>
        <dsp:cNvPr id="0" name=""/>
        <dsp:cNvSpPr/>
      </dsp:nvSpPr>
      <dsp:spPr>
        <a:xfrm>
          <a:off x="2758453" y="882621"/>
          <a:ext cx="930470" cy="1152000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b="0" kern="1200" dirty="0">
            <a:latin typeface="+mn-ea"/>
            <a:ea typeface="+mn-ea"/>
          </a:endParaRPr>
        </a:p>
      </dsp:txBody>
      <dsp:txXfrm>
        <a:off x="2785706" y="909874"/>
        <a:ext cx="875964" cy="1097494"/>
      </dsp:txXfrm>
    </dsp:sp>
    <dsp:sp modelId="{24295133-06A0-4039-A8C3-E07320DBCFCB}">
      <dsp:nvSpPr>
        <dsp:cNvPr id="0" name=""/>
        <dsp:cNvSpPr/>
      </dsp:nvSpPr>
      <dsp:spPr>
        <a:xfrm rot="21586676">
          <a:off x="2557874" y="132507"/>
          <a:ext cx="632227" cy="4209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557874" y="216950"/>
        <a:ext cx="505931" cy="252592"/>
      </dsp:txXfrm>
    </dsp:sp>
    <dsp:sp modelId="{D15ADF96-C521-453F-AC6A-8D00179C5C24}">
      <dsp:nvSpPr>
        <dsp:cNvPr id="0" name=""/>
        <dsp:cNvSpPr/>
      </dsp:nvSpPr>
      <dsp:spPr>
        <a:xfrm>
          <a:off x="3476617" y="69345"/>
          <a:ext cx="2225255" cy="654515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超级品牌粉丝明细</a:t>
          </a:r>
        </a:p>
      </dsp:txBody>
      <dsp:txXfrm>
        <a:off x="3476617" y="69345"/>
        <a:ext cx="2225255" cy="436343"/>
      </dsp:txXfrm>
    </dsp:sp>
    <dsp:sp modelId="{EA4F778A-8739-45D7-B754-28ED0281BD28}">
      <dsp:nvSpPr>
        <dsp:cNvPr id="0" name=""/>
        <dsp:cNvSpPr/>
      </dsp:nvSpPr>
      <dsp:spPr>
        <a:xfrm>
          <a:off x="5260016" y="1635727"/>
          <a:ext cx="456802" cy="72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</dsp:txBody>
      <dsp:txXfrm>
        <a:off x="5262138" y="1637849"/>
        <a:ext cx="452558" cy="68193"/>
      </dsp:txXfrm>
    </dsp:sp>
    <dsp:sp modelId="{BCE135E5-C7A6-4084-8B4A-43D74AD1ED6F}">
      <dsp:nvSpPr>
        <dsp:cNvPr id="0" name=""/>
        <dsp:cNvSpPr/>
      </dsp:nvSpPr>
      <dsp:spPr>
        <a:xfrm rot="21582998">
          <a:off x="5988621" y="101021"/>
          <a:ext cx="641020" cy="4292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988622" y="187181"/>
        <a:ext cx="512256" cy="257528"/>
      </dsp:txXfrm>
    </dsp:sp>
    <dsp:sp modelId="{B9DDD0C6-72A2-403E-8244-92C5045239CA}">
      <dsp:nvSpPr>
        <dsp:cNvPr id="0" name=""/>
        <dsp:cNvSpPr/>
      </dsp:nvSpPr>
      <dsp:spPr>
        <a:xfrm>
          <a:off x="6910979" y="61707"/>
          <a:ext cx="2239259" cy="6263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统计表</a:t>
          </a:r>
        </a:p>
      </dsp:txBody>
      <dsp:txXfrm>
        <a:off x="6910979" y="61707"/>
        <a:ext cx="2239259" cy="417579"/>
      </dsp:txXfrm>
    </dsp:sp>
    <dsp:sp modelId="{41CB3258-CDDC-411E-995A-EBCF77FAC64A}">
      <dsp:nvSpPr>
        <dsp:cNvPr id="0" name=""/>
        <dsp:cNvSpPr/>
      </dsp:nvSpPr>
      <dsp:spPr>
        <a:xfrm>
          <a:off x="7071048" y="1473005"/>
          <a:ext cx="2411994" cy="7904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</dsp:txBody>
      <dsp:txXfrm>
        <a:off x="7094198" y="1496155"/>
        <a:ext cx="2365694" cy="744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5F591-5D83-496D-9119-6268CCA6448E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8F868-A33F-4812-AEE6-44A88CD88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77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8F868-A33F-4812-AEE6-44A88CD882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57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8F868-A33F-4812-AEE6-44A88CD882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10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8F868-A33F-4812-AEE6-44A88CD882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98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8F868-A33F-4812-AEE6-44A88CD882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78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8F868-A33F-4812-AEE6-44A88CD882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24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8F868-A33F-4812-AEE6-44A88CD882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14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8F868-A33F-4812-AEE6-44A88CD882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53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8F868-A33F-4812-AEE6-44A88CD882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15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8F868-A33F-4812-AEE6-44A88CD882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33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8F868-A33F-4812-AEE6-44A88CD882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07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8F868-A33F-4812-AEE6-44A88CD882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6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FDB9-5B2B-40CA-9D1D-68EFCCAF9B99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2B86-7C35-443D-9D0E-796D784C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1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FDB9-5B2B-40CA-9D1D-68EFCCAF9B99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2B86-7C35-443D-9D0E-796D784C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6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FDB9-5B2B-40CA-9D1D-68EFCCAF9B99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2B86-7C35-443D-9D0E-796D784C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FDB9-5B2B-40CA-9D1D-68EFCCAF9B99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2B86-7C35-443D-9D0E-796D784C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4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FDB9-5B2B-40CA-9D1D-68EFCCAF9B99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2B86-7C35-443D-9D0E-796D784C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2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FDB9-5B2B-40CA-9D1D-68EFCCAF9B99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2B86-7C35-443D-9D0E-796D784C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FDB9-5B2B-40CA-9D1D-68EFCCAF9B99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2B86-7C35-443D-9D0E-796D784C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6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FDB9-5B2B-40CA-9D1D-68EFCCAF9B99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2B86-7C35-443D-9D0E-796D784C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8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FDB9-5B2B-40CA-9D1D-68EFCCAF9B99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2B86-7C35-443D-9D0E-796D784C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6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FDB9-5B2B-40CA-9D1D-68EFCCAF9B99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2B86-7C35-443D-9D0E-796D784C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31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FDB9-5B2B-40CA-9D1D-68EFCCAF9B99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2B86-7C35-443D-9D0E-796D784C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4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EFDB9-5B2B-40CA-9D1D-68EFCCAF9B99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42B86-7C35-443D-9D0E-796D784C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6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数坊数据架构</a:t>
            </a:r>
            <a:r>
              <a:rPr lang="en-US" altLang="zh-CN" dirty="0"/>
              <a:t>V</a:t>
            </a:r>
            <a:r>
              <a:rPr lang="en-US" altLang="zh-Hans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433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品牌粉丝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559408"/>
          <a:ext cx="9949405" cy="2422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9B2C0819-9F90-4D40-AE29-444597991125}"/>
              </a:ext>
            </a:extLst>
          </p:cNvPr>
          <p:cNvSpPr txBox="1">
            <a:spLocks/>
          </p:cNvSpPr>
          <p:nvPr/>
        </p:nvSpPr>
        <p:spPr>
          <a:xfrm>
            <a:off x="838200" y="4571999"/>
            <a:ext cx="10515600" cy="160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维度：</a:t>
            </a:r>
            <a:r>
              <a:rPr kumimoji="1" lang="en-US" altLang="zh-CN" dirty="0"/>
              <a:t>brand, cate</a:t>
            </a:r>
          </a:p>
          <a:p>
            <a:r>
              <a:rPr kumimoji="1" lang="zh-CN" altLang="en-US" dirty="0"/>
              <a:t>统计周期：</a:t>
            </a:r>
            <a:r>
              <a:rPr kumimoji="1" lang="en-US" altLang="zh-Hans" dirty="0"/>
              <a:t>1D</a:t>
            </a:r>
          </a:p>
          <a:p>
            <a:r>
              <a:rPr kumimoji="1" lang="zh-CN" altLang="en-US" dirty="0"/>
              <a:t>统计指标：</a:t>
            </a:r>
            <a:r>
              <a:rPr kumimoji="1" lang="en-US" altLang="zh-CN" dirty="0"/>
              <a:t>pin</a:t>
            </a:r>
            <a:r>
              <a:rPr kumimoji="1" lang="zh-CN" altLang="en-US" dirty="0"/>
              <a:t>汇总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流转指标</a:t>
            </a:r>
          </a:p>
        </p:txBody>
      </p:sp>
    </p:spTree>
    <p:extLst>
      <p:ext uri="{BB962C8B-B14F-4D97-AF65-F5344CB8AC3E}">
        <p14:creationId xmlns:p14="http://schemas.microsoft.com/office/powerpoint/2010/main" val="2089195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品牌声量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559408"/>
          <a:ext cx="9949405" cy="2422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81827A0-D996-9848-B3FF-D5B2A7890CC3}"/>
              </a:ext>
            </a:extLst>
          </p:cNvPr>
          <p:cNvSpPr txBox="1"/>
          <p:nvPr/>
        </p:nvSpPr>
        <p:spPr>
          <a:xfrm>
            <a:off x="5343510" y="1788224"/>
            <a:ext cx="93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U</a:t>
            </a:r>
            <a:r>
              <a:rPr kumimoji="1" lang="en-US" altLang="zh-Hans" dirty="0"/>
              <a:t>NION</a:t>
            </a:r>
            <a:endParaRPr kumimoji="1" lang="zh-CN" altLang="en-US" dirty="0"/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829EEC9C-7BA3-E446-AE6E-B740DCA8CAFD}"/>
              </a:ext>
            </a:extLst>
          </p:cNvPr>
          <p:cNvSpPr txBox="1">
            <a:spLocks/>
          </p:cNvSpPr>
          <p:nvPr/>
        </p:nvSpPr>
        <p:spPr>
          <a:xfrm>
            <a:off x="838200" y="4571999"/>
            <a:ext cx="10515600" cy="1604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维度：</a:t>
            </a:r>
            <a:r>
              <a:rPr kumimoji="1" lang="en-US" altLang="zh-CN" dirty="0"/>
              <a:t>brand, cate</a:t>
            </a:r>
          </a:p>
          <a:p>
            <a:r>
              <a:rPr kumimoji="1" lang="zh-CN" altLang="en-US" dirty="0"/>
              <a:t>统计周期：</a:t>
            </a:r>
            <a:r>
              <a:rPr kumimoji="1" lang="en-US" altLang="zh-Hans" dirty="0"/>
              <a:t>1D</a:t>
            </a:r>
          </a:p>
          <a:p>
            <a:r>
              <a:rPr kumimoji="1" lang="zh-CN" altLang="en-US" dirty="0"/>
              <a:t>统计指标：不同数据类型分别计数汇总</a:t>
            </a:r>
            <a:endParaRPr kumimoji="1" lang="en-US" altLang="zh-CN" dirty="0"/>
          </a:p>
          <a:p>
            <a:r>
              <a:rPr kumimoji="1" lang="en-US" altLang="zh-Hans" dirty="0"/>
              <a:t>toDo:</a:t>
            </a:r>
            <a:r>
              <a:rPr kumimoji="1" lang="zh-Hans" altLang="en-US" dirty="0"/>
              <a:t> </a:t>
            </a:r>
            <a:r>
              <a:rPr kumimoji="1" lang="zh-CN" altLang="en-US" dirty="0"/>
              <a:t>修改为基于特征表汇总，特征表统计维度：</a:t>
            </a:r>
            <a:r>
              <a:rPr lang="en-US" altLang="zh-CN" dirty="0">
                <a:latin typeface="+mn-ea"/>
              </a:rPr>
              <a:t> brand</a:t>
            </a:r>
            <a:r>
              <a:rPr lang="en-US" altLang="zh-Hans" dirty="0">
                <a:latin typeface="+mn-ea"/>
              </a:rPr>
              <a:t>,</a:t>
            </a:r>
            <a:r>
              <a:rPr lang="zh-Hans" altLang="en-US" dirty="0">
                <a:latin typeface="+mn-ea"/>
              </a:rPr>
              <a:t> </a:t>
            </a:r>
            <a:r>
              <a:rPr lang="en-US" altLang="zh-Hans" dirty="0">
                <a:latin typeface="+mn-ea"/>
              </a:rPr>
              <a:t>cate,</a:t>
            </a:r>
            <a:r>
              <a:rPr lang="zh-Hans" altLang="en-US" dirty="0">
                <a:latin typeface="+mn-ea"/>
              </a:rPr>
              <a:t> </a:t>
            </a:r>
            <a:r>
              <a:rPr lang="en-US" altLang="zh-Hans" dirty="0">
                <a:latin typeface="+mn-ea"/>
              </a:rPr>
              <a:t>channel,</a:t>
            </a:r>
            <a:r>
              <a:rPr lang="zh-Hans" altLang="en-US" dirty="0">
                <a:latin typeface="+mn-ea"/>
              </a:rPr>
              <a:t> </a:t>
            </a:r>
            <a:r>
              <a:rPr lang="en-US" altLang="zh-Hans" dirty="0">
                <a:latin typeface="+mn-ea"/>
              </a:rPr>
              <a:t>pin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861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超级品牌</a:t>
            </a:r>
            <a:r>
              <a:rPr lang="en-US" altLang="zh-CN" dirty="0">
                <a:latin typeface="+mn-ea"/>
              </a:rPr>
              <a:t>-</a:t>
            </a:r>
            <a:r>
              <a:rPr lang="en-US" altLang="zh-Hans" dirty="0">
                <a:latin typeface="+mn-ea"/>
              </a:rPr>
              <a:t>4A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709091"/>
          <a:ext cx="9949405" cy="2422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2F4EE413-8132-3845-86AC-ADD4B586710F}"/>
              </a:ext>
            </a:extLst>
          </p:cNvPr>
          <p:cNvSpPr txBox="1">
            <a:spLocks/>
          </p:cNvSpPr>
          <p:nvPr/>
        </p:nvSpPr>
        <p:spPr>
          <a:xfrm>
            <a:off x="838200" y="4131374"/>
            <a:ext cx="10515600" cy="2726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组成：多个子品牌</a:t>
            </a:r>
            <a:endParaRPr kumimoji="1" lang="en-US" altLang="zh-CN" dirty="0"/>
          </a:p>
          <a:p>
            <a:r>
              <a:rPr kumimoji="1" lang="zh-CN" altLang="en-US" dirty="0"/>
              <a:t>计算方式：多个子品牌</a:t>
            </a:r>
            <a:r>
              <a:rPr kumimoji="1" lang="en-US" altLang="zh-CN" dirty="0"/>
              <a:t>4</a:t>
            </a:r>
            <a:r>
              <a:rPr kumimoji="1" lang="en-US" altLang="zh-Hans" dirty="0"/>
              <a:t>A</a:t>
            </a:r>
            <a:r>
              <a:rPr kumimoji="1" lang="zh-CN" altLang="en-US" dirty="0"/>
              <a:t>明细数据汇总后聚合</a:t>
            </a:r>
            <a:endParaRPr kumimoji="1" lang="en-US" altLang="zh-CN" dirty="0"/>
          </a:p>
          <a:p>
            <a:r>
              <a:rPr kumimoji="1" lang="zh-CN" altLang="en-US" dirty="0"/>
              <a:t>聚合方式：</a:t>
            </a:r>
            <a:r>
              <a:rPr kumimoji="1" lang="en-US" altLang="zh-CN" dirty="0"/>
              <a:t>s</a:t>
            </a:r>
            <a:r>
              <a:rPr kumimoji="1" lang="en-US" altLang="zh-Hans" dirty="0"/>
              <a:t>tatus:</a:t>
            </a:r>
            <a:r>
              <a:rPr kumimoji="1" lang="en-US" altLang="zh-CN" dirty="0"/>
              <a:t>Max</a:t>
            </a:r>
            <a:r>
              <a:rPr kumimoji="1" lang="en-US" altLang="zh-Hans" dirty="0"/>
              <a:t>,</a:t>
            </a:r>
            <a:r>
              <a:rPr kumimoji="1" lang="zh-Hans" altLang="en-US" dirty="0"/>
              <a:t>  </a:t>
            </a:r>
            <a:r>
              <a:rPr kumimoji="1" lang="en-US" altLang="zh-Hans" dirty="0"/>
              <a:t>touch_spot:</a:t>
            </a:r>
            <a:r>
              <a:rPr kumimoji="1" lang="zh-CN" altLang="en-US" dirty="0"/>
              <a:t>暂无</a:t>
            </a:r>
            <a:endParaRPr kumimoji="1" lang="en-US" altLang="zh-CN" dirty="0"/>
          </a:p>
          <a:p>
            <a:r>
              <a:rPr kumimoji="1" lang="zh-CN" altLang="en-US" dirty="0"/>
              <a:t>统计表：雷同普通品牌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977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超级品牌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粉丝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907278"/>
          <a:ext cx="9949405" cy="2422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60EC700-29E2-B24D-8960-87410FEF666E}"/>
              </a:ext>
            </a:extLst>
          </p:cNvPr>
          <p:cNvSpPr txBox="1">
            <a:spLocks/>
          </p:cNvSpPr>
          <p:nvPr/>
        </p:nvSpPr>
        <p:spPr>
          <a:xfrm>
            <a:off x="838200" y="3395879"/>
            <a:ext cx="10515600" cy="2726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组成：多个子品牌</a:t>
            </a:r>
            <a:endParaRPr kumimoji="1" lang="en-US" altLang="zh-CN" dirty="0"/>
          </a:p>
          <a:p>
            <a:r>
              <a:rPr kumimoji="1" lang="zh-CN" altLang="en-US" dirty="0"/>
              <a:t>计算方式：多个子品牌</a:t>
            </a:r>
            <a:r>
              <a:rPr kumimoji="1" lang="en-US" altLang="zh-CN" dirty="0"/>
              <a:t>4</a:t>
            </a:r>
            <a:r>
              <a:rPr kumimoji="1" lang="en-US" altLang="zh-Hans" dirty="0"/>
              <a:t>A</a:t>
            </a:r>
            <a:r>
              <a:rPr kumimoji="1" lang="zh-CN" altLang="en-US" dirty="0"/>
              <a:t>粉丝</a:t>
            </a:r>
            <a:r>
              <a:rPr kumimoji="1" lang="en-US" altLang="zh-CN" dirty="0"/>
              <a:t>pin</a:t>
            </a:r>
            <a:r>
              <a:rPr kumimoji="1" lang="zh-CN" altLang="en-US" dirty="0"/>
              <a:t>汇总去重</a:t>
            </a:r>
            <a:endParaRPr kumimoji="1" lang="en-US" altLang="zh-CN" dirty="0"/>
          </a:p>
          <a:p>
            <a:r>
              <a:rPr kumimoji="1" lang="zh-CN" altLang="en-US" dirty="0"/>
              <a:t>统计表：雷同普通品牌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0050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6264C-A3BC-8D44-9CBD-0392F3968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826" y="1690688"/>
            <a:ext cx="10508974" cy="5048042"/>
          </a:xfrm>
        </p:spPr>
        <p:txBody>
          <a:bodyPr>
            <a:normAutofit/>
          </a:bodyPr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DMP</a:t>
            </a:r>
            <a:r>
              <a:rPr kumimoji="1" lang="zh-CN" altLang="en-US" dirty="0"/>
              <a:t>标签与</a:t>
            </a:r>
            <a:r>
              <a:rPr kumimoji="1" lang="en-US" altLang="zh-CN" dirty="0"/>
              <a:t>4A</a:t>
            </a:r>
            <a:r>
              <a:rPr kumimoji="1" lang="zh-CN" altLang="en-US" dirty="0"/>
              <a:t>用户做关联，去重</a:t>
            </a:r>
            <a:endParaRPr kumimoji="1" lang="en-US" altLang="zh-CN" dirty="0"/>
          </a:p>
          <a:p>
            <a:r>
              <a:rPr kumimoji="1" lang="zh-CN" altLang="en-US" dirty="0"/>
              <a:t>生成周期：每周</a:t>
            </a:r>
            <a:endParaRPr kumimoji="1" lang="en-US" altLang="zh-CN" dirty="0"/>
          </a:p>
          <a:p>
            <a:r>
              <a:rPr kumimoji="1" lang="zh-CN" altLang="en-US" dirty="0"/>
              <a:t>全域用户</a:t>
            </a:r>
            <a:r>
              <a:rPr kumimoji="1" lang="en-US" altLang="zh-CN" dirty="0"/>
              <a:t>TGI</a:t>
            </a:r>
            <a:r>
              <a:rPr kumimoji="1" lang="zh-CN" altLang="en-US" dirty="0"/>
              <a:t>计算：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包含未知标签：</a:t>
            </a:r>
            <a:r>
              <a:rPr lang="zh-CN" altLang="en-US" dirty="0"/>
              <a:t>当前标签维度人数</a:t>
            </a:r>
            <a:r>
              <a:rPr lang="en-US" altLang="zh-CN" dirty="0"/>
              <a:t>/</a:t>
            </a:r>
            <a:r>
              <a:rPr lang="zh-CN" altLang="en-US" dirty="0"/>
              <a:t>全域⼈群的人数*</a:t>
            </a:r>
            <a:r>
              <a:rPr lang="en-US" altLang="zh-CN" dirty="0"/>
              <a:t>100</a:t>
            </a:r>
          </a:p>
          <a:p>
            <a:pPr lvl="1"/>
            <a:r>
              <a:rPr kumimoji="1" lang="zh-CN" altLang="en-US" dirty="0"/>
              <a:t>抛弃未知标签：</a:t>
            </a:r>
            <a:r>
              <a:rPr lang="zh-CN" altLang="en-US" dirty="0"/>
              <a:t>当前标签维度人数</a:t>
            </a:r>
            <a:r>
              <a:rPr lang="en-US" altLang="zh-CN" dirty="0"/>
              <a:t>/</a:t>
            </a:r>
            <a:r>
              <a:rPr lang="zh-CN" altLang="en-US" dirty="0"/>
              <a:t>抛弃此标签未知⼈群的人数占比*</a:t>
            </a:r>
            <a:r>
              <a:rPr lang="en-US" altLang="zh-CN" dirty="0"/>
              <a:t>100</a:t>
            </a:r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grpSp>
        <p:nvGrpSpPr>
          <p:cNvPr id="7" name="组合 6"/>
          <p:cNvGrpSpPr/>
          <p:nvPr/>
        </p:nvGrpSpPr>
        <p:grpSpPr>
          <a:xfrm>
            <a:off x="1063550" y="2800863"/>
            <a:ext cx="2325718" cy="686493"/>
            <a:chOff x="0" y="73364"/>
            <a:chExt cx="2325718" cy="686493"/>
          </a:xfrm>
        </p:grpSpPr>
        <p:sp>
          <p:nvSpPr>
            <p:cNvPr id="14" name="圆角矩形 13"/>
            <p:cNvSpPr/>
            <p:nvPr/>
          </p:nvSpPr>
          <p:spPr>
            <a:xfrm>
              <a:off x="0" y="73364"/>
              <a:ext cx="2325718" cy="68649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圆角矩形 4"/>
            <p:cNvSpPr txBox="1"/>
            <p:nvPr/>
          </p:nvSpPr>
          <p:spPr>
            <a:xfrm>
              <a:off x="0" y="73364"/>
              <a:ext cx="2325718" cy="4576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2456" tIns="92456" rIns="92456" bIns="49530" numCol="1" spcCol="1270" anchor="t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/>
                <a:t>DMP</a:t>
              </a:r>
              <a:r>
                <a:rPr lang="zh-CN" altLang="en-US" sz="1300" dirty="0"/>
                <a:t>用户画像</a:t>
              </a:r>
              <a:endParaRPr lang="en-US" sz="1300" kern="12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514606" y="2162436"/>
            <a:ext cx="2225255" cy="651779"/>
            <a:chOff x="3476617" y="72839"/>
            <a:chExt cx="2225255" cy="651779"/>
          </a:xfrm>
        </p:grpSpPr>
        <p:sp>
          <p:nvSpPr>
            <p:cNvPr id="12" name="圆角矩形 11"/>
            <p:cNvSpPr/>
            <p:nvPr/>
          </p:nvSpPr>
          <p:spPr>
            <a:xfrm>
              <a:off x="3476617" y="72839"/>
              <a:ext cx="2225255" cy="651779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圆角矩形 6"/>
            <p:cNvSpPr txBox="1"/>
            <p:nvPr/>
          </p:nvSpPr>
          <p:spPr>
            <a:xfrm>
              <a:off x="3476617" y="72839"/>
              <a:ext cx="2225255" cy="4345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2456" tIns="92456" rIns="92456" bIns="49530" numCol="1" spcCol="1270" anchor="t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300" kern="1200" dirty="0"/>
                <a:t>数坊</a:t>
              </a:r>
              <a:r>
                <a:rPr lang="en-US" altLang="zh-CN" sz="1300" kern="1200" dirty="0"/>
                <a:t>4A</a:t>
              </a:r>
              <a:r>
                <a:rPr lang="zh-CN" altLang="en-US" sz="1300" kern="1200" dirty="0"/>
                <a:t>用户画像</a:t>
              </a:r>
              <a:endParaRPr lang="en-US" sz="1300" kern="12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014417" y="2162436"/>
            <a:ext cx="2239259" cy="623750"/>
            <a:chOff x="6910979" y="64483"/>
            <a:chExt cx="2239259" cy="623750"/>
          </a:xfrm>
        </p:grpSpPr>
        <p:sp>
          <p:nvSpPr>
            <p:cNvPr id="10" name="圆角矩形 9"/>
            <p:cNvSpPr/>
            <p:nvPr/>
          </p:nvSpPr>
          <p:spPr>
            <a:xfrm>
              <a:off x="6910979" y="64483"/>
              <a:ext cx="2239259" cy="62375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圆角矩形 8"/>
            <p:cNvSpPr txBox="1"/>
            <p:nvPr/>
          </p:nvSpPr>
          <p:spPr>
            <a:xfrm>
              <a:off x="6910979" y="64483"/>
              <a:ext cx="2239259" cy="4158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2456" tIns="92456" rIns="92456" bIns="49530" numCol="1" spcCol="1270" anchor="t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/>
                <a:t>TGI</a:t>
              </a:r>
              <a:r>
                <a:rPr lang="zh-CN" altLang="en-US" sz="1300" kern="1200" dirty="0"/>
                <a:t>计算</a:t>
              </a:r>
              <a:endParaRPr lang="en-US" sz="1300" kern="12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73620" y="1704774"/>
            <a:ext cx="2325718" cy="686493"/>
            <a:chOff x="0" y="73364"/>
            <a:chExt cx="2325718" cy="686493"/>
          </a:xfrm>
        </p:grpSpPr>
        <p:sp>
          <p:nvSpPr>
            <p:cNvPr id="17" name="圆角矩形 16"/>
            <p:cNvSpPr/>
            <p:nvPr/>
          </p:nvSpPr>
          <p:spPr>
            <a:xfrm>
              <a:off x="0" y="73364"/>
              <a:ext cx="2325718" cy="68649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圆角矩形 4"/>
            <p:cNvSpPr txBox="1"/>
            <p:nvPr/>
          </p:nvSpPr>
          <p:spPr>
            <a:xfrm>
              <a:off x="0" y="73364"/>
              <a:ext cx="2325718" cy="4576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2456" tIns="92456" rIns="92456" bIns="49530" numCol="1" spcCol="1270" anchor="t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/>
                <a:t>4A</a:t>
              </a:r>
              <a:r>
                <a:rPr lang="zh-CN" altLang="en-US" sz="1300" dirty="0"/>
                <a:t>状态</a:t>
              </a:r>
              <a:endParaRPr lang="en-US" sz="1300" kern="120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075744" y="2263817"/>
            <a:ext cx="632226" cy="420988"/>
            <a:chOff x="2557875" y="134512"/>
            <a:chExt cx="632226" cy="420988"/>
          </a:xfrm>
        </p:grpSpPr>
        <p:sp>
          <p:nvSpPr>
            <p:cNvPr id="20" name="右箭头 19"/>
            <p:cNvSpPr/>
            <p:nvPr/>
          </p:nvSpPr>
          <p:spPr>
            <a:xfrm rot="21587864">
              <a:off x="2557875" y="134512"/>
              <a:ext cx="632226" cy="42098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右箭头 4"/>
            <p:cNvSpPr txBox="1"/>
            <p:nvPr/>
          </p:nvSpPr>
          <p:spPr>
            <a:xfrm rot="21587864">
              <a:off x="2557875" y="218933"/>
              <a:ext cx="505930" cy="25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/>
            </a:p>
          </p:txBody>
        </p:sp>
      </p:grpSp>
      <p:grpSp>
        <p:nvGrpSpPr>
          <p:cNvPr id="22" name="组合 21"/>
          <p:cNvGrpSpPr/>
          <p:nvPr/>
        </p:nvGrpSpPr>
        <p:grpSpPr>
          <a:xfrm rot="1628423">
            <a:off x="3720503" y="1958707"/>
            <a:ext cx="632226" cy="420988"/>
            <a:chOff x="2557875" y="134512"/>
            <a:chExt cx="632226" cy="420988"/>
          </a:xfrm>
        </p:grpSpPr>
        <p:sp>
          <p:nvSpPr>
            <p:cNvPr id="23" name="右箭头 22"/>
            <p:cNvSpPr/>
            <p:nvPr/>
          </p:nvSpPr>
          <p:spPr>
            <a:xfrm rot="21587864">
              <a:off x="2557875" y="134512"/>
              <a:ext cx="632226" cy="42098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右箭头 4"/>
            <p:cNvSpPr txBox="1"/>
            <p:nvPr/>
          </p:nvSpPr>
          <p:spPr>
            <a:xfrm rot="21587864">
              <a:off x="2557875" y="218933"/>
              <a:ext cx="505930" cy="25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/>
            </a:p>
          </p:txBody>
        </p:sp>
      </p:grpSp>
      <p:grpSp>
        <p:nvGrpSpPr>
          <p:cNvPr id="25" name="组合 24"/>
          <p:cNvGrpSpPr/>
          <p:nvPr/>
        </p:nvGrpSpPr>
        <p:grpSpPr>
          <a:xfrm rot="20286398">
            <a:off x="3811841" y="2767895"/>
            <a:ext cx="632226" cy="420988"/>
            <a:chOff x="2557875" y="134512"/>
            <a:chExt cx="632226" cy="420988"/>
          </a:xfrm>
        </p:grpSpPr>
        <p:sp>
          <p:nvSpPr>
            <p:cNvPr id="26" name="右箭头 25"/>
            <p:cNvSpPr/>
            <p:nvPr/>
          </p:nvSpPr>
          <p:spPr>
            <a:xfrm rot="21587864">
              <a:off x="2557875" y="134512"/>
              <a:ext cx="632226" cy="42098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右箭头 4"/>
            <p:cNvSpPr txBox="1"/>
            <p:nvPr/>
          </p:nvSpPr>
          <p:spPr>
            <a:xfrm rot="21587864">
              <a:off x="2557875" y="218933"/>
              <a:ext cx="505930" cy="25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用户画像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32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23EC3E0-0E27-0B44-8F55-EED15867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数据模块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7EA989-3405-554D-9F9C-975CE0F7A9DC}"/>
              </a:ext>
            </a:extLst>
          </p:cNvPr>
          <p:cNvSpPr txBox="1"/>
          <p:nvPr/>
        </p:nvSpPr>
        <p:spPr>
          <a:xfrm>
            <a:off x="986259" y="1944547"/>
            <a:ext cx="1021948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>
              <a:buFont typeface="Wingdings" pitchFamily="2" charset="2"/>
              <a:buChar char="Ø"/>
            </a:pPr>
            <a:r>
              <a:rPr lang="zh-CN" altLang="en-US" sz="3600" dirty="0">
                <a:latin typeface="+mn-ea"/>
              </a:rPr>
              <a:t>基础关系数据</a:t>
            </a:r>
            <a:endParaRPr lang="en-US" altLang="zh-CN" sz="3600" dirty="0">
              <a:latin typeface="+mn-ea"/>
            </a:endParaRPr>
          </a:p>
          <a:p>
            <a:pPr marL="685800" lvl="0" indent="-685800">
              <a:buFont typeface="Wingdings" pitchFamily="2" charset="2"/>
              <a:buChar char="Ø"/>
            </a:pPr>
            <a:r>
              <a:rPr lang="en-US" altLang="zh-CN" sz="3600" dirty="0">
                <a:latin typeface="+mn-ea"/>
              </a:rPr>
              <a:t>4A</a:t>
            </a:r>
            <a:r>
              <a:rPr lang="zh-CN" altLang="en-US" sz="3600" dirty="0">
                <a:latin typeface="+mn-ea"/>
              </a:rPr>
              <a:t>资产</a:t>
            </a:r>
            <a:endParaRPr lang="en-US" altLang="zh-CN" sz="3600" dirty="0">
              <a:latin typeface="+mn-ea"/>
            </a:endParaRPr>
          </a:p>
          <a:p>
            <a:pPr marL="685800" lvl="0" indent="-685800">
              <a:buFont typeface="Wingdings" pitchFamily="2" charset="2"/>
              <a:buChar char="Ø"/>
            </a:pPr>
            <a:r>
              <a:rPr lang="zh-CN" altLang="en-US" sz="3600" dirty="0">
                <a:latin typeface="+mn-ea"/>
              </a:rPr>
              <a:t>近期活跃触点</a:t>
            </a:r>
            <a:endParaRPr lang="en-US" altLang="zh-CN" sz="3600" dirty="0">
              <a:latin typeface="+mn-ea"/>
            </a:endParaRPr>
          </a:p>
          <a:p>
            <a:pPr marL="685800" lvl="0" indent="-685800">
              <a:buFont typeface="Wingdings" pitchFamily="2" charset="2"/>
              <a:buChar char="Ø"/>
            </a:pPr>
            <a:r>
              <a:rPr lang="en-US" altLang="zh-CN" sz="3600" dirty="0">
                <a:latin typeface="+mn-ea"/>
              </a:rPr>
              <a:t>4A</a:t>
            </a:r>
            <a:r>
              <a:rPr lang="zh-CN" altLang="en-US" sz="3600" dirty="0">
                <a:latin typeface="+mn-ea"/>
              </a:rPr>
              <a:t>来源下钻</a:t>
            </a:r>
            <a:endParaRPr lang="en-US" altLang="zh-CN" sz="3600" dirty="0">
              <a:latin typeface="+mn-ea"/>
            </a:endParaRPr>
          </a:p>
          <a:p>
            <a:pPr marL="685800" lvl="0" indent="-685800">
              <a:buFont typeface="Wingdings" pitchFamily="2" charset="2"/>
              <a:buChar char="Ø"/>
            </a:pPr>
            <a:r>
              <a:rPr lang="zh-CN" altLang="en-US" sz="3600" dirty="0">
                <a:latin typeface="+mn-ea"/>
              </a:rPr>
              <a:t>品牌粉丝</a:t>
            </a:r>
            <a:endParaRPr lang="en-US" altLang="zh-CN" sz="3600" dirty="0">
              <a:latin typeface="+mn-ea"/>
            </a:endParaRPr>
          </a:p>
          <a:p>
            <a:pPr marL="685800" indent="-685800">
              <a:buFont typeface="Wingdings" pitchFamily="2" charset="2"/>
              <a:buChar char="Ø"/>
            </a:pPr>
            <a:r>
              <a:rPr lang="zh-CN" altLang="en-US" sz="3600" dirty="0">
                <a:latin typeface="+mn-ea"/>
              </a:rPr>
              <a:t>品牌声量</a:t>
            </a:r>
            <a:endParaRPr lang="en-US" altLang="zh-CN" sz="3600" dirty="0">
              <a:latin typeface="+mn-ea"/>
            </a:endParaRPr>
          </a:p>
          <a:p>
            <a:pPr marL="685800" lvl="0" indent="-685800">
              <a:buFont typeface="Wingdings" pitchFamily="2" charset="2"/>
              <a:buChar char="Ø"/>
            </a:pPr>
            <a:r>
              <a:rPr lang="zh-CN" altLang="en-US" sz="3600" dirty="0">
                <a:latin typeface="+mn-ea"/>
              </a:rPr>
              <a:t>超级品牌</a:t>
            </a:r>
            <a:endParaRPr lang="en-US" altLang="zh-CN" sz="3600" dirty="0">
              <a:latin typeface="+mn-ea"/>
            </a:endParaRPr>
          </a:p>
          <a:p>
            <a:pPr marL="685800" indent="-685800">
              <a:buFont typeface="Wingdings" pitchFamily="2" charset="2"/>
              <a:buChar char="Ø"/>
            </a:pPr>
            <a:r>
              <a:rPr lang="zh-CN" altLang="en-US" sz="3600" dirty="0">
                <a:latin typeface="+mn-ea"/>
              </a:rPr>
              <a:t>用户画像</a:t>
            </a:r>
            <a:endParaRPr lang="en-US" altLang="zh-CN" sz="3600" dirty="0">
              <a:latin typeface="+mn-ea"/>
            </a:endParaRPr>
          </a:p>
          <a:p>
            <a:pPr lvl="0"/>
            <a:endParaRPr lang="en-US" altLang="zh-CN" sz="3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387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基础关系数据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主子品牌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已知数据表，和业务上的</a:t>
            </a:r>
            <a:r>
              <a:rPr kumimoji="1" lang="en" altLang="zh-CN" dirty="0"/>
              <a:t>special</a:t>
            </a:r>
            <a:r>
              <a:rPr kumimoji="1" lang="zh-CN" altLang="en-US" dirty="0"/>
              <a:t>关联表，做合并处理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lang="zh-CN" altLang="en-US" dirty="0"/>
              <a:t>店铺主品牌</a:t>
            </a:r>
            <a:endParaRPr lang="en-US" altLang="zh-CN" dirty="0"/>
          </a:p>
          <a:p>
            <a:pPr lvl="1"/>
            <a:r>
              <a:rPr lang="zh-CN" altLang="en-US" dirty="0"/>
              <a:t>品牌</a:t>
            </a:r>
            <a:r>
              <a:rPr lang="en-US" altLang="zh-CN" dirty="0"/>
              <a:t>sku</a:t>
            </a:r>
            <a:r>
              <a:rPr lang="zh-CN" altLang="en-US" dirty="0"/>
              <a:t>数量</a:t>
            </a:r>
            <a:r>
              <a:rPr lang="en-US" altLang="zh-CN" dirty="0"/>
              <a:t>/</a:t>
            </a:r>
            <a:r>
              <a:rPr lang="zh-CN" altLang="en-US" dirty="0"/>
              <a:t>店铺</a:t>
            </a:r>
            <a:r>
              <a:rPr lang="en-US" altLang="zh-CN" dirty="0"/>
              <a:t>sku</a:t>
            </a:r>
            <a:r>
              <a:rPr lang="zh-CN" altLang="en-US" dirty="0"/>
              <a:t>数量</a:t>
            </a:r>
            <a:r>
              <a:rPr lang="en-US" altLang="zh-Hans"/>
              <a:t>&gt;50%</a:t>
            </a:r>
            <a:endParaRPr lang="en-US" altLang="zh-Hans" dirty="0"/>
          </a:p>
          <a:p>
            <a:pPr lvl="1"/>
            <a:endParaRPr lang="en-US" altLang="zh-CN" dirty="0"/>
          </a:p>
          <a:p>
            <a:r>
              <a:rPr kumimoji="1" lang="en-US" altLang="zh-Hans" dirty="0"/>
              <a:t>device_id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2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user_pin</a:t>
            </a:r>
            <a:r>
              <a:rPr kumimoji="1" lang="zh-CN" altLang="en-US" dirty="0"/>
              <a:t>关联表</a:t>
            </a:r>
            <a:endParaRPr kumimoji="1" lang="en-US" altLang="zh-Hans" dirty="0"/>
          </a:p>
          <a:p>
            <a:endParaRPr kumimoji="1" lang="en-US" altLang="zh-Hans" dirty="0"/>
          </a:p>
          <a:p>
            <a:r>
              <a:rPr kumimoji="1" lang="en-US" altLang="zh-Hans" dirty="0"/>
              <a:t>sku,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shop,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brand,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cate</a:t>
            </a:r>
            <a:r>
              <a:rPr kumimoji="1" lang="zh-CN" altLang="en-US" dirty="0"/>
              <a:t>关联表</a:t>
            </a:r>
            <a:endParaRPr kumimoji="1"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2861246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4</a:t>
            </a:r>
            <a:r>
              <a:rPr lang="en-US" altLang="zh-Hans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资产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/>
              <a:t>数据流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559408"/>
          <a:ext cx="9949405" cy="2422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AA151104-F21B-1B4A-BE94-2B5BEDBDD1E2}"/>
              </a:ext>
            </a:extLst>
          </p:cNvPr>
          <p:cNvGrpSpPr/>
          <p:nvPr/>
        </p:nvGrpSpPr>
        <p:grpSpPr>
          <a:xfrm>
            <a:off x="6514062" y="4347110"/>
            <a:ext cx="1666577" cy="615239"/>
            <a:chOff x="7958695" y="36424"/>
            <a:chExt cx="1666577" cy="61523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77A7A503-DFC4-B742-903B-D7A170A65919}"/>
                </a:ext>
              </a:extLst>
            </p:cNvPr>
            <p:cNvSpPr/>
            <p:nvPr/>
          </p:nvSpPr>
          <p:spPr>
            <a:xfrm>
              <a:off x="7958695" y="36424"/>
              <a:ext cx="1651198" cy="61523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圆角矩形 4">
              <a:extLst>
                <a:ext uri="{FF2B5EF4-FFF2-40B4-BE49-F238E27FC236}">
                  <a16:creationId xmlns:a16="http://schemas.microsoft.com/office/drawing/2014/main" id="{4B2E4FB6-65A6-6747-93FE-A7466169FAEB}"/>
                </a:ext>
              </a:extLst>
            </p:cNvPr>
            <p:cNvSpPr txBox="1"/>
            <p:nvPr/>
          </p:nvSpPr>
          <p:spPr>
            <a:xfrm>
              <a:off x="7974074" y="74021"/>
              <a:ext cx="1651198" cy="41015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2456" tIns="92456" rIns="92456" bIns="49530" numCol="1" spcCol="1270" anchor="t" anchorCtr="0">
              <a:noAutofit/>
            </a:bodyPr>
            <a:lstStyle/>
            <a:p>
              <a:pPr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Hans" sz="1400" dirty="0"/>
                <a:t>4A</a:t>
              </a:r>
              <a:r>
                <a:rPr lang="zh-CN" altLang="en-US" sz="1400" dirty="0"/>
                <a:t>状态</a:t>
              </a:r>
              <a:r>
                <a:rPr lang="en-US" altLang="zh-CN" sz="1400" dirty="0"/>
                <a:t>&amp;</a:t>
              </a:r>
              <a:r>
                <a:rPr lang="zh-CN" altLang="en-US" sz="1400" dirty="0"/>
                <a:t>行为分布</a:t>
              </a:r>
              <a:r>
                <a:rPr lang="zh-CN" altLang="en-US" sz="1300" dirty="0"/>
                <a:t>表</a:t>
              </a:r>
              <a:endParaRPr lang="en-US" sz="1300" kern="1200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6E5D09B-6A38-AD4D-B223-30BD7C539676}"/>
              </a:ext>
            </a:extLst>
          </p:cNvPr>
          <p:cNvGrpSpPr/>
          <p:nvPr/>
        </p:nvGrpSpPr>
        <p:grpSpPr>
          <a:xfrm>
            <a:off x="6850178" y="4789784"/>
            <a:ext cx="1956556" cy="2014467"/>
            <a:chOff x="7946163" y="497058"/>
            <a:chExt cx="1651198" cy="2014467"/>
          </a:xfrm>
        </p:grpSpPr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1F4B8C6B-3924-D54A-9A0F-8C70D968C33E}"/>
                </a:ext>
              </a:extLst>
            </p:cNvPr>
            <p:cNvSpPr/>
            <p:nvPr/>
          </p:nvSpPr>
          <p:spPr>
            <a:xfrm>
              <a:off x="7946163" y="497058"/>
              <a:ext cx="1651198" cy="193927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圆角矩形 4">
              <a:extLst>
                <a:ext uri="{FF2B5EF4-FFF2-40B4-BE49-F238E27FC236}">
                  <a16:creationId xmlns:a16="http://schemas.microsoft.com/office/drawing/2014/main" id="{EDFB4972-9F0D-C841-9F55-A3575DEB9066}"/>
                </a:ext>
              </a:extLst>
            </p:cNvPr>
            <p:cNvSpPr txBox="1"/>
            <p:nvPr/>
          </p:nvSpPr>
          <p:spPr>
            <a:xfrm>
              <a:off x="7946163" y="668974"/>
              <a:ext cx="1554474" cy="18425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anchor="t" anchorCtr="0">
              <a:noAutofit/>
            </a:bodyPr>
            <a:lstStyle/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300" b="0" kern="1200" dirty="0">
                  <a:latin typeface="+mn-ea"/>
                  <a:ea typeface="+mn-ea"/>
                </a:rPr>
                <a:t>touch</a:t>
              </a:r>
              <a:r>
                <a:rPr lang="en-US" altLang="zh-Hans" sz="1300" b="0" kern="1200" dirty="0">
                  <a:latin typeface="+mn-ea"/>
                  <a:ea typeface="+mn-ea"/>
                </a:rPr>
                <a:t>_code</a:t>
              </a:r>
              <a:r>
                <a:rPr lang="zh-Hans" altLang="en-US" sz="1300" dirty="0">
                  <a:latin typeface="+mn-ea"/>
                </a:rPr>
                <a:t>→</a:t>
              </a:r>
              <a:r>
                <a:rPr lang="en-US" altLang="zh-Hans" sz="1300" b="0" kern="1200" dirty="0">
                  <a:latin typeface="+mn-ea"/>
                  <a:ea typeface="+mn-ea"/>
                </a:rPr>
                <a:t>action_code</a:t>
              </a:r>
              <a:endParaRPr lang="en-US" sz="1300" kern="1200" dirty="0"/>
            </a:p>
            <a:p>
              <a:pPr marL="114300" lvl="1" indent="-114300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Hans" sz="1300" dirty="0">
                  <a:latin typeface="+mn-ea"/>
                </a:rPr>
                <a:t>action_code</a:t>
              </a:r>
              <a:r>
                <a:rPr lang="zh-Hans" altLang="en-US" sz="1300" dirty="0">
                  <a:latin typeface="+mn-ea"/>
                </a:rPr>
                <a:t>→</a:t>
              </a:r>
              <a:r>
                <a:rPr lang="en-US" altLang="zh-Hans" sz="1300" dirty="0">
                  <a:latin typeface="+mn-ea"/>
                </a:rPr>
                <a:t>status</a:t>
              </a:r>
              <a:endParaRPr lang="en-US" altLang="zh-CN" sz="1300" dirty="0"/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300" b="0" kern="1200" dirty="0">
                  <a:latin typeface="+mn-ea"/>
                  <a:ea typeface="+mn-ea"/>
                </a:rPr>
                <a:t>计算维度：</a:t>
              </a:r>
              <a:r>
                <a:rPr lang="en-US" altLang="zh-CN" sz="1300" b="0" kern="1200" dirty="0">
                  <a:latin typeface="+mn-ea"/>
                  <a:ea typeface="+mn-ea"/>
                </a:rPr>
                <a:t>brand</a:t>
              </a:r>
              <a:r>
                <a:rPr lang="en-US" altLang="zh-Hans" sz="1300" b="0" kern="1200" dirty="0">
                  <a:latin typeface="+mn-ea"/>
                  <a:ea typeface="+mn-ea"/>
                </a:rPr>
                <a:t>,</a:t>
              </a:r>
              <a:r>
                <a:rPr lang="zh-Hans" altLang="en-US" sz="1300" b="0" kern="1200" dirty="0">
                  <a:latin typeface="+mn-ea"/>
                  <a:ea typeface="+mn-ea"/>
                </a:rPr>
                <a:t> </a:t>
              </a:r>
              <a:r>
                <a:rPr lang="en-US" altLang="zh-Hans" sz="1300" b="0" kern="1200" dirty="0">
                  <a:latin typeface="+mn-ea"/>
                  <a:ea typeface="+mn-ea"/>
                </a:rPr>
                <a:t>cate,</a:t>
              </a:r>
              <a:r>
                <a:rPr lang="zh-Hans" altLang="en-US" sz="1300" b="0" kern="1200" dirty="0">
                  <a:latin typeface="+mn-ea"/>
                  <a:ea typeface="+mn-ea"/>
                </a:rPr>
                <a:t> </a:t>
              </a:r>
              <a:r>
                <a:rPr lang="en-US" altLang="zh-Hans" sz="1300" b="0" kern="1200" dirty="0">
                  <a:latin typeface="+mn-ea"/>
                  <a:ea typeface="+mn-ea"/>
                </a:rPr>
                <a:t>pin</a:t>
              </a: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Hans" sz="1300" dirty="0">
                  <a:latin typeface="+mn-ea"/>
                </a:rPr>
                <a:t>status</a:t>
              </a:r>
              <a:r>
                <a:rPr lang="zh-Hans" altLang="en-US" sz="1300" dirty="0">
                  <a:latin typeface="+mn-ea"/>
                </a:rPr>
                <a:t> </a:t>
              </a:r>
              <a:r>
                <a:rPr lang="en-US" altLang="zh-Hans" sz="1300" dirty="0">
                  <a:latin typeface="+mn-ea"/>
                </a:rPr>
                <a:t>compress</a:t>
              </a:r>
            </a:p>
            <a:p>
              <a:pPr marL="114300" lvl="1" indent="-114300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altLang="zh-Hans" sz="1300" dirty="0">
                  <a:latin typeface="+mn-ea"/>
                </a:rPr>
                <a:t>brand*cate</a:t>
              </a:r>
              <a:r>
                <a:rPr lang="zh-Hans" altLang="en-US" sz="1300" dirty="0">
                  <a:latin typeface="+mn-ea"/>
                </a:rPr>
                <a:t> </a:t>
              </a:r>
              <a:r>
                <a:rPr lang="en-US" altLang="zh-Hans" sz="1300" dirty="0">
                  <a:latin typeface="+mn-ea"/>
                </a:rPr>
                <a:t>packed</a:t>
              </a: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300" b="0" kern="1200" dirty="0">
                <a:latin typeface="+mn-ea"/>
                <a:ea typeface="+mn-ea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F471071-5348-BE4C-855D-55E1BFAD8097}"/>
              </a:ext>
            </a:extLst>
          </p:cNvPr>
          <p:cNvGrpSpPr/>
          <p:nvPr/>
        </p:nvGrpSpPr>
        <p:grpSpPr>
          <a:xfrm>
            <a:off x="2886181" y="4338021"/>
            <a:ext cx="1651198" cy="615239"/>
            <a:chOff x="5306235" y="36424"/>
            <a:chExt cx="1651198" cy="61523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CD5652DB-1A90-B441-92AB-1F5C61F519F9}"/>
                </a:ext>
              </a:extLst>
            </p:cNvPr>
            <p:cNvSpPr/>
            <p:nvPr/>
          </p:nvSpPr>
          <p:spPr>
            <a:xfrm>
              <a:off x="5306235" y="36424"/>
              <a:ext cx="1651198" cy="61523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圆角矩形 4">
              <a:extLst>
                <a:ext uri="{FF2B5EF4-FFF2-40B4-BE49-F238E27FC236}">
                  <a16:creationId xmlns:a16="http://schemas.microsoft.com/office/drawing/2014/main" id="{9D38A1FA-A1A1-E64B-8F88-D8D1E2E201CC}"/>
                </a:ext>
              </a:extLst>
            </p:cNvPr>
            <p:cNvSpPr txBox="1"/>
            <p:nvPr/>
          </p:nvSpPr>
          <p:spPr>
            <a:xfrm>
              <a:off x="5360306" y="134844"/>
              <a:ext cx="1497527" cy="3066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2456" tIns="92456" rIns="92456" bIns="49530" numCol="1" spcCol="1270" anchor="t" anchorCtr="0">
              <a:noAutofit/>
            </a:bodyPr>
            <a:lstStyle/>
            <a:p>
              <a:pPr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dirty="0"/>
                <a:t>统计</a:t>
              </a:r>
              <a:r>
                <a:rPr lang="en-US" altLang="zh-CN" sz="1400" dirty="0"/>
                <a:t>表</a:t>
              </a:r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 dirty="0"/>
            </a:p>
          </p:txBody>
        </p:sp>
      </p:grpSp>
      <p:sp>
        <p:nvSpPr>
          <p:cNvPr id="16" name="左箭头 15">
            <a:extLst>
              <a:ext uri="{FF2B5EF4-FFF2-40B4-BE49-F238E27FC236}">
                <a16:creationId xmlns:a16="http://schemas.microsoft.com/office/drawing/2014/main" id="{F670F0EA-D1C3-8B42-8935-B3AFC4D56854}"/>
              </a:ext>
            </a:extLst>
          </p:cNvPr>
          <p:cNvSpPr/>
          <p:nvPr/>
        </p:nvSpPr>
        <p:spPr>
          <a:xfrm>
            <a:off x="5194232" y="4403324"/>
            <a:ext cx="678356" cy="484632"/>
          </a:xfrm>
          <a:prstGeom prst="lef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9F39C8D-94C5-E74F-BB08-B318FE868202}"/>
              </a:ext>
            </a:extLst>
          </p:cNvPr>
          <p:cNvGrpSpPr/>
          <p:nvPr/>
        </p:nvGrpSpPr>
        <p:grpSpPr>
          <a:xfrm>
            <a:off x="3168267" y="4786344"/>
            <a:ext cx="1705228" cy="2006883"/>
            <a:chOff x="5427234" y="144324"/>
            <a:chExt cx="1705228" cy="2006883"/>
          </a:xfrm>
        </p:grpSpPr>
        <p:sp>
          <p:nvSpPr>
            <p:cNvPr id="26" name="圆角矩形 25">
              <a:extLst>
                <a:ext uri="{FF2B5EF4-FFF2-40B4-BE49-F238E27FC236}">
                  <a16:creationId xmlns:a16="http://schemas.microsoft.com/office/drawing/2014/main" id="{E52A8F94-B7FA-8843-8773-455FD65C877C}"/>
                </a:ext>
              </a:extLst>
            </p:cNvPr>
            <p:cNvSpPr/>
            <p:nvPr/>
          </p:nvSpPr>
          <p:spPr>
            <a:xfrm>
              <a:off x="5427234" y="144324"/>
              <a:ext cx="1705228" cy="189091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圆角矩形 4">
              <a:extLst>
                <a:ext uri="{FF2B5EF4-FFF2-40B4-BE49-F238E27FC236}">
                  <a16:creationId xmlns:a16="http://schemas.microsoft.com/office/drawing/2014/main" id="{8BE518AD-C4F1-2047-A1DF-C68E65E72035}"/>
                </a:ext>
              </a:extLst>
            </p:cNvPr>
            <p:cNvSpPr txBox="1"/>
            <p:nvPr/>
          </p:nvSpPr>
          <p:spPr>
            <a:xfrm>
              <a:off x="5523958" y="308656"/>
              <a:ext cx="1554474" cy="18425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anchor="t" anchorCtr="0">
              <a:noAutofit/>
            </a:bodyPr>
            <a:lstStyle/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300" b="0" kern="1200" dirty="0">
                  <a:latin typeface="+mn-ea"/>
                  <a:ea typeface="+mn-ea"/>
                </a:rPr>
                <a:t>assets</a:t>
              </a:r>
              <a:endParaRPr lang="en-US" sz="1300" kern="1200" dirty="0"/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Hans" sz="1300" b="0" kern="1200" dirty="0">
                  <a:latin typeface="+mn-ea"/>
                  <a:ea typeface="+mn-ea"/>
                </a:rPr>
                <a:t>marketing</a:t>
              </a:r>
              <a:endParaRPr lang="en-US" sz="1300" b="0" kern="1200" dirty="0">
                <a:latin typeface="+mn-ea"/>
                <a:ea typeface="+mn-ea"/>
              </a:endParaRPr>
            </a:p>
            <a:p>
              <a:pPr marL="114300" lvl="1" indent="-114300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altLang="zh-Hans" sz="1300" dirty="0">
                  <a:latin typeface="+mn-ea"/>
                </a:rPr>
                <a:t>touch_spot_drill(action_code</a:t>
              </a:r>
              <a:r>
                <a:rPr lang="zh-Hans" altLang="en-US" sz="1300" dirty="0">
                  <a:latin typeface="+mn-ea"/>
                </a:rPr>
                <a:t>→</a:t>
              </a:r>
              <a:r>
                <a:rPr lang="en-US" altLang="zh-Hans" sz="1300" dirty="0">
                  <a:latin typeface="+mn-ea"/>
                </a:rPr>
                <a:t>source_code)</a:t>
              </a:r>
            </a:p>
            <a:p>
              <a:pPr marL="114300" lvl="1" indent="-114300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endParaRPr lang="en-US" altLang="zh-Hans" sz="1300" dirty="0">
                <a:latin typeface="+mn-ea"/>
              </a:endParaRPr>
            </a:p>
            <a:p>
              <a:pPr marL="114300" lvl="1" indent="-114300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endParaRPr lang="en-US" altLang="zh-Hans" sz="1300" dirty="0">
                <a:latin typeface="+mn-ea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A7770FE9-1784-6841-AFB0-9983FAB6C890}"/>
              </a:ext>
            </a:extLst>
          </p:cNvPr>
          <p:cNvSpPr/>
          <p:nvPr/>
        </p:nvSpPr>
        <p:spPr>
          <a:xfrm>
            <a:off x="9459467" y="4384707"/>
            <a:ext cx="902208" cy="4515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F49F5E-7737-494C-82C8-3152F8B51605}"/>
              </a:ext>
            </a:extLst>
          </p:cNvPr>
          <p:cNvSpPr txBox="1"/>
          <p:nvPr/>
        </p:nvSpPr>
        <p:spPr>
          <a:xfrm>
            <a:off x="9621422" y="4442080"/>
            <a:ext cx="74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Join</a:t>
            </a:r>
            <a:endParaRPr kumimoji="1" lang="zh-CN" altLang="en-US" dirty="0"/>
          </a:p>
        </p:txBody>
      </p:sp>
      <p:sp>
        <p:nvSpPr>
          <p:cNvPr id="13" name="下箭头 12">
            <a:extLst>
              <a:ext uri="{FF2B5EF4-FFF2-40B4-BE49-F238E27FC236}">
                <a16:creationId xmlns:a16="http://schemas.microsoft.com/office/drawing/2014/main" id="{BE3B67D1-E594-A048-A64C-B6079DAF4D78}"/>
              </a:ext>
            </a:extLst>
          </p:cNvPr>
          <p:cNvSpPr/>
          <p:nvPr/>
        </p:nvSpPr>
        <p:spPr>
          <a:xfrm>
            <a:off x="9865673" y="3981692"/>
            <a:ext cx="119575" cy="41290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左箭头 14">
            <a:extLst>
              <a:ext uri="{FF2B5EF4-FFF2-40B4-BE49-F238E27FC236}">
                <a16:creationId xmlns:a16="http://schemas.microsoft.com/office/drawing/2014/main" id="{5D7C68EE-E3A6-8241-8285-4C6EC476B99C}"/>
              </a:ext>
            </a:extLst>
          </p:cNvPr>
          <p:cNvSpPr/>
          <p:nvPr/>
        </p:nvSpPr>
        <p:spPr>
          <a:xfrm>
            <a:off x="8180639" y="4584192"/>
            <a:ext cx="1278828" cy="158939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6162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e.g.</a:t>
            </a:r>
            <a:r>
              <a:rPr lang="zh-Hans" altLang="en-US" dirty="0">
                <a:latin typeface="+mn-ea"/>
              </a:rPr>
              <a:t> </a:t>
            </a:r>
            <a:r>
              <a:rPr lang="en-US" altLang="zh-Hans" dirty="0">
                <a:latin typeface="+mn-ea"/>
              </a:rPr>
              <a:t>ad-feature</a:t>
            </a:r>
            <a:endParaRPr 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F471071-5348-BE4C-855D-55E1BFAD8097}"/>
              </a:ext>
            </a:extLst>
          </p:cNvPr>
          <p:cNvGrpSpPr/>
          <p:nvPr/>
        </p:nvGrpSpPr>
        <p:grpSpPr>
          <a:xfrm>
            <a:off x="880197" y="1702110"/>
            <a:ext cx="1757021" cy="637227"/>
            <a:chOff x="3709108" y="-2617138"/>
            <a:chExt cx="1651198" cy="615239"/>
          </a:xfrm>
          <a:solidFill>
            <a:schemeClr val="accent6"/>
          </a:solidFill>
        </p:grpSpPr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CD5652DB-1A90-B441-92AB-1F5C61F519F9}"/>
                </a:ext>
              </a:extLst>
            </p:cNvPr>
            <p:cNvSpPr/>
            <p:nvPr/>
          </p:nvSpPr>
          <p:spPr>
            <a:xfrm>
              <a:off x="3709108" y="-2617138"/>
              <a:ext cx="1651198" cy="615239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圆角矩形 4">
              <a:extLst>
                <a:ext uri="{FF2B5EF4-FFF2-40B4-BE49-F238E27FC236}">
                  <a16:creationId xmlns:a16="http://schemas.microsoft.com/office/drawing/2014/main" id="{9D38A1FA-A1A1-E64B-8F88-D8D1E2E201CC}"/>
                </a:ext>
              </a:extLst>
            </p:cNvPr>
            <p:cNvSpPr txBox="1"/>
            <p:nvPr/>
          </p:nvSpPr>
          <p:spPr>
            <a:xfrm>
              <a:off x="3753494" y="-2573034"/>
              <a:ext cx="1540385" cy="57113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2456" tIns="92456" rIns="92456" bIns="49530" numCol="1" spcCol="1270" anchor="t" anchorCtr="0">
              <a:noAutofit/>
            </a:bodyPr>
            <a:lstStyle/>
            <a:p>
              <a:pPr lvl="0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Hans" sz="1600" b="1" i="1" dirty="0">
                  <a:solidFill>
                    <a:srgbClr val="FFFF00"/>
                  </a:solidFill>
                </a:rPr>
                <a:t>device</a:t>
              </a:r>
              <a:r>
                <a:rPr lang="en-US" altLang="zh-Hans" sz="1600" dirty="0">
                  <a:solidFill>
                    <a:prstClr val="white"/>
                  </a:solidFill>
                </a:rPr>
                <a:t>,</a:t>
              </a:r>
              <a:r>
                <a:rPr lang="zh-Hans" altLang="en-US" sz="1600" dirty="0">
                  <a:solidFill>
                    <a:prstClr val="white"/>
                  </a:solidFill>
                </a:rPr>
                <a:t>               </a:t>
              </a:r>
              <a:r>
                <a:rPr lang="en-US" altLang="zh-Hans" sz="1600" dirty="0">
                  <a:solidFill>
                    <a:schemeClr val="bg1"/>
                  </a:solidFill>
                </a:rPr>
                <a:t>pin</a:t>
              </a:r>
              <a:endParaRPr lang="en-US" altLang="zh-CN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9F39C8D-94C5-E74F-BB08-B318FE868202}"/>
              </a:ext>
            </a:extLst>
          </p:cNvPr>
          <p:cNvGrpSpPr/>
          <p:nvPr/>
        </p:nvGrpSpPr>
        <p:grpSpPr>
          <a:xfrm>
            <a:off x="1648804" y="2151229"/>
            <a:ext cx="1106651" cy="460369"/>
            <a:chOff x="3972732" y="1756061"/>
            <a:chExt cx="1620757" cy="1383299"/>
          </a:xfrm>
        </p:grpSpPr>
        <p:sp>
          <p:nvSpPr>
            <p:cNvPr id="26" name="圆角矩形 25">
              <a:extLst>
                <a:ext uri="{FF2B5EF4-FFF2-40B4-BE49-F238E27FC236}">
                  <a16:creationId xmlns:a16="http://schemas.microsoft.com/office/drawing/2014/main" id="{E52A8F94-B7FA-8843-8773-455FD65C877C}"/>
                </a:ext>
              </a:extLst>
            </p:cNvPr>
            <p:cNvSpPr/>
            <p:nvPr/>
          </p:nvSpPr>
          <p:spPr>
            <a:xfrm>
              <a:off x="3972732" y="1866381"/>
              <a:ext cx="1620757" cy="119547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27" name="圆角矩形 4">
              <a:extLst>
                <a:ext uri="{FF2B5EF4-FFF2-40B4-BE49-F238E27FC236}">
                  <a16:creationId xmlns:a16="http://schemas.microsoft.com/office/drawing/2014/main" id="{8BE518AD-C4F1-2047-A1DF-C68E65E72035}"/>
                </a:ext>
              </a:extLst>
            </p:cNvPr>
            <p:cNvSpPr txBox="1"/>
            <p:nvPr/>
          </p:nvSpPr>
          <p:spPr>
            <a:xfrm>
              <a:off x="3972732" y="1756061"/>
              <a:ext cx="1554474" cy="13832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anchor="t" anchorCtr="0">
              <a:noAutofit/>
            </a:bodyPr>
            <a:lstStyle/>
            <a:p>
              <a:r>
                <a:rPr kumimoji="1" lang="en-US" altLang="zh-Hans" sz="1400" dirty="0"/>
                <a:t>device</a:t>
              </a:r>
              <a:r>
                <a:rPr kumimoji="1" lang="zh-Hans" altLang="en-US" sz="1400" dirty="0"/>
                <a:t> </a:t>
              </a:r>
              <a:r>
                <a:rPr kumimoji="1" lang="en-US" altLang="zh-Hans" sz="1400" dirty="0"/>
                <a:t>2</a:t>
              </a:r>
              <a:r>
                <a:rPr kumimoji="1" lang="zh-Hans" altLang="en-US" sz="1400" dirty="0"/>
                <a:t> </a:t>
              </a:r>
              <a:r>
                <a:rPr kumimoji="1" lang="en-US" altLang="zh-Hans" sz="1400" dirty="0"/>
                <a:t>pin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A7770FE9-1784-6841-AFB0-9983FAB6C890}"/>
              </a:ext>
            </a:extLst>
          </p:cNvPr>
          <p:cNvSpPr/>
          <p:nvPr/>
        </p:nvSpPr>
        <p:spPr>
          <a:xfrm>
            <a:off x="6938614" y="1804430"/>
            <a:ext cx="902208" cy="4515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F49F5E-7737-494C-82C8-3152F8B51605}"/>
              </a:ext>
            </a:extLst>
          </p:cNvPr>
          <p:cNvSpPr txBox="1"/>
          <p:nvPr/>
        </p:nvSpPr>
        <p:spPr>
          <a:xfrm>
            <a:off x="7047381" y="1818927"/>
            <a:ext cx="74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Join</a:t>
            </a:r>
            <a:endParaRPr kumimoji="1" lang="zh-CN" altLang="en-US" dirty="0"/>
          </a:p>
        </p:txBody>
      </p:sp>
      <p:sp>
        <p:nvSpPr>
          <p:cNvPr id="13" name="下箭头 12">
            <a:extLst>
              <a:ext uri="{FF2B5EF4-FFF2-40B4-BE49-F238E27FC236}">
                <a16:creationId xmlns:a16="http://schemas.microsoft.com/office/drawing/2014/main" id="{BE3B67D1-E594-A048-A64C-B6079DAF4D78}"/>
              </a:ext>
            </a:extLst>
          </p:cNvPr>
          <p:cNvSpPr/>
          <p:nvPr/>
        </p:nvSpPr>
        <p:spPr>
          <a:xfrm>
            <a:off x="5335133" y="2547435"/>
            <a:ext cx="354230" cy="27143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左箭头 14">
            <a:extLst>
              <a:ext uri="{FF2B5EF4-FFF2-40B4-BE49-F238E27FC236}">
                <a16:creationId xmlns:a16="http://schemas.microsoft.com/office/drawing/2014/main" id="{5D7C68EE-E3A6-8241-8285-4C6EC476B99C}"/>
              </a:ext>
            </a:extLst>
          </p:cNvPr>
          <p:cNvSpPr/>
          <p:nvPr/>
        </p:nvSpPr>
        <p:spPr>
          <a:xfrm>
            <a:off x="7991213" y="1987311"/>
            <a:ext cx="344648" cy="161192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9A593C2-6642-CB45-8B15-9B96D717BF32}"/>
              </a:ext>
            </a:extLst>
          </p:cNvPr>
          <p:cNvGrpSpPr/>
          <p:nvPr/>
        </p:nvGrpSpPr>
        <p:grpSpPr>
          <a:xfrm>
            <a:off x="4528178" y="1679271"/>
            <a:ext cx="1968140" cy="660066"/>
            <a:chOff x="3709108" y="-2617138"/>
            <a:chExt cx="1651198" cy="615239"/>
          </a:xfrm>
          <a:solidFill>
            <a:schemeClr val="accent1"/>
          </a:solidFill>
        </p:grpSpPr>
        <p:sp>
          <p:nvSpPr>
            <p:cNvPr id="30" name="圆角矩形 29">
              <a:extLst>
                <a:ext uri="{FF2B5EF4-FFF2-40B4-BE49-F238E27FC236}">
                  <a16:creationId xmlns:a16="http://schemas.microsoft.com/office/drawing/2014/main" id="{4BBE74CB-DC0A-9340-A3F5-BF4760BCCBCC}"/>
                </a:ext>
              </a:extLst>
            </p:cNvPr>
            <p:cNvSpPr/>
            <p:nvPr/>
          </p:nvSpPr>
          <p:spPr>
            <a:xfrm>
              <a:off x="3709108" y="-2617138"/>
              <a:ext cx="1651198" cy="615239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圆角矩形 4">
              <a:extLst>
                <a:ext uri="{FF2B5EF4-FFF2-40B4-BE49-F238E27FC236}">
                  <a16:creationId xmlns:a16="http://schemas.microsoft.com/office/drawing/2014/main" id="{16ED9E8E-8666-D54F-A9EE-AFF1C2427343}"/>
                </a:ext>
              </a:extLst>
            </p:cNvPr>
            <p:cNvSpPr txBox="1"/>
            <p:nvPr/>
          </p:nvSpPr>
          <p:spPr>
            <a:xfrm>
              <a:off x="3753494" y="-2573034"/>
              <a:ext cx="1540385" cy="57113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2456" tIns="92456" rIns="92456" bIns="49530" numCol="1" spcCol="1270" anchor="t" anchorCtr="0">
              <a:noAutofit/>
            </a:bodyPr>
            <a:lstStyle/>
            <a:p>
              <a:pPr lvl="0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Hans" sz="1400" b="1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</a:t>
              </a:r>
              <a:r>
                <a:rPr lang="en-US" altLang="zh-CN" sz="1400" b="1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rand</a:t>
              </a:r>
              <a:r>
                <a:rPr lang="en-US" altLang="zh-Hans" sz="1400" dirty="0">
                  <a:solidFill>
                    <a:prstClr val="white"/>
                  </a:solidFill>
                </a:rPr>
                <a:t>,</a:t>
              </a:r>
              <a:r>
                <a:rPr lang="zh-Hans" altLang="en-US" sz="1400" dirty="0">
                  <a:solidFill>
                    <a:prstClr val="white"/>
                  </a:solidFill>
                </a:rPr>
                <a:t> </a:t>
              </a:r>
              <a:r>
                <a:rPr lang="en-US" altLang="zh-Hans" sz="1400" dirty="0">
                  <a:solidFill>
                    <a:prstClr val="white"/>
                  </a:solidFill>
                </a:rPr>
                <a:t>cate,</a:t>
              </a:r>
              <a:r>
                <a:rPr lang="zh-Hans" altLang="en-US" sz="1400" dirty="0">
                  <a:solidFill>
                    <a:prstClr val="white"/>
                  </a:solidFill>
                </a:rPr>
                <a:t> </a:t>
              </a:r>
              <a:r>
                <a:rPr lang="en-US" altLang="zh-Hans" sz="1400" dirty="0">
                  <a:solidFill>
                    <a:prstClr val="white"/>
                  </a:solidFill>
                </a:rPr>
                <a:t>sku,</a:t>
              </a:r>
              <a:r>
                <a:rPr lang="zh-Hans" altLang="en-US" sz="1400" dirty="0">
                  <a:solidFill>
                    <a:prstClr val="white"/>
                  </a:solidFill>
                </a:rPr>
                <a:t> </a:t>
              </a:r>
              <a:r>
                <a:rPr lang="en" altLang="zh-Hans" sz="1400" dirty="0">
                  <a:solidFill>
                    <a:prstClr val="white"/>
                  </a:solidFill>
                </a:rPr>
                <a:t>pin</a:t>
              </a:r>
              <a:r>
                <a:rPr lang="en-US" altLang="zh-Hans" sz="1400" dirty="0">
                  <a:solidFill>
                    <a:prstClr val="white"/>
                  </a:solidFill>
                </a:rPr>
                <a:t>,</a:t>
              </a:r>
              <a:r>
                <a:rPr lang="zh-Hans" altLang="en-US" sz="1400" dirty="0">
                  <a:solidFill>
                    <a:prstClr val="white"/>
                  </a:solidFill>
                </a:rPr>
                <a:t> </a:t>
              </a:r>
              <a:r>
                <a:rPr lang="en-US" altLang="zh-Hans" sz="1400" b="1" i="1" dirty="0">
                  <a:solidFill>
                    <a:srgbClr val="FFFF00"/>
                  </a:solidFill>
                </a:rPr>
                <a:t>device</a:t>
              </a:r>
              <a:r>
                <a:rPr lang="en-US" altLang="zh-Hans" sz="1400" dirty="0">
                  <a:solidFill>
                    <a:prstClr val="white"/>
                  </a:solidFill>
                </a:rPr>
                <a:t>,</a:t>
              </a:r>
              <a:r>
                <a:rPr lang="zh-Hans" altLang="en-US" sz="1400" dirty="0">
                  <a:solidFill>
                    <a:prstClr val="white"/>
                  </a:solidFill>
                </a:rPr>
                <a:t> </a:t>
              </a:r>
              <a:r>
                <a:rPr lang="en-US" altLang="zh-Hans" sz="1400" dirty="0">
                  <a:solidFill>
                    <a:prstClr val="white"/>
                  </a:solidFill>
                </a:rPr>
                <a:t>ad_index</a:t>
              </a:r>
              <a:endParaRPr lang="en-US" altLang="zh-CN" sz="1400" dirty="0">
                <a:solidFill>
                  <a:prstClr val="white"/>
                </a:solidFill>
              </a:endParaRPr>
            </a:p>
            <a:p>
              <a:pPr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BE85E89-6C00-C447-9E9A-568ECD96D7A7}"/>
              </a:ext>
            </a:extLst>
          </p:cNvPr>
          <p:cNvGrpSpPr/>
          <p:nvPr/>
        </p:nvGrpSpPr>
        <p:grpSpPr>
          <a:xfrm>
            <a:off x="5608068" y="2217288"/>
            <a:ext cx="962379" cy="400878"/>
            <a:chOff x="3972730" y="1756061"/>
            <a:chExt cx="1535859" cy="1475993"/>
          </a:xfrm>
        </p:grpSpPr>
        <p:sp>
          <p:nvSpPr>
            <p:cNvPr id="33" name="圆角矩形 32">
              <a:extLst>
                <a:ext uri="{FF2B5EF4-FFF2-40B4-BE49-F238E27FC236}">
                  <a16:creationId xmlns:a16="http://schemas.microsoft.com/office/drawing/2014/main" id="{EA42634E-064D-3B43-BF23-ABFABE1E7A87}"/>
                </a:ext>
              </a:extLst>
            </p:cNvPr>
            <p:cNvSpPr/>
            <p:nvPr/>
          </p:nvSpPr>
          <p:spPr>
            <a:xfrm>
              <a:off x="3972732" y="1866382"/>
              <a:ext cx="1523357" cy="13595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34" name="圆角矩形 4">
              <a:extLst>
                <a:ext uri="{FF2B5EF4-FFF2-40B4-BE49-F238E27FC236}">
                  <a16:creationId xmlns:a16="http://schemas.microsoft.com/office/drawing/2014/main" id="{9BC7D2E5-D562-0C43-83C7-E891D45233B5}"/>
                </a:ext>
              </a:extLst>
            </p:cNvPr>
            <p:cNvSpPr txBox="1"/>
            <p:nvPr/>
          </p:nvSpPr>
          <p:spPr>
            <a:xfrm>
              <a:off x="3972730" y="1756061"/>
              <a:ext cx="1535859" cy="14759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anchor="t" anchorCtr="0">
              <a:noAutofit/>
            </a:bodyPr>
            <a:lstStyle/>
            <a:p>
              <a:pPr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dirty="0"/>
                <a:t>Ad</a:t>
              </a:r>
              <a:r>
                <a:rPr lang="zh-CN" altLang="en-US" sz="1400" dirty="0"/>
                <a:t>曝光</a:t>
              </a:r>
              <a:endParaRPr lang="en-US" altLang="zh-Hans" sz="1300" dirty="0">
                <a:latin typeface="+mn-ea"/>
              </a:endParaRPr>
            </a:p>
            <a:p>
              <a:pPr marL="114300" lvl="1" indent="-114300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endParaRPr lang="en-US" altLang="zh-Hans" sz="1300" dirty="0">
                <a:latin typeface="+mn-ea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398A35B1-6858-2B4B-B76D-BCB32CB83CCB}"/>
              </a:ext>
            </a:extLst>
          </p:cNvPr>
          <p:cNvGrpSpPr/>
          <p:nvPr/>
        </p:nvGrpSpPr>
        <p:grpSpPr>
          <a:xfrm>
            <a:off x="8478057" y="1705394"/>
            <a:ext cx="1757021" cy="637227"/>
            <a:chOff x="3709108" y="-2617138"/>
            <a:chExt cx="1651198" cy="615239"/>
          </a:xfrm>
          <a:solidFill>
            <a:schemeClr val="accent6"/>
          </a:solidFill>
        </p:grpSpPr>
        <p:sp>
          <p:nvSpPr>
            <p:cNvPr id="36" name="圆角矩形 35">
              <a:extLst>
                <a:ext uri="{FF2B5EF4-FFF2-40B4-BE49-F238E27FC236}">
                  <a16:creationId xmlns:a16="http://schemas.microsoft.com/office/drawing/2014/main" id="{761825A5-262C-314D-B3C7-A2FEF9D6B269}"/>
                </a:ext>
              </a:extLst>
            </p:cNvPr>
            <p:cNvSpPr/>
            <p:nvPr/>
          </p:nvSpPr>
          <p:spPr>
            <a:xfrm>
              <a:off x="3709108" y="-2617138"/>
              <a:ext cx="1651198" cy="615239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圆角矩形 4">
              <a:extLst>
                <a:ext uri="{FF2B5EF4-FFF2-40B4-BE49-F238E27FC236}">
                  <a16:creationId xmlns:a16="http://schemas.microsoft.com/office/drawing/2014/main" id="{0E24B9E6-5B1F-3F4B-8A2A-770C4DFA77AB}"/>
                </a:ext>
              </a:extLst>
            </p:cNvPr>
            <p:cNvSpPr txBox="1"/>
            <p:nvPr/>
          </p:nvSpPr>
          <p:spPr>
            <a:xfrm>
              <a:off x="3753493" y="-2573034"/>
              <a:ext cx="1540385" cy="57113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2456" tIns="92456" rIns="92456" bIns="49530" numCol="1" spcCol="1270" anchor="t" anchorCtr="0">
              <a:noAutofit/>
            </a:bodyPr>
            <a:lstStyle/>
            <a:p>
              <a:pPr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Hans" sz="1600" dirty="0"/>
                <a:t>main_brand,</a:t>
              </a:r>
              <a:r>
                <a:rPr lang="zh-Hans" altLang="en-US" sz="1600" dirty="0"/>
                <a:t> </a:t>
              </a:r>
              <a:r>
                <a:rPr lang="en-US" altLang="zh-Hans" sz="1600" b="1" i="1" dirty="0">
                  <a:solidFill>
                    <a:schemeClr val="tx1"/>
                  </a:solidFill>
                </a:rPr>
                <a:t>brand</a:t>
              </a:r>
              <a:endParaRPr lang="en-US" sz="1600" b="1" i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53A702C-6FEF-1546-B2C9-F19DB9CB08B5}"/>
              </a:ext>
            </a:extLst>
          </p:cNvPr>
          <p:cNvGrpSpPr/>
          <p:nvPr/>
        </p:nvGrpSpPr>
        <p:grpSpPr>
          <a:xfrm>
            <a:off x="9396253" y="2160906"/>
            <a:ext cx="981021" cy="450698"/>
            <a:chOff x="3972732" y="1756061"/>
            <a:chExt cx="1565610" cy="1659425"/>
          </a:xfrm>
        </p:grpSpPr>
        <p:sp>
          <p:nvSpPr>
            <p:cNvPr id="39" name="圆角矩形 38">
              <a:extLst>
                <a:ext uri="{FF2B5EF4-FFF2-40B4-BE49-F238E27FC236}">
                  <a16:creationId xmlns:a16="http://schemas.microsoft.com/office/drawing/2014/main" id="{357C8AC4-952D-BD49-BA36-E13518F3C8DA}"/>
                </a:ext>
              </a:extLst>
            </p:cNvPr>
            <p:cNvSpPr/>
            <p:nvPr/>
          </p:nvSpPr>
          <p:spPr>
            <a:xfrm>
              <a:off x="3972734" y="1866382"/>
              <a:ext cx="1565608" cy="14541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40" name="圆角矩形 4">
              <a:extLst>
                <a:ext uri="{FF2B5EF4-FFF2-40B4-BE49-F238E27FC236}">
                  <a16:creationId xmlns:a16="http://schemas.microsoft.com/office/drawing/2014/main" id="{8E984FB8-A566-7B41-808D-A7CC48363B9A}"/>
                </a:ext>
              </a:extLst>
            </p:cNvPr>
            <p:cNvSpPr txBox="1"/>
            <p:nvPr/>
          </p:nvSpPr>
          <p:spPr>
            <a:xfrm>
              <a:off x="3972732" y="1756061"/>
              <a:ext cx="1554475" cy="16594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anchor="t" anchorCtr="0">
              <a:noAutofit/>
            </a:bodyPr>
            <a:lstStyle/>
            <a:p>
              <a:pPr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dirty="0">
                  <a:latin typeface="+mn-ea"/>
                </a:rPr>
                <a:t>主子品牌</a:t>
              </a:r>
              <a:endParaRPr lang="en-US" altLang="zh-Hans" sz="1300" dirty="0">
                <a:latin typeface="+mn-ea"/>
              </a:endParaRPr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B739A427-7234-EF4F-A581-61B23B6A9549}"/>
              </a:ext>
            </a:extLst>
          </p:cNvPr>
          <p:cNvSpPr/>
          <p:nvPr/>
        </p:nvSpPr>
        <p:spPr>
          <a:xfrm>
            <a:off x="3169544" y="1809043"/>
            <a:ext cx="902208" cy="4515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左箭头 41">
            <a:extLst>
              <a:ext uri="{FF2B5EF4-FFF2-40B4-BE49-F238E27FC236}">
                <a16:creationId xmlns:a16="http://schemas.microsoft.com/office/drawing/2014/main" id="{89A5802A-D4C2-1F40-BB59-370B010E5A97}"/>
              </a:ext>
            </a:extLst>
          </p:cNvPr>
          <p:cNvSpPr/>
          <p:nvPr/>
        </p:nvSpPr>
        <p:spPr>
          <a:xfrm>
            <a:off x="6503295" y="1962967"/>
            <a:ext cx="344648" cy="161192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左箭头 43">
            <a:extLst>
              <a:ext uri="{FF2B5EF4-FFF2-40B4-BE49-F238E27FC236}">
                <a16:creationId xmlns:a16="http://schemas.microsoft.com/office/drawing/2014/main" id="{EF04042E-5C4F-9E42-9EBA-F5D1315F0ECF}"/>
              </a:ext>
            </a:extLst>
          </p:cNvPr>
          <p:cNvSpPr/>
          <p:nvPr/>
        </p:nvSpPr>
        <p:spPr>
          <a:xfrm flipH="1">
            <a:off x="2684448" y="1927103"/>
            <a:ext cx="384431" cy="187239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左箭头 44">
            <a:extLst>
              <a:ext uri="{FF2B5EF4-FFF2-40B4-BE49-F238E27FC236}">
                <a16:creationId xmlns:a16="http://schemas.microsoft.com/office/drawing/2014/main" id="{306FAB3F-00D2-9B44-B5AE-8EF9718F1F16}"/>
              </a:ext>
            </a:extLst>
          </p:cNvPr>
          <p:cNvSpPr/>
          <p:nvPr/>
        </p:nvSpPr>
        <p:spPr>
          <a:xfrm flipH="1">
            <a:off x="4157220" y="1949943"/>
            <a:ext cx="384431" cy="187239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59625BC-5A44-5144-8785-1C638703EF2C}"/>
              </a:ext>
            </a:extLst>
          </p:cNvPr>
          <p:cNvSpPr txBox="1"/>
          <p:nvPr/>
        </p:nvSpPr>
        <p:spPr>
          <a:xfrm>
            <a:off x="3322382" y="1836056"/>
            <a:ext cx="74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Join</a:t>
            </a:r>
            <a:endParaRPr kumimoji="1" lang="zh-CN" altLang="en-US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EE011DAE-2BC9-5146-9E09-4F2C87B37885}"/>
              </a:ext>
            </a:extLst>
          </p:cNvPr>
          <p:cNvGrpSpPr/>
          <p:nvPr/>
        </p:nvGrpSpPr>
        <p:grpSpPr>
          <a:xfrm>
            <a:off x="4447339" y="2851356"/>
            <a:ext cx="2103545" cy="695349"/>
            <a:chOff x="3510480" y="-719885"/>
            <a:chExt cx="1651198" cy="615239"/>
          </a:xfrm>
          <a:solidFill>
            <a:schemeClr val="accent1"/>
          </a:solidFill>
        </p:grpSpPr>
        <p:sp>
          <p:nvSpPr>
            <p:cNvPr id="48" name="圆角矩形 47">
              <a:extLst>
                <a:ext uri="{FF2B5EF4-FFF2-40B4-BE49-F238E27FC236}">
                  <a16:creationId xmlns:a16="http://schemas.microsoft.com/office/drawing/2014/main" id="{184F1E14-C443-204B-810D-E8E67F3434C1}"/>
                </a:ext>
              </a:extLst>
            </p:cNvPr>
            <p:cNvSpPr/>
            <p:nvPr/>
          </p:nvSpPr>
          <p:spPr>
            <a:xfrm>
              <a:off x="3510480" y="-719885"/>
              <a:ext cx="1651198" cy="615239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圆角矩形 4">
              <a:extLst>
                <a:ext uri="{FF2B5EF4-FFF2-40B4-BE49-F238E27FC236}">
                  <a16:creationId xmlns:a16="http://schemas.microsoft.com/office/drawing/2014/main" id="{8E1EF157-0CB8-BD49-ADF7-CB2D71E85377}"/>
                </a:ext>
              </a:extLst>
            </p:cNvPr>
            <p:cNvSpPr txBox="1"/>
            <p:nvPr/>
          </p:nvSpPr>
          <p:spPr>
            <a:xfrm>
              <a:off x="3565886" y="-675781"/>
              <a:ext cx="1595792" cy="57113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2456" tIns="92456" rIns="92456" bIns="49530" numCol="1" spcCol="1270" anchor="t" anchorCtr="0">
              <a:noAutofit/>
            </a:bodyPr>
            <a:lstStyle/>
            <a:p>
              <a:pPr lvl="0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Hans" sz="1400" b="1" i="1" dirty="0">
                  <a:solidFill>
                    <a:schemeClr val="tx1"/>
                  </a:solidFill>
                </a:rPr>
                <a:t>main_b</a:t>
              </a:r>
              <a:r>
                <a:rPr lang="en-US" altLang="zh-CN" sz="1400" b="1" i="1" dirty="0">
                  <a:solidFill>
                    <a:schemeClr val="tx1"/>
                  </a:solidFill>
                </a:rPr>
                <a:t>rand</a:t>
              </a:r>
              <a:r>
                <a:rPr lang="en-US" altLang="zh-Hans" sz="1400" dirty="0">
                  <a:solidFill>
                    <a:prstClr val="white"/>
                  </a:solidFill>
                </a:rPr>
                <a:t>,</a:t>
              </a:r>
              <a:r>
                <a:rPr lang="zh-Hans" altLang="en-US" sz="1400" dirty="0">
                  <a:solidFill>
                    <a:prstClr val="white"/>
                  </a:solidFill>
                </a:rPr>
                <a:t> </a:t>
              </a:r>
              <a:r>
                <a:rPr lang="en-US" altLang="zh-Hans" sz="1400" dirty="0">
                  <a:solidFill>
                    <a:prstClr val="white"/>
                  </a:solidFill>
                </a:rPr>
                <a:t>cate,</a:t>
              </a:r>
              <a:r>
                <a:rPr lang="zh-Hans" altLang="en-US" sz="1400" dirty="0">
                  <a:solidFill>
                    <a:prstClr val="white"/>
                  </a:solidFill>
                </a:rPr>
                <a:t> </a:t>
              </a:r>
              <a:r>
                <a:rPr lang="en-US" altLang="zh-Hans" sz="1400" dirty="0">
                  <a:solidFill>
                    <a:prstClr val="white"/>
                  </a:solidFill>
                </a:rPr>
                <a:t>sku,</a:t>
              </a:r>
              <a:r>
                <a:rPr lang="zh-Hans" altLang="en-US" sz="1400" dirty="0">
                  <a:solidFill>
                    <a:prstClr val="white"/>
                  </a:solidFill>
                </a:rPr>
                <a:t> </a:t>
              </a:r>
              <a:r>
                <a:rPr lang="en" altLang="zh-Hans" sz="1400" b="1" i="1" dirty="0">
                  <a:solidFill>
                    <a:srgbClr val="FFFF00"/>
                  </a:solidFill>
                </a:rPr>
                <a:t>pin</a:t>
              </a:r>
              <a:r>
                <a:rPr lang="en-US" altLang="zh-Hans" sz="1400" dirty="0">
                  <a:solidFill>
                    <a:prstClr val="white"/>
                  </a:solidFill>
                </a:rPr>
                <a:t>,</a:t>
              </a:r>
              <a:r>
                <a:rPr lang="zh-Hans" altLang="en-US" sz="1400" dirty="0">
                  <a:solidFill>
                    <a:prstClr val="white"/>
                  </a:solidFill>
                </a:rPr>
                <a:t> </a:t>
              </a:r>
              <a:r>
                <a:rPr lang="en-US" altLang="zh-Hans" sz="1400" dirty="0">
                  <a:solidFill>
                    <a:prstClr val="white"/>
                  </a:solidFill>
                </a:rPr>
                <a:t>device,</a:t>
              </a:r>
              <a:r>
                <a:rPr lang="zh-Hans" altLang="en-US" sz="1400" dirty="0">
                  <a:solidFill>
                    <a:prstClr val="white"/>
                  </a:solidFill>
                </a:rPr>
                <a:t> </a:t>
              </a:r>
              <a:r>
                <a:rPr lang="en-US" altLang="zh-Hans" sz="1400" dirty="0">
                  <a:solidFill>
                    <a:prstClr val="white"/>
                  </a:solidFill>
                </a:rPr>
                <a:t>ad_index</a:t>
              </a:r>
              <a:endParaRPr lang="en-US" altLang="zh-CN" sz="1400" dirty="0">
                <a:solidFill>
                  <a:prstClr val="white"/>
                </a:solidFill>
              </a:endParaRPr>
            </a:p>
            <a:p>
              <a:pPr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 dirty="0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CC2F047-663B-5649-9845-35C691C67C0D}"/>
              </a:ext>
            </a:extLst>
          </p:cNvPr>
          <p:cNvGrpSpPr/>
          <p:nvPr/>
        </p:nvGrpSpPr>
        <p:grpSpPr>
          <a:xfrm>
            <a:off x="5568968" y="3423298"/>
            <a:ext cx="1106651" cy="460369"/>
            <a:chOff x="3972732" y="1756061"/>
            <a:chExt cx="1620757" cy="1383299"/>
          </a:xfrm>
        </p:grpSpPr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5A61B3ED-3E85-4349-B9E9-F2208B222EEE}"/>
                </a:ext>
              </a:extLst>
            </p:cNvPr>
            <p:cNvSpPr/>
            <p:nvPr/>
          </p:nvSpPr>
          <p:spPr>
            <a:xfrm>
              <a:off x="3972732" y="1866381"/>
              <a:ext cx="1620757" cy="127297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52" name="圆角矩形 4">
              <a:extLst>
                <a:ext uri="{FF2B5EF4-FFF2-40B4-BE49-F238E27FC236}">
                  <a16:creationId xmlns:a16="http://schemas.microsoft.com/office/drawing/2014/main" id="{FBEA0E12-F3D3-794C-8476-1DBF4E14B9F5}"/>
                </a:ext>
              </a:extLst>
            </p:cNvPr>
            <p:cNvSpPr txBox="1"/>
            <p:nvPr/>
          </p:nvSpPr>
          <p:spPr>
            <a:xfrm>
              <a:off x="3972732" y="1756061"/>
              <a:ext cx="1554474" cy="13832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anchor="t" anchorCtr="0">
              <a:noAutofit/>
            </a:bodyPr>
            <a:lstStyle/>
            <a:p>
              <a:r>
                <a:rPr kumimoji="1" lang="en-US" altLang="zh-Hans" sz="1400" dirty="0"/>
                <a:t>Mid</a:t>
              </a:r>
            </a:p>
          </p:txBody>
        </p:sp>
      </p:grpSp>
      <p:sp>
        <p:nvSpPr>
          <p:cNvPr id="56" name="下箭头 55">
            <a:extLst>
              <a:ext uri="{FF2B5EF4-FFF2-40B4-BE49-F238E27FC236}">
                <a16:creationId xmlns:a16="http://schemas.microsoft.com/office/drawing/2014/main" id="{8CCA432C-3414-CA40-AB9E-6642270A2AFB}"/>
              </a:ext>
            </a:extLst>
          </p:cNvPr>
          <p:cNvSpPr/>
          <p:nvPr/>
        </p:nvSpPr>
        <p:spPr>
          <a:xfrm>
            <a:off x="5268969" y="3747951"/>
            <a:ext cx="354230" cy="27143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7" name="下箭头 56">
            <a:extLst>
              <a:ext uri="{FF2B5EF4-FFF2-40B4-BE49-F238E27FC236}">
                <a16:creationId xmlns:a16="http://schemas.microsoft.com/office/drawing/2014/main" id="{DF5C6E99-0B84-9141-B399-4D423EB3AF04}"/>
              </a:ext>
            </a:extLst>
          </p:cNvPr>
          <p:cNvSpPr/>
          <p:nvPr/>
        </p:nvSpPr>
        <p:spPr>
          <a:xfrm>
            <a:off x="5214179" y="4993141"/>
            <a:ext cx="354230" cy="27143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8" name="圆角矩形 4">
            <a:extLst>
              <a:ext uri="{FF2B5EF4-FFF2-40B4-BE49-F238E27FC236}">
                <a16:creationId xmlns:a16="http://schemas.microsoft.com/office/drawing/2014/main" id="{BD459D91-40D7-D949-B010-FCB29783F5F3}"/>
              </a:ext>
            </a:extLst>
          </p:cNvPr>
          <p:cNvSpPr txBox="1"/>
          <p:nvPr/>
        </p:nvSpPr>
        <p:spPr>
          <a:xfrm>
            <a:off x="4450218" y="5288994"/>
            <a:ext cx="2032960" cy="645502"/>
          </a:xfrm>
          <a:prstGeom prst="rect">
            <a:avLst/>
          </a:pr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2456" tIns="92456" rIns="92456" bIns="49530" numCol="1" spcCol="1270" anchor="t" anchorCtr="0">
            <a:noAutofit/>
          </a:bodyPr>
          <a:lstStyle/>
          <a:p>
            <a:pPr lvl="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Hans" sz="1400" dirty="0">
                <a:solidFill>
                  <a:schemeClr val="bg1"/>
                </a:solidFill>
              </a:rPr>
              <a:t>brand,</a:t>
            </a:r>
            <a:r>
              <a:rPr lang="zh-Hans" altLang="en-US" sz="1400" dirty="0">
                <a:solidFill>
                  <a:schemeClr val="bg1"/>
                </a:solidFill>
              </a:rPr>
              <a:t> </a:t>
            </a:r>
            <a:r>
              <a:rPr lang="en-US" altLang="zh-Hans" sz="1400" dirty="0">
                <a:solidFill>
                  <a:schemeClr val="bg1"/>
                </a:solidFill>
              </a:rPr>
              <a:t>cate,</a:t>
            </a:r>
            <a:r>
              <a:rPr lang="zh-Hans" altLang="en-US" sz="1400" dirty="0">
                <a:solidFill>
                  <a:schemeClr val="bg1"/>
                </a:solidFill>
              </a:rPr>
              <a:t> </a:t>
            </a:r>
            <a:r>
              <a:rPr lang="en" altLang="zh-Hans" sz="1400" dirty="0">
                <a:solidFill>
                  <a:schemeClr val="bg1"/>
                </a:solidFill>
              </a:rPr>
              <a:t>pin</a:t>
            </a:r>
            <a:r>
              <a:rPr lang="en-US" altLang="zh-Hans" sz="1400" dirty="0">
                <a:solidFill>
                  <a:schemeClr val="bg1"/>
                </a:solidFill>
              </a:rPr>
              <a:t>,</a:t>
            </a:r>
            <a:r>
              <a:rPr lang="zh-Hans" altLang="en-US" sz="1400" dirty="0">
                <a:solidFill>
                  <a:schemeClr val="bg1"/>
                </a:solidFill>
              </a:rPr>
              <a:t> </a:t>
            </a:r>
            <a:endParaRPr lang="en-US" altLang="zh-Hans" sz="1400" dirty="0">
              <a:solidFill>
                <a:schemeClr val="bg1"/>
              </a:solidFill>
            </a:endParaRPr>
          </a:p>
          <a:p>
            <a:pPr lvl="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Hans" sz="1400" i="1" dirty="0">
                <a:solidFill>
                  <a:srgbClr val="FF0000"/>
                </a:solidFill>
              </a:rPr>
              <a:t>merge_touch_spot</a:t>
            </a:r>
            <a:endParaRPr lang="en-US" altLang="zh-CN" sz="1400" i="1" dirty="0">
              <a:solidFill>
                <a:srgbClr val="FF0000"/>
              </a:solidFill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FBD82142-3C51-EC4F-9809-1C1EAA45EBD8}"/>
              </a:ext>
            </a:extLst>
          </p:cNvPr>
          <p:cNvGrpSpPr/>
          <p:nvPr/>
        </p:nvGrpSpPr>
        <p:grpSpPr>
          <a:xfrm>
            <a:off x="5479516" y="5793379"/>
            <a:ext cx="1106651" cy="460369"/>
            <a:chOff x="3972732" y="1756061"/>
            <a:chExt cx="1620757" cy="1383299"/>
          </a:xfrm>
        </p:grpSpPr>
        <p:sp>
          <p:nvSpPr>
            <p:cNvPr id="63" name="圆角矩形 62">
              <a:extLst>
                <a:ext uri="{FF2B5EF4-FFF2-40B4-BE49-F238E27FC236}">
                  <a16:creationId xmlns:a16="http://schemas.microsoft.com/office/drawing/2014/main" id="{9E658796-C82E-554B-A47C-9FB78DEA724A}"/>
                </a:ext>
              </a:extLst>
            </p:cNvPr>
            <p:cNvSpPr/>
            <p:nvPr/>
          </p:nvSpPr>
          <p:spPr>
            <a:xfrm>
              <a:off x="3972732" y="1866381"/>
              <a:ext cx="1620757" cy="127297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64" name="圆角矩形 4">
              <a:extLst>
                <a:ext uri="{FF2B5EF4-FFF2-40B4-BE49-F238E27FC236}">
                  <a16:creationId xmlns:a16="http://schemas.microsoft.com/office/drawing/2014/main" id="{ABCBBFC2-4695-9F4E-AACB-A5AFAC2056A0}"/>
                </a:ext>
              </a:extLst>
            </p:cNvPr>
            <p:cNvSpPr txBox="1"/>
            <p:nvPr/>
          </p:nvSpPr>
          <p:spPr>
            <a:xfrm>
              <a:off x="3972732" y="1756061"/>
              <a:ext cx="1554474" cy="13832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anchor="t" anchorCtr="0">
              <a:noAutofit/>
            </a:bodyPr>
            <a:lstStyle/>
            <a:p>
              <a:r>
                <a:rPr kumimoji="1" lang="en-US" altLang="zh-Hans" sz="1400" dirty="0"/>
                <a:t>window</a:t>
              </a: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81734EC8-7C39-8649-9863-28DB4FFD203B}"/>
              </a:ext>
            </a:extLst>
          </p:cNvPr>
          <p:cNvGrpSpPr/>
          <p:nvPr/>
        </p:nvGrpSpPr>
        <p:grpSpPr>
          <a:xfrm>
            <a:off x="4443159" y="4096633"/>
            <a:ext cx="2103545" cy="695349"/>
            <a:chOff x="3510480" y="-719885"/>
            <a:chExt cx="1651198" cy="615239"/>
          </a:xfrm>
          <a:solidFill>
            <a:schemeClr val="accent1"/>
          </a:solidFill>
        </p:grpSpPr>
        <p:sp>
          <p:nvSpPr>
            <p:cNvPr id="68" name="圆角矩形 67">
              <a:extLst>
                <a:ext uri="{FF2B5EF4-FFF2-40B4-BE49-F238E27FC236}">
                  <a16:creationId xmlns:a16="http://schemas.microsoft.com/office/drawing/2014/main" id="{BE9FAAD9-E299-9D43-A30F-30537BD7F87D}"/>
                </a:ext>
              </a:extLst>
            </p:cNvPr>
            <p:cNvSpPr/>
            <p:nvPr/>
          </p:nvSpPr>
          <p:spPr>
            <a:xfrm>
              <a:off x="3510480" y="-719885"/>
              <a:ext cx="1651198" cy="615239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圆角矩形 4">
              <a:extLst>
                <a:ext uri="{FF2B5EF4-FFF2-40B4-BE49-F238E27FC236}">
                  <a16:creationId xmlns:a16="http://schemas.microsoft.com/office/drawing/2014/main" id="{1A54BED9-885B-A941-9893-881B89B44008}"/>
                </a:ext>
              </a:extLst>
            </p:cNvPr>
            <p:cNvSpPr txBox="1"/>
            <p:nvPr/>
          </p:nvSpPr>
          <p:spPr>
            <a:xfrm>
              <a:off x="3565886" y="-675781"/>
              <a:ext cx="1595792" cy="57113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2456" tIns="92456" rIns="92456" bIns="49530" numCol="1" spcCol="1270" anchor="t" anchorCtr="0">
              <a:noAutofit/>
            </a:bodyPr>
            <a:lstStyle/>
            <a:p>
              <a:pPr lvl="0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Hans" sz="1400" i="1" dirty="0">
                  <a:solidFill>
                    <a:srgbClr val="FF0000"/>
                  </a:solidFill>
                </a:rPr>
                <a:t>b</a:t>
              </a:r>
              <a:r>
                <a:rPr lang="en-US" altLang="zh-CN" sz="1400" i="1" dirty="0">
                  <a:solidFill>
                    <a:srgbClr val="FF0000"/>
                  </a:solidFill>
                </a:rPr>
                <a:t>rand</a:t>
              </a:r>
              <a:r>
                <a:rPr lang="en-US" altLang="zh-Hans" sz="1400" i="1" dirty="0">
                  <a:solidFill>
                    <a:srgbClr val="FF0000"/>
                  </a:solidFill>
                </a:rPr>
                <a:t>,</a:t>
              </a:r>
              <a:r>
                <a:rPr lang="zh-Hans" altLang="en-US" sz="1400" i="1" dirty="0">
                  <a:solidFill>
                    <a:srgbClr val="FF0000"/>
                  </a:solidFill>
                </a:rPr>
                <a:t> </a:t>
              </a:r>
              <a:r>
                <a:rPr lang="en-US" altLang="zh-Hans" sz="1400" i="1" dirty="0">
                  <a:solidFill>
                    <a:srgbClr val="FF0000"/>
                  </a:solidFill>
                </a:rPr>
                <a:t>cate(incl:9</a:t>
              </a:r>
              <a:r>
                <a:rPr lang="zh-Hans" altLang="en-US" sz="1400" i="1" dirty="0">
                  <a:solidFill>
                    <a:srgbClr val="FF0000"/>
                  </a:solidFill>
                </a:rPr>
                <a:t>*</a:t>
              </a:r>
              <a:r>
                <a:rPr lang="en-US" altLang="zh-Hans" sz="1400" i="1" dirty="0">
                  <a:solidFill>
                    <a:srgbClr val="FF0000"/>
                  </a:solidFill>
                </a:rPr>
                <a:t>6),</a:t>
              </a:r>
              <a:r>
                <a:rPr lang="zh-Hans" altLang="en-US" sz="1400" i="1" dirty="0">
                  <a:solidFill>
                    <a:srgbClr val="FF0000"/>
                  </a:solidFill>
                </a:rPr>
                <a:t> </a:t>
              </a:r>
              <a:r>
                <a:rPr lang="en" altLang="zh-Hans" sz="1400" i="1" dirty="0">
                  <a:solidFill>
                    <a:srgbClr val="FF0000"/>
                  </a:solidFill>
                </a:rPr>
                <a:t>pin</a:t>
              </a:r>
              <a:r>
                <a:rPr lang="zh-Hans" altLang="en-US" sz="1400" dirty="0">
                  <a:solidFill>
                    <a:srgbClr val="FF0000"/>
                  </a:solidFill>
                </a:rPr>
                <a:t> </a:t>
              </a:r>
              <a:r>
                <a:rPr lang="en-US" altLang="zh-Hans" sz="1400" dirty="0">
                  <a:solidFill>
                    <a:prstClr val="white"/>
                  </a:solidFill>
                </a:rPr>
                <a:t>touch_spot</a:t>
              </a:r>
              <a:endParaRPr lang="en-US" altLang="zh-CN" sz="1400" dirty="0">
                <a:solidFill>
                  <a:prstClr val="white"/>
                </a:solidFill>
              </a:endParaRPr>
            </a:p>
            <a:p>
              <a:pPr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 dirty="0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98993EF9-3475-7948-9116-B63474351F9D}"/>
              </a:ext>
            </a:extLst>
          </p:cNvPr>
          <p:cNvGrpSpPr/>
          <p:nvPr/>
        </p:nvGrpSpPr>
        <p:grpSpPr>
          <a:xfrm>
            <a:off x="5512299" y="4647368"/>
            <a:ext cx="1106651" cy="460369"/>
            <a:chOff x="3972732" y="1756061"/>
            <a:chExt cx="1620757" cy="1383299"/>
          </a:xfrm>
        </p:grpSpPr>
        <p:sp>
          <p:nvSpPr>
            <p:cNvPr id="71" name="圆角矩形 70">
              <a:extLst>
                <a:ext uri="{FF2B5EF4-FFF2-40B4-BE49-F238E27FC236}">
                  <a16:creationId xmlns:a16="http://schemas.microsoft.com/office/drawing/2014/main" id="{8010D223-33B5-B94B-9FCF-685F1CC8E250}"/>
                </a:ext>
              </a:extLst>
            </p:cNvPr>
            <p:cNvSpPr/>
            <p:nvPr/>
          </p:nvSpPr>
          <p:spPr>
            <a:xfrm>
              <a:off x="3972732" y="1866381"/>
              <a:ext cx="1620757" cy="127297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72" name="圆角矩形 4">
              <a:extLst>
                <a:ext uri="{FF2B5EF4-FFF2-40B4-BE49-F238E27FC236}">
                  <a16:creationId xmlns:a16="http://schemas.microsoft.com/office/drawing/2014/main" id="{2C8687CE-3185-E046-B409-266E6C7756CA}"/>
                </a:ext>
              </a:extLst>
            </p:cNvPr>
            <p:cNvSpPr txBox="1"/>
            <p:nvPr/>
          </p:nvSpPr>
          <p:spPr>
            <a:xfrm>
              <a:off x="3972732" y="1756061"/>
              <a:ext cx="1554474" cy="13832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anchor="t" anchorCtr="0">
              <a:noAutofit/>
            </a:bodyPr>
            <a:lstStyle/>
            <a:p>
              <a:r>
                <a:rPr kumimoji="1" lang="en-US" altLang="zh-Hans" sz="1400" dirty="0"/>
                <a:t>feature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1023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4</a:t>
            </a:r>
            <a:r>
              <a:rPr lang="en-US" altLang="zh-Hans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资产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统计表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Hans" dirty="0"/>
              <a:t>Assets</a:t>
            </a:r>
            <a:endParaRPr lang="en-US" dirty="0"/>
          </a:p>
          <a:p>
            <a:pPr lvl="1"/>
            <a:r>
              <a:rPr lang="zh-CN" altLang="en-US" dirty="0"/>
              <a:t>维度：</a:t>
            </a:r>
            <a:r>
              <a:rPr lang="en-US" altLang="zh-CN" dirty="0"/>
              <a:t>brand</a:t>
            </a:r>
            <a:r>
              <a:rPr lang="en-US" altLang="zh-Hans" dirty="0"/>
              <a:t>,</a:t>
            </a:r>
            <a:r>
              <a:rPr lang="zh-Hans" altLang="en-US" dirty="0"/>
              <a:t> </a:t>
            </a:r>
            <a:r>
              <a:rPr lang="en-US" altLang="zh-Hans" dirty="0"/>
              <a:t>cate</a:t>
            </a:r>
          </a:p>
          <a:p>
            <a:pPr lvl="1"/>
            <a:r>
              <a:rPr lang="zh-CN" altLang="en-US" dirty="0"/>
              <a:t>周期：</a:t>
            </a:r>
            <a:r>
              <a:rPr lang="en-US" altLang="zh-CN" dirty="0"/>
              <a:t>1</a:t>
            </a:r>
            <a:r>
              <a:rPr lang="en-US" altLang="zh-Hans" dirty="0"/>
              <a:t>D</a:t>
            </a:r>
          </a:p>
          <a:p>
            <a:pPr lvl="1"/>
            <a:r>
              <a:rPr lang="zh-CN" altLang="en-US" dirty="0"/>
              <a:t>统计指标：</a:t>
            </a:r>
            <a:r>
              <a:rPr lang="en-US" altLang="zh-CN" dirty="0"/>
              <a:t>A</a:t>
            </a:r>
            <a:r>
              <a:rPr lang="en-US" altLang="zh-Hans" dirty="0"/>
              <a:t>1-4</a:t>
            </a:r>
            <a:r>
              <a:rPr lang="zh-Hans" altLang="en-US" dirty="0"/>
              <a:t> </a:t>
            </a:r>
            <a:r>
              <a:rPr lang="en-US" altLang="zh-Hans" dirty="0"/>
              <a:t>pin</a:t>
            </a:r>
            <a:r>
              <a:rPr lang="zh-CN" altLang="en-US" dirty="0"/>
              <a:t>汇总</a:t>
            </a:r>
            <a:r>
              <a:rPr lang="en-US" altLang="zh-CN" dirty="0"/>
              <a:t>&amp;</a:t>
            </a:r>
            <a:r>
              <a:rPr lang="zh-CN" altLang="en-US" dirty="0"/>
              <a:t>流转指标</a:t>
            </a:r>
            <a:endParaRPr lang="en-US" dirty="0"/>
          </a:p>
          <a:p>
            <a:r>
              <a:rPr kumimoji="1" lang="en-US" altLang="zh-Hans" dirty="0"/>
              <a:t>Marketing</a:t>
            </a:r>
            <a:endParaRPr lang="en-US" altLang="zh-CN" dirty="0"/>
          </a:p>
          <a:p>
            <a:pPr lvl="1"/>
            <a:r>
              <a:rPr lang="zh-CN" altLang="en-US" dirty="0"/>
              <a:t>维度：</a:t>
            </a:r>
            <a:r>
              <a:rPr lang="en-US" altLang="zh-CN" dirty="0"/>
              <a:t>brand</a:t>
            </a:r>
            <a:r>
              <a:rPr lang="en-US" altLang="zh-Hans" dirty="0"/>
              <a:t>,</a:t>
            </a:r>
            <a:r>
              <a:rPr lang="zh-Hans" altLang="en-US" dirty="0"/>
              <a:t> </a:t>
            </a:r>
            <a:r>
              <a:rPr lang="en-US" altLang="zh-Hans" dirty="0"/>
              <a:t>cate</a:t>
            </a:r>
          </a:p>
          <a:p>
            <a:pPr lvl="1"/>
            <a:r>
              <a:rPr lang="zh-CN" altLang="en-US" dirty="0"/>
              <a:t>周期：</a:t>
            </a:r>
            <a:r>
              <a:rPr lang="en-US" altLang="zh-CN" dirty="0"/>
              <a:t>week</a:t>
            </a:r>
            <a:r>
              <a:rPr lang="en-US" altLang="zh-Hans" dirty="0"/>
              <a:t>&amp;month</a:t>
            </a:r>
          </a:p>
          <a:p>
            <a:pPr lvl="1"/>
            <a:r>
              <a:rPr lang="zh-CN" altLang="en-US" dirty="0"/>
              <a:t>统计指标：</a:t>
            </a:r>
            <a:r>
              <a:rPr lang="en-US" altLang="zh-CN" dirty="0"/>
              <a:t>A</a:t>
            </a:r>
            <a:r>
              <a:rPr lang="en-US" altLang="zh-Hans" dirty="0"/>
              <a:t>1-4</a:t>
            </a:r>
            <a:r>
              <a:rPr lang="zh-Hans" altLang="en-US" dirty="0"/>
              <a:t> </a:t>
            </a:r>
            <a:r>
              <a:rPr lang="en-US" altLang="zh-Hans" dirty="0"/>
              <a:t>pin</a:t>
            </a:r>
            <a:r>
              <a:rPr lang="zh-CN" altLang="en-US" dirty="0"/>
              <a:t>汇总</a:t>
            </a:r>
            <a:r>
              <a:rPr lang="en-US" altLang="zh-CN" dirty="0"/>
              <a:t>&amp;</a:t>
            </a:r>
            <a:r>
              <a:rPr lang="zh-CN" altLang="en-US" dirty="0"/>
              <a:t>流转指标</a:t>
            </a:r>
            <a:endParaRPr lang="en-US" altLang="zh-CN" dirty="0"/>
          </a:p>
          <a:p>
            <a:r>
              <a:rPr kumimoji="1" lang="zh-CN" altLang="en-US" dirty="0"/>
              <a:t>来源下钻</a:t>
            </a:r>
            <a:endParaRPr lang="en-US" altLang="zh-CN" dirty="0"/>
          </a:p>
          <a:p>
            <a:pPr lvl="1"/>
            <a:r>
              <a:rPr lang="zh-CN" altLang="en-US" dirty="0"/>
              <a:t>维度：</a:t>
            </a:r>
            <a:r>
              <a:rPr lang="en-US" altLang="zh-CN" dirty="0"/>
              <a:t>brand</a:t>
            </a:r>
            <a:r>
              <a:rPr lang="en-US" altLang="zh-Hans" dirty="0"/>
              <a:t>,</a:t>
            </a:r>
            <a:r>
              <a:rPr lang="zh-Hans" altLang="en-US" dirty="0"/>
              <a:t> </a:t>
            </a:r>
            <a:r>
              <a:rPr lang="en-US" altLang="zh-Hans" dirty="0"/>
              <a:t>cate,</a:t>
            </a:r>
            <a:r>
              <a:rPr lang="zh-Hans" altLang="en-US" dirty="0"/>
              <a:t> </a:t>
            </a:r>
            <a:r>
              <a:rPr lang="en-US" altLang="zh-Hans" dirty="0"/>
              <a:t>status</a:t>
            </a:r>
          </a:p>
          <a:p>
            <a:pPr lvl="1"/>
            <a:r>
              <a:rPr lang="zh-CN" altLang="en-US" dirty="0"/>
              <a:t>周期：</a:t>
            </a:r>
            <a:r>
              <a:rPr lang="en-US" altLang="zh-Hans" dirty="0"/>
              <a:t>1D</a:t>
            </a:r>
          </a:p>
          <a:p>
            <a:pPr lvl="1"/>
            <a:r>
              <a:rPr lang="zh-CN" altLang="en-US" dirty="0"/>
              <a:t>统计指标：</a:t>
            </a:r>
            <a:r>
              <a:rPr lang="en-US" altLang="zh-Hans" dirty="0"/>
              <a:t>level1-2_source_code</a:t>
            </a:r>
            <a:r>
              <a:rPr lang="zh-CN" altLang="en-US" dirty="0"/>
              <a:t>分布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151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4</a:t>
            </a:r>
            <a:r>
              <a:rPr lang="en-US" altLang="zh-Hans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资产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数据压缩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Hans" sz="3600" dirty="0"/>
              <a:t>status</a:t>
            </a:r>
            <a:r>
              <a:rPr kumimoji="1" lang="zh-Hans" altLang="en-US" sz="3600" dirty="0"/>
              <a:t> </a:t>
            </a:r>
            <a:r>
              <a:rPr kumimoji="1" lang="en-US" altLang="zh-Hans" sz="3600" dirty="0"/>
              <a:t>compress</a:t>
            </a:r>
          </a:p>
          <a:p>
            <a:pPr lvl="1"/>
            <a:r>
              <a:rPr lang="zh-CN" altLang="en-US" dirty="0"/>
              <a:t>周期：</a:t>
            </a:r>
            <a:r>
              <a:rPr lang="en-US" altLang="zh-Hans" dirty="0"/>
              <a:t>Month</a:t>
            </a:r>
          </a:p>
          <a:p>
            <a:pPr lvl="1"/>
            <a:r>
              <a:rPr lang="zh-CN" altLang="en-US" dirty="0"/>
              <a:t>维度：</a:t>
            </a:r>
            <a:r>
              <a:rPr lang="en-US" altLang="zh-CN" dirty="0"/>
              <a:t>brand</a:t>
            </a:r>
            <a:r>
              <a:rPr lang="en-US" altLang="zh-Hans" dirty="0"/>
              <a:t>,</a:t>
            </a:r>
            <a:r>
              <a:rPr lang="zh-Hans" altLang="en-US" dirty="0"/>
              <a:t> </a:t>
            </a:r>
            <a:r>
              <a:rPr lang="en-US" altLang="zh-Hans" dirty="0"/>
              <a:t>cate,</a:t>
            </a:r>
            <a:r>
              <a:rPr lang="zh-Hans" altLang="en-US" dirty="0"/>
              <a:t> </a:t>
            </a:r>
            <a:r>
              <a:rPr lang="en-US" altLang="zh-Hans" dirty="0"/>
              <a:t>pin</a:t>
            </a:r>
          </a:p>
          <a:p>
            <a:pPr lvl="1"/>
            <a:r>
              <a:rPr lang="zh-CN" altLang="en-US" dirty="0"/>
              <a:t>压缩方式：指标字段按日期汇总到数组，缺失日期补空值</a:t>
            </a:r>
            <a:endParaRPr lang="en-US" dirty="0"/>
          </a:p>
          <a:p>
            <a:r>
              <a:rPr lang="en-US" altLang="zh-CN" sz="3600" dirty="0"/>
              <a:t>brand</a:t>
            </a:r>
            <a:r>
              <a:rPr lang="zh-Hans" altLang="en-US" sz="3600" dirty="0"/>
              <a:t>*</a:t>
            </a:r>
            <a:r>
              <a:rPr lang="en-US" altLang="zh-Hans" sz="3600" dirty="0"/>
              <a:t>cate</a:t>
            </a:r>
            <a:r>
              <a:rPr kumimoji="1" lang="zh-Hans" altLang="en-US" sz="3600" dirty="0"/>
              <a:t> </a:t>
            </a:r>
            <a:r>
              <a:rPr kumimoji="1" lang="en-US" altLang="zh-Hans" sz="3600" dirty="0"/>
              <a:t>packed</a:t>
            </a:r>
          </a:p>
          <a:p>
            <a:pPr lvl="1"/>
            <a:r>
              <a:rPr lang="zh-CN" altLang="en-US" dirty="0"/>
              <a:t>周期：</a:t>
            </a:r>
            <a:r>
              <a:rPr lang="en-US" altLang="zh-CN" dirty="0"/>
              <a:t>1</a:t>
            </a:r>
            <a:r>
              <a:rPr lang="en-US" altLang="zh-Hans" dirty="0"/>
              <a:t>D</a:t>
            </a:r>
          </a:p>
          <a:p>
            <a:pPr lvl="1"/>
            <a:r>
              <a:rPr lang="zh-CN" altLang="en-US" dirty="0"/>
              <a:t>维度：</a:t>
            </a:r>
            <a:r>
              <a:rPr lang="en-US" altLang="zh-Hans" dirty="0"/>
              <a:t>Pin</a:t>
            </a:r>
          </a:p>
          <a:p>
            <a:pPr lvl="1"/>
            <a:r>
              <a:rPr lang="zh-CN" altLang="en-US" dirty="0"/>
              <a:t>压缩方式：</a:t>
            </a:r>
            <a:r>
              <a:rPr lang="en-US" altLang="zh-CN" dirty="0"/>
              <a:t>brand</a:t>
            </a:r>
            <a:r>
              <a:rPr lang="zh-Hans" altLang="en-US" dirty="0"/>
              <a:t>*</a:t>
            </a:r>
            <a:r>
              <a:rPr lang="en-US" altLang="zh-Hans" dirty="0"/>
              <a:t>cate</a:t>
            </a:r>
            <a:r>
              <a:rPr lang="zh-Hans" altLang="en-US" dirty="0"/>
              <a:t> </a:t>
            </a:r>
            <a:r>
              <a:rPr lang="zh-CN" altLang="en-US" dirty="0"/>
              <a:t>据</a:t>
            </a:r>
            <a:r>
              <a:rPr lang="en-US" altLang="zh-CN" dirty="0"/>
              <a:t>status</a:t>
            </a:r>
            <a:r>
              <a:rPr lang="zh-CN" altLang="en-US" dirty="0"/>
              <a:t>值汇总到</a:t>
            </a:r>
            <a:r>
              <a:rPr lang="en-US" altLang="zh-CN" dirty="0"/>
              <a:t>status</a:t>
            </a:r>
            <a:r>
              <a:rPr lang="zh-CN" altLang="en-US" dirty="0"/>
              <a:t>值对应的数组</a:t>
            </a:r>
            <a:endParaRPr lang="en-US" altLang="zh-CN" dirty="0"/>
          </a:p>
          <a:p>
            <a:pPr lvl="1"/>
            <a:r>
              <a:rPr lang="en-US" altLang="zh-Hans" dirty="0"/>
              <a:t>b</a:t>
            </a:r>
            <a:r>
              <a:rPr lang="en-US" altLang="zh-CN" dirty="0"/>
              <a:t>rand</a:t>
            </a:r>
            <a:r>
              <a:rPr lang="zh-Hans" altLang="en-US" dirty="0"/>
              <a:t>*</a:t>
            </a:r>
            <a:r>
              <a:rPr lang="en-US" altLang="zh-Hans" dirty="0"/>
              <a:t>cate:</a:t>
            </a:r>
            <a:r>
              <a:rPr lang="zh-Hans" altLang="en-US" dirty="0"/>
              <a:t> </a:t>
            </a:r>
            <a:r>
              <a:rPr lang="en" altLang="zh-CN" dirty="0"/>
              <a:t>shiftleft(cast(brand_code as BIGINT), 32) + </a:t>
            </a:r>
            <a:r>
              <a:rPr lang="en" altLang="zh-CN" dirty="0" err="1"/>
              <a:t>third_cate_code</a:t>
            </a:r>
            <a:r>
              <a:rPr lang="en" altLang="zh-CN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1462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近期活跃触点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418914"/>
          <a:ext cx="10744199" cy="286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4C51A25C-030F-4643-A098-3EFC066D70BB}"/>
              </a:ext>
            </a:extLst>
          </p:cNvPr>
          <p:cNvSpPr txBox="1">
            <a:spLocks/>
          </p:cNvSpPr>
          <p:nvPr/>
        </p:nvSpPr>
        <p:spPr>
          <a:xfrm>
            <a:off x="838200" y="4571999"/>
            <a:ext cx="10515600" cy="160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维度：</a:t>
            </a:r>
            <a:r>
              <a:rPr kumimoji="1" lang="en-US" altLang="zh-CN" dirty="0"/>
              <a:t>pin</a:t>
            </a:r>
          </a:p>
          <a:p>
            <a:r>
              <a:rPr kumimoji="1" lang="zh-CN" altLang="en-US" dirty="0"/>
              <a:t>统计周期：</a:t>
            </a:r>
            <a:r>
              <a:rPr kumimoji="1" lang="en-US" altLang="zh-CN" dirty="0"/>
              <a:t>7</a:t>
            </a:r>
            <a:r>
              <a:rPr kumimoji="1" lang="en-US" altLang="zh-Hans" dirty="0"/>
              <a:t>D&amp;15D&amp;30D</a:t>
            </a:r>
          </a:p>
          <a:p>
            <a:r>
              <a:rPr kumimoji="1" lang="zh-CN" altLang="en-US" dirty="0"/>
              <a:t>统计指标：</a:t>
            </a:r>
            <a:r>
              <a:rPr lang="en-US" altLang="zh-Hans" dirty="0"/>
              <a:t> level1-2_touch_spot</a:t>
            </a:r>
            <a:r>
              <a:rPr lang="zh-CN" altLang="en-US" dirty="0"/>
              <a:t>分布</a:t>
            </a:r>
            <a:endParaRPr kumimoji="1" lang="en-US" altLang="zh-Hans" dirty="0"/>
          </a:p>
          <a:p>
            <a:endParaRPr 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ACF81C-4268-3B40-A32B-4A0DAF02776C}"/>
              </a:ext>
            </a:extLst>
          </p:cNvPr>
          <p:cNvSpPr/>
          <p:nvPr/>
        </p:nvSpPr>
        <p:spPr>
          <a:xfrm>
            <a:off x="5487925" y="1783162"/>
            <a:ext cx="743712" cy="3598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605E6F6-DD87-6C48-AED1-181AF648A837}"/>
              </a:ext>
            </a:extLst>
          </p:cNvPr>
          <p:cNvSpPr txBox="1"/>
          <p:nvPr/>
        </p:nvSpPr>
        <p:spPr>
          <a:xfrm>
            <a:off x="5586986" y="1794719"/>
            <a:ext cx="644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sz="1400" dirty="0"/>
              <a:t>union</a:t>
            </a:r>
            <a:endParaRPr kumimoji="1" lang="zh-CN" altLang="en-US" sz="1400" dirty="0"/>
          </a:p>
        </p:txBody>
      </p:sp>
      <p:sp>
        <p:nvSpPr>
          <p:cNvPr id="21" name="右箭头 20">
            <a:extLst>
              <a:ext uri="{FF2B5EF4-FFF2-40B4-BE49-F238E27FC236}">
                <a16:creationId xmlns:a16="http://schemas.microsoft.com/office/drawing/2014/main" id="{0A3F5313-0D1D-164C-AB94-5E56A2E23A98}"/>
              </a:ext>
            </a:extLst>
          </p:cNvPr>
          <p:cNvSpPr/>
          <p:nvPr/>
        </p:nvSpPr>
        <p:spPr>
          <a:xfrm>
            <a:off x="5104640" y="1904549"/>
            <a:ext cx="400048" cy="14020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BA601A44-990F-384C-A28C-8AA81618D734}"/>
              </a:ext>
            </a:extLst>
          </p:cNvPr>
          <p:cNvSpPr/>
          <p:nvPr/>
        </p:nvSpPr>
        <p:spPr>
          <a:xfrm flipV="1">
            <a:off x="6231637" y="1922540"/>
            <a:ext cx="383285" cy="1289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792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latin typeface="+mn-ea"/>
              </a:rPr>
              <a:t>4A</a:t>
            </a:r>
            <a:r>
              <a:rPr lang="zh-CN" altLang="en-US" dirty="0">
                <a:latin typeface="+mn-ea"/>
              </a:rPr>
              <a:t>来源下钻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418914"/>
          <a:ext cx="10744199" cy="286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组合 8">
            <a:extLst>
              <a:ext uri="{FF2B5EF4-FFF2-40B4-BE49-F238E27FC236}">
                <a16:creationId xmlns:a16="http://schemas.microsoft.com/office/drawing/2014/main" id="{FBB1FA26-DB1F-1A46-88B4-87409964ACB6}"/>
              </a:ext>
            </a:extLst>
          </p:cNvPr>
          <p:cNvGrpSpPr/>
          <p:nvPr/>
        </p:nvGrpSpPr>
        <p:grpSpPr>
          <a:xfrm>
            <a:off x="3635237" y="1706660"/>
            <a:ext cx="4921526" cy="642581"/>
            <a:chOff x="3709108" y="-2617138"/>
            <a:chExt cx="1651198" cy="615239"/>
          </a:xfrm>
          <a:solidFill>
            <a:schemeClr val="accent1"/>
          </a:solidFill>
        </p:grpSpPr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A654E5D5-ADD5-D348-8AF4-D71320B4DF9E}"/>
                </a:ext>
              </a:extLst>
            </p:cNvPr>
            <p:cNvSpPr/>
            <p:nvPr/>
          </p:nvSpPr>
          <p:spPr>
            <a:xfrm>
              <a:off x="3709108" y="-2617138"/>
              <a:ext cx="1651198" cy="615239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圆角矩形 4">
              <a:extLst>
                <a:ext uri="{FF2B5EF4-FFF2-40B4-BE49-F238E27FC236}">
                  <a16:creationId xmlns:a16="http://schemas.microsoft.com/office/drawing/2014/main" id="{8DDE1B91-016A-8B4A-8ED3-D5BBAA0FFA43}"/>
                </a:ext>
              </a:extLst>
            </p:cNvPr>
            <p:cNvSpPr txBox="1"/>
            <p:nvPr/>
          </p:nvSpPr>
          <p:spPr>
            <a:xfrm>
              <a:off x="3753494" y="-2573033"/>
              <a:ext cx="1606812" cy="42890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2456" tIns="92456" rIns="92456" bIns="49530" numCol="1" spcCol="1270" anchor="t" anchorCtr="0">
              <a:noAutofit/>
            </a:bodyPr>
            <a:lstStyle/>
            <a:p>
              <a:pPr lvl="0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Hans" b="1" i="1" dirty="0">
                  <a:solidFill>
                    <a:schemeClr val="tx1"/>
                  </a:solidFill>
                </a:rPr>
                <a:t>b</a:t>
              </a:r>
              <a:r>
                <a:rPr lang="en-US" altLang="zh-CN" b="1" i="1" dirty="0">
                  <a:solidFill>
                    <a:schemeClr val="tx1"/>
                  </a:solidFill>
                </a:rPr>
                <a:t>rand</a:t>
              </a:r>
              <a:r>
                <a:rPr lang="en-US" altLang="zh-Hans" b="1" i="1" dirty="0">
                  <a:solidFill>
                    <a:schemeClr val="tx1"/>
                  </a:solidFill>
                </a:rPr>
                <a:t>,</a:t>
              </a:r>
              <a:r>
                <a:rPr lang="zh-Hans" altLang="en-US" b="1" i="1" dirty="0">
                  <a:solidFill>
                    <a:schemeClr val="tx1"/>
                  </a:solidFill>
                </a:rPr>
                <a:t> </a:t>
              </a:r>
              <a:r>
                <a:rPr lang="en-US" altLang="zh-Hans" b="1" i="1" dirty="0">
                  <a:solidFill>
                    <a:schemeClr val="tx1"/>
                  </a:solidFill>
                </a:rPr>
                <a:t>cate,</a:t>
              </a:r>
              <a:r>
                <a:rPr lang="zh-Hans" altLang="en-US" b="1" i="1" dirty="0">
                  <a:solidFill>
                    <a:schemeClr val="tx1"/>
                  </a:solidFill>
                </a:rPr>
                <a:t> </a:t>
              </a:r>
              <a:r>
                <a:rPr lang="en" altLang="zh-Hans" b="1" i="1" dirty="0">
                  <a:solidFill>
                    <a:schemeClr val="tx1"/>
                  </a:solidFill>
                </a:rPr>
                <a:t>pin</a:t>
              </a:r>
              <a:r>
                <a:rPr lang="en-US" altLang="zh-Hans" b="1" i="1" dirty="0">
                  <a:solidFill>
                    <a:schemeClr val="tx1"/>
                  </a:solidFill>
                </a:rPr>
                <a:t>,</a:t>
              </a:r>
              <a:r>
                <a:rPr lang="zh-Hans" altLang="en-US" b="1" i="1" dirty="0">
                  <a:solidFill>
                    <a:schemeClr val="tx1"/>
                  </a:solidFill>
                </a:rPr>
                <a:t> </a:t>
              </a:r>
              <a:r>
                <a:rPr lang="en-US" altLang="zh-Hans" b="1" i="1" dirty="0">
                  <a:solidFill>
                    <a:schemeClr val="tx1"/>
                  </a:solidFill>
                </a:rPr>
                <a:t>status</a:t>
              </a:r>
              <a:r>
                <a:rPr lang="en-US" altLang="zh-Hans" dirty="0">
                  <a:solidFill>
                    <a:schemeClr val="bg1"/>
                  </a:solidFill>
                </a:rPr>
                <a:t>,</a:t>
              </a:r>
              <a:r>
                <a:rPr lang="zh-Hans" altLang="en-US" dirty="0">
                  <a:solidFill>
                    <a:schemeClr val="bg1"/>
                  </a:solidFill>
                </a:rPr>
                <a:t> </a:t>
              </a:r>
              <a:r>
                <a:rPr lang="en-US" altLang="zh-Hans" dirty="0">
                  <a:solidFill>
                    <a:schemeClr val="bg1"/>
                  </a:solidFill>
                </a:rPr>
                <a:t>a1-a4_action_code_map</a:t>
              </a:r>
              <a:endParaRPr lang="en-US" kern="1200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AD236EB-2893-0C40-9833-E1246932AA40}"/>
              </a:ext>
            </a:extLst>
          </p:cNvPr>
          <p:cNvGrpSpPr/>
          <p:nvPr/>
        </p:nvGrpSpPr>
        <p:grpSpPr>
          <a:xfrm>
            <a:off x="7673501" y="2223077"/>
            <a:ext cx="962379" cy="400878"/>
            <a:chOff x="3972730" y="1756061"/>
            <a:chExt cx="1535859" cy="1475993"/>
          </a:xfrm>
        </p:grpSpPr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D50A8FC9-B3BF-3544-80E5-AE2062009773}"/>
                </a:ext>
              </a:extLst>
            </p:cNvPr>
            <p:cNvSpPr/>
            <p:nvPr/>
          </p:nvSpPr>
          <p:spPr>
            <a:xfrm>
              <a:off x="3972732" y="1866382"/>
              <a:ext cx="1523357" cy="13595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14" name="圆角矩形 4">
              <a:extLst>
                <a:ext uri="{FF2B5EF4-FFF2-40B4-BE49-F238E27FC236}">
                  <a16:creationId xmlns:a16="http://schemas.microsoft.com/office/drawing/2014/main" id="{3BDA8C74-D020-9A4C-9BD9-A69F946F3A41}"/>
                </a:ext>
              </a:extLst>
            </p:cNvPr>
            <p:cNvSpPr txBox="1"/>
            <p:nvPr/>
          </p:nvSpPr>
          <p:spPr>
            <a:xfrm>
              <a:off x="3972730" y="1756061"/>
              <a:ext cx="1535859" cy="14759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anchor="t" anchorCtr="0">
              <a:noAutofit/>
            </a:bodyPr>
            <a:lstStyle/>
            <a:p>
              <a:pPr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Hans" sz="1400" dirty="0">
                  <a:latin typeface="+mn-ea"/>
                </a:rPr>
                <a:t>4a</a:t>
              </a:r>
              <a:r>
                <a:rPr lang="zh-CN" altLang="en-US" sz="1400" dirty="0">
                  <a:latin typeface="+mn-ea"/>
                </a:rPr>
                <a:t>明细表</a:t>
              </a:r>
              <a:endParaRPr lang="en-US" altLang="zh-Hans" sz="1300" dirty="0">
                <a:latin typeface="+mn-ea"/>
              </a:endParaRPr>
            </a:p>
            <a:p>
              <a:pPr marL="114300" lvl="1" indent="-114300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endParaRPr lang="en-US" altLang="zh-Hans" sz="1300" dirty="0">
                <a:latin typeface="+mn-ea"/>
              </a:endParaRPr>
            </a:p>
          </p:txBody>
        </p:sp>
      </p:grpSp>
      <p:sp>
        <p:nvSpPr>
          <p:cNvPr id="15" name="下箭头 14">
            <a:extLst>
              <a:ext uri="{FF2B5EF4-FFF2-40B4-BE49-F238E27FC236}">
                <a16:creationId xmlns:a16="http://schemas.microsoft.com/office/drawing/2014/main" id="{2FF4E120-1377-E449-B1F1-862AE49702EE}"/>
              </a:ext>
            </a:extLst>
          </p:cNvPr>
          <p:cNvSpPr/>
          <p:nvPr/>
        </p:nvSpPr>
        <p:spPr>
          <a:xfrm>
            <a:off x="5918885" y="2401825"/>
            <a:ext cx="354230" cy="418235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B8D4A38-A162-B646-B36F-2D483202557B}"/>
              </a:ext>
            </a:extLst>
          </p:cNvPr>
          <p:cNvGrpSpPr/>
          <p:nvPr/>
        </p:nvGrpSpPr>
        <p:grpSpPr>
          <a:xfrm>
            <a:off x="3635237" y="2926709"/>
            <a:ext cx="4977848" cy="655541"/>
            <a:chOff x="3709108" y="-2617138"/>
            <a:chExt cx="1651198" cy="615239"/>
          </a:xfrm>
          <a:solidFill>
            <a:schemeClr val="accent2"/>
          </a:solidFill>
        </p:grpSpPr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FB82B109-ECC9-E64E-B09C-6F3FA3C199A7}"/>
                </a:ext>
              </a:extLst>
            </p:cNvPr>
            <p:cNvSpPr/>
            <p:nvPr/>
          </p:nvSpPr>
          <p:spPr>
            <a:xfrm>
              <a:off x="3709108" y="-2617138"/>
              <a:ext cx="1651198" cy="615239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圆角矩形 4">
              <a:extLst>
                <a:ext uri="{FF2B5EF4-FFF2-40B4-BE49-F238E27FC236}">
                  <a16:creationId xmlns:a16="http://schemas.microsoft.com/office/drawing/2014/main" id="{6285E322-C2A7-3547-99DB-5B93C5C006D4}"/>
                </a:ext>
              </a:extLst>
            </p:cNvPr>
            <p:cNvSpPr txBox="1"/>
            <p:nvPr/>
          </p:nvSpPr>
          <p:spPr>
            <a:xfrm>
              <a:off x="3753494" y="-2573033"/>
              <a:ext cx="1606812" cy="42890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2456" tIns="92456" rIns="92456" bIns="49530" numCol="1" spcCol="1270" anchor="t" anchorCtr="0">
              <a:noAutofit/>
            </a:bodyPr>
            <a:lstStyle/>
            <a:p>
              <a:pPr lvl="0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Hans" b="1" i="1" dirty="0">
                  <a:solidFill>
                    <a:schemeClr val="tx1"/>
                  </a:solidFill>
                </a:rPr>
                <a:t>b</a:t>
              </a:r>
              <a:r>
                <a:rPr lang="en-US" altLang="zh-CN" b="1" i="1" dirty="0">
                  <a:solidFill>
                    <a:schemeClr val="tx1"/>
                  </a:solidFill>
                </a:rPr>
                <a:t>rand</a:t>
              </a:r>
              <a:r>
                <a:rPr lang="en-US" altLang="zh-Hans" b="1" i="1" dirty="0">
                  <a:solidFill>
                    <a:schemeClr val="tx1"/>
                  </a:solidFill>
                </a:rPr>
                <a:t>,</a:t>
              </a:r>
              <a:r>
                <a:rPr lang="zh-Hans" altLang="en-US" b="1" i="1" dirty="0">
                  <a:solidFill>
                    <a:schemeClr val="tx1"/>
                  </a:solidFill>
                </a:rPr>
                <a:t> </a:t>
              </a:r>
              <a:r>
                <a:rPr lang="en-US" altLang="zh-Hans" b="1" i="1" dirty="0">
                  <a:solidFill>
                    <a:schemeClr val="tx1"/>
                  </a:solidFill>
                </a:rPr>
                <a:t>cate,</a:t>
              </a:r>
              <a:r>
                <a:rPr lang="zh-Hans" altLang="en-US" b="1" i="1" dirty="0">
                  <a:solidFill>
                    <a:schemeClr val="tx1"/>
                  </a:solidFill>
                </a:rPr>
                <a:t> </a:t>
              </a:r>
              <a:r>
                <a:rPr lang="en-US" altLang="zh-Hans" b="1" i="1" dirty="0">
                  <a:solidFill>
                    <a:schemeClr val="tx1"/>
                  </a:solidFill>
                </a:rPr>
                <a:t>status</a:t>
              </a:r>
              <a:r>
                <a:rPr lang="en-US" altLang="zh-Hans" dirty="0">
                  <a:solidFill>
                    <a:schemeClr val="bg1"/>
                  </a:solidFill>
                </a:rPr>
                <a:t>,</a:t>
              </a:r>
              <a:r>
                <a:rPr lang="zh-Hans" altLang="en-US" dirty="0">
                  <a:solidFill>
                    <a:schemeClr val="bg1"/>
                  </a:solidFill>
                </a:rPr>
                <a:t> </a:t>
              </a:r>
              <a:r>
                <a:rPr lang="en-US" altLang="zh-Hans" dirty="0">
                  <a:solidFill>
                    <a:schemeClr val="bg1"/>
                  </a:solidFill>
                </a:rPr>
                <a:t>source_code_map</a:t>
              </a:r>
              <a:endParaRPr lang="en-US" kern="1200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ECC8080-6EB7-554E-AAA8-6F9C89E74E5C}"/>
              </a:ext>
            </a:extLst>
          </p:cNvPr>
          <p:cNvGrpSpPr/>
          <p:nvPr/>
        </p:nvGrpSpPr>
        <p:grpSpPr>
          <a:xfrm>
            <a:off x="7756327" y="3458692"/>
            <a:ext cx="962379" cy="400878"/>
            <a:chOff x="3972730" y="1756061"/>
            <a:chExt cx="1535859" cy="1475993"/>
          </a:xfrm>
        </p:grpSpPr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id="{5A1E9E06-9115-894D-9A04-F9B3EE012B69}"/>
                </a:ext>
              </a:extLst>
            </p:cNvPr>
            <p:cNvSpPr/>
            <p:nvPr/>
          </p:nvSpPr>
          <p:spPr>
            <a:xfrm>
              <a:off x="3972732" y="1866382"/>
              <a:ext cx="1523357" cy="13595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26" name="圆角矩形 4">
              <a:extLst>
                <a:ext uri="{FF2B5EF4-FFF2-40B4-BE49-F238E27FC236}">
                  <a16:creationId xmlns:a16="http://schemas.microsoft.com/office/drawing/2014/main" id="{76C3A8B1-8E67-944A-866D-9DC59A5D216B}"/>
                </a:ext>
              </a:extLst>
            </p:cNvPr>
            <p:cNvSpPr txBox="1"/>
            <p:nvPr/>
          </p:nvSpPr>
          <p:spPr>
            <a:xfrm>
              <a:off x="3972730" y="1756061"/>
              <a:ext cx="1535859" cy="14759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anchor="t" anchorCtr="0">
              <a:noAutofit/>
            </a:bodyPr>
            <a:lstStyle/>
            <a:p>
              <a:pPr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dirty="0">
                  <a:latin typeface="+mn-ea"/>
                </a:rPr>
                <a:t>下钻表</a:t>
              </a:r>
              <a:endParaRPr lang="en-US" altLang="zh-Hans" sz="1300" dirty="0">
                <a:latin typeface="+mn-ea"/>
              </a:endParaRPr>
            </a:p>
            <a:p>
              <a:pPr marL="114300" lvl="1" indent="-114300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endParaRPr lang="en-US" altLang="zh-Hans" sz="1300" dirty="0">
                <a:latin typeface="+mn-ea"/>
              </a:endParaRPr>
            </a:p>
          </p:txBody>
        </p:sp>
      </p:grp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E501D4B3-A5B5-5546-80A5-B2CB3D56E9A4}"/>
              </a:ext>
            </a:extLst>
          </p:cNvPr>
          <p:cNvSpPr txBox="1">
            <a:spLocks/>
          </p:cNvSpPr>
          <p:nvPr/>
        </p:nvSpPr>
        <p:spPr>
          <a:xfrm>
            <a:off x="838200" y="4159719"/>
            <a:ext cx="10515600" cy="2017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3200" dirty="0"/>
              <a:t>source_code_map</a:t>
            </a:r>
            <a:r>
              <a:rPr kumimoji="1" lang="zh-Hans" altLang="en-US" dirty="0"/>
              <a:t>：</a:t>
            </a:r>
            <a:endParaRPr kumimoji="1" lang="en-US" altLang="zh-CN" dirty="0"/>
          </a:p>
          <a:p>
            <a:pPr lvl="1"/>
            <a:r>
              <a:rPr kumimoji="1" lang="en-US" altLang="zh-Hans" sz="2800" dirty="0"/>
              <a:t>Keys(</a:t>
            </a:r>
            <a:r>
              <a:rPr kumimoji="1" lang="en-US" altLang="zh-CN" sz="2800" dirty="0"/>
              <a:t>a</a:t>
            </a:r>
            <a:r>
              <a:rPr kumimoji="1" lang="en-US" altLang="zh-Hans" sz="2800" dirty="0"/>
              <a:t>x_action_code_map)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-&gt;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source_codes</a:t>
            </a:r>
            <a:endParaRPr kumimoji="1" lang="en-US" altLang="zh-CN" sz="2800" dirty="0"/>
          </a:p>
          <a:p>
            <a:pPr lvl="1"/>
            <a:r>
              <a:rPr kumimoji="1" lang="en-US" altLang="zh-Hans" sz="2800" b="1" dirty="0">
                <a:solidFill>
                  <a:srgbClr val="FF0000"/>
                </a:solidFill>
              </a:rPr>
              <a:t>dimension</a:t>
            </a:r>
            <a:r>
              <a:rPr kumimoji="1" lang="en-US" altLang="zh-Hans" sz="2800" dirty="0"/>
              <a:t> :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brand,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cate,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status</a:t>
            </a:r>
            <a:r>
              <a:rPr kumimoji="1" lang="zh-Hans" altLang="en-US" sz="2800" dirty="0"/>
              <a:t>；                                              </a:t>
            </a:r>
            <a:r>
              <a:rPr kumimoji="1" lang="en" altLang="zh-Hans" sz="2800" dirty="0"/>
              <a:t> </a:t>
            </a:r>
            <a:r>
              <a:rPr kumimoji="1" lang="en" altLang="zh-Hans" sz="2800" b="1" dirty="0">
                <a:solidFill>
                  <a:srgbClr val="FF0000"/>
                </a:solidFill>
              </a:rPr>
              <a:t>numeric</a:t>
            </a:r>
            <a:r>
              <a:rPr kumimoji="1" lang="zh-Hans" altLang="en-US" sz="2800" dirty="0"/>
              <a:t>：</a:t>
            </a:r>
            <a:r>
              <a:rPr kumimoji="1" lang="en-US" altLang="zh-Hans" sz="2800" dirty="0"/>
              <a:t>Map(source_code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-&gt;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count(1))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4116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852</Words>
  <Application>Microsoft Macintosh PowerPoint</Application>
  <PresentationFormat>宽屏</PresentationFormat>
  <Paragraphs>178</Paragraphs>
  <Slides>14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Wingdings</vt:lpstr>
      <vt:lpstr>Office 主题</vt:lpstr>
      <vt:lpstr>数坊数据架构V5</vt:lpstr>
      <vt:lpstr>数据模块</vt:lpstr>
      <vt:lpstr>基础关系数据</vt:lpstr>
      <vt:lpstr>4A资产-数据流</vt:lpstr>
      <vt:lpstr>e.g. ad-feature</vt:lpstr>
      <vt:lpstr>4A资产-统计表</vt:lpstr>
      <vt:lpstr>4A资产-数据压缩</vt:lpstr>
      <vt:lpstr>近期活跃触点</vt:lpstr>
      <vt:lpstr>4A来源下钻</vt:lpstr>
      <vt:lpstr>品牌粉丝</vt:lpstr>
      <vt:lpstr>品牌声量</vt:lpstr>
      <vt:lpstr>超级品牌-4A</vt:lpstr>
      <vt:lpstr>超级品牌-粉丝</vt:lpstr>
      <vt:lpstr>用户画像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数坊产品架构分享</dc:title>
  <dc:creator>zhoudehui</dc:creator>
  <cp:lastModifiedBy>Microsoft Office 用户</cp:lastModifiedBy>
  <cp:revision>80</cp:revision>
  <dcterms:created xsi:type="dcterms:W3CDTF">2018-08-21T05:38:39Z</dcterms:created>
  <dcterms:modified xsi:type="dcterms:W3CDTF">2018-11-28T10:43:00Z</dcterms:modified>
</cp:coreProperties>
</file>