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8"/>
  </p:notesMasterIdLst>
  <p:sldIdLst>
    <p:sldId id="256" r:id="rId2"/>
    <p:sldId id="419" r:id="rId3"/>
    <p:sldId id="428" r:id="rId4"/>
    <p:sldId id="420" r:id="rId5"/>
    <p:sldId id="476" r:id="rId6"/>
    <p:sldId id="475" r:id="rId7"/>
    <p:sldId id="404" r:id="rId8"/>
    <p:sldId id="434" r:id="rId9"/>
    <p:sldId id="445" r:id="rId10"/>
    <p:sldId id="543" r:id="rId11"/>
    <p:sldId id="545" r:id="rId12"/>
    <p:sldId id="544" r:id="rId13"/>
    <p:sldId id="401" r:id="rId14"/>
    <p:sldId id="436" r:id="rId15"/>
    <p:sldId id="429" r:id="rId16"/>
    <p:sldId id="437" r:id="rId17"/>
    <p:sldId id="585" r:id="rId18"/>
    <p:sldId id="489" r:id="rId19"/>
    <p:sldId id="486" r:id="rId20"/>
    <p:sldId id="498" r:id="rId21"/>
    <p:sldId id="392" r:id="rId22"/>
    <p:sldId id="501" r:id="rId23"/>
    <p:sldId id="483" r:id="rId24"/>
    <p:sldId id="484" r:id="rId25"/>
    <p:sldId id="584" r:id="rId26"/>
    <p:sldId id="430" r:id="rId27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7E36"/>
    <a:srgbClr val="2F6E1F"/>
    <a:srgbClr val="4B823E"/>
    <a:srgbClr val="157000"/>
    <a:srgbClr val="FCC8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6413CA-E7AD-4ED9-8AAB-FAA2DB5FD0ED}" v="1" dt="2023-12-13T07:19:35.3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05" autoAdjust="0"/>
    <p:restoredTop sz="94712" autoAdjust="0"/>
  </p:normalViewPr>
  <p:slideViewPr>
    <p:cSldViewPr snapToGrid="0">
      <p:cViewPr varScale="1">
        <p:scale>
          <a:sx n="108" d="100"/>
          <a:sy n="108" d="100"/>
        </p:scale>
        <p:origin x="300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68DCE13F-83D2-4C51-8CC7-CE40891CA3A2}"/>
    <pc:docChg chg="undo custSel addSld modSld">
      <pc:chgData name="Anatoliy Kigel" userId="7432c6c4687b0a9c" providerId="LiveId" clId="{68DCE13F-83D2-4C51-8CC7-CE40891CA3A2}" dt="2021-05-11T20:35:48.445" v="242" actId="1035"/>
      <pc:docMkLst>
        <pc:docMk/>
      </pc:docMkLst>
      <pc:sldChg chg="addSp delSp modSp mod">
        <pc:chgData name="Anatoliy Kigel" userId="7432c6c4687b0a9c" providerId="LiveId" clId="{68DCE13F-83D2-4C51-8CC7-CE40891CA3A2}" dt="2021-05-11T20:35:48.445" v="242" actId="1035"/>
        <pc:sldMkLst>
          <pc:docMk/>
          <pc:sldMk cId="2620875190" sldId="392"/>
        </pc:sldMkLst>
        <pc:spChg chg="mod">
          <ac:chgData name="Anatoliy Kigel" userId="7432c6c4687b0a9c" providerId="LiveId" clId="{68DCE13F-83D2-4C51-8CC7-CE40891CA3A2}" dt="2021-05-11T20:35:48.445" v="242" actId="1035"/>
          <ac:spMkLst>
            <pc:docMk/>
            <pc:sldMk cId="2620875190" sldId="392"/>
            <ac:spMk id="3" creationId="{00000000-0000-0000-0000-000000000000}"/>
          </ac:spMkLst>
        </pc:spChg>
        <pc:picChg chg="add mod">
          <ac:chgData name="Anatoliy Kigel" userId="7432c6c4687b0a9c" providerId="LiveId" clId="{68DCE13F-83D2-4C51-8CC7-CE40891CA3A2}" dt="2021-05-11T20:35:02.191" v="220" actId="1440"/>
          <ac:picMkLst>
            <pc:docMk/>
            <pc:sldMk cId="2620875190" sldId="392"/>
            <ac:picMk id="2" creationId="{1048F2D9-BF27-4B25-BF42-2C1064DB10BF}"/>
          </ac:picMkLst>
        </pc:picChg>
        <pc:picChg chg="del">
          <ac:chgData name="Anatoliy Kigel" userId="7432c6c4687b0a9c" providerId="LiveId" clId="{68DCE13F-83D2-4C51-8CC7-CE40891CA3A2}" dt="2021-05-11T20:33:34.480" v="193" actId="478"/>
          <ac:picMkLst>
            <pc:docMk/>
            <pc:sldMk cId="2620875190" sldId="392"/>
            <ac:picMk id="3074" creationId="{00000000-0000-0000-0000-000000000000}"/>
          </ac:picMkLst>
        </pc:picChg>
      </pc:sldChg>
      <pc:sldChg chg="modSp mod">
        <pc:chgData name="Anatoliy Kigel" userId="7432c6c4687b0a9c" providerId="LiveId" clId="{68DCE13F-83D2-4C51-8CC7-CE40891CA3A2}" dt="2021-05-08T10:14:18.646" v="6" actId="20577"/>
        <pc:sldMkLst>
          <pc:docMk/>
          <pc:sldMk cId="708375886" sldId="428"/>
        </pc:sldMkLst>
        <pc:spChg chg="mod">
          <ac:chgData name="Anatoliy Kigel" userId="7432c6c4687b0a9c" providerId="LiveId" clId="{68DCE13F-83D2-4C51-8CC7-CE40891CA3A2}" dt="2021-05-08T10:14:14.822" v="1" actId="20577"/>
          <ac:spMkLst>
            <pc:docMk/>
            <pc:sldMk cId="708375886" sldId="428"/>
            <ac:spMk id="2" creationId="{00000000-0000-0000-0000-000000000000}"/>
          </ac:spMkLst>
        </pc:spChg>
        <pc:spChg chg="mod">
          <ac:chgData name="Anatoliy Kigel" userId="7432c6c4687b0a9c" providerId="LiveId" clId="{68DCE13F-83D2-4C51-8CC7-CE40891CA3A2}" dt="2021-05-08T10:14:18.646" v="6" actId="20577"/>
          <ac:spMkLst>
            <pc:docMk/>
            <pc:sldMk cId="708375886" sldId="428"/>
            <ac:spMk id="4" creationId="{00000000-0000-0000-0000-000000000000}"/>
          </ac:spMkLst>
        </pc:spChg>
      </pc:sldChg>
      <pc:sldChg chg="modSp">
        <pc:chgData name="Anatoliy Kigel" userId="7432c6c4687b0a9c" providerId="LiveId" clId="{68DCE13F-83D2-4C51-8CC7-CE40891CA3A2}" dt="2021-05-11T20:19:03.332" v="17" actId="1076"/>
        <pc:sldMkLst>
          <pc:docMk/>
          <pc:sldMk cId="111885293" sldId="434"/>
        </pc:sldMkLst>
        <pc:picChg chg="mod">
          <ac:chgData name="Anatoliy Kigel" userId="7432c6c4687b0a9c" providerId="LiveId" clId="{68DCE13F-83D2-4C51-8CC7-CE40891CA3A2}" dt="2021-05-11T20:19:03.332" v="17" actId="1076"/>
          <ac:picMkLst>
            <pc:docMk/>
            <pc:sldMk cId="111885293" sldId="434"/>
            <ac:picMk id="1026" creationId="{00000000-0000-0000-0000-000000000000}"/>
          </ac:picMkLst>
        </pc:picChg>
      </pc:sldChg>
      <pc:sldChg chg="addSp delSp modSp mod">
        <pc:chgData name="Anatoliy Kigel" userId="7432c6c4687b0a9c" providerId="LiveId" clId="{68DCE13F-83D2-4C51-8CC7-CE40891CA3A2}" dt="2021-05-11T20:24:32.451" v="80" actId="1076"/>
        <pc:sldMkLst>
          <pc:docMk/>
          <pc:sldMk cId="1465214063" sldId="445"/>
        </pc:sldMkLst>
        <pc:spChg chg="add del">
          <ac:chgData name="Anatoliy Kigel" userId="7432c6c4687b0a9c" providerId="LiveId" clId="{68DCE13F-83D2-4C51-8CC7-CE40891CA3A2}" dt="2021-05-11T20:19:49.271" v="20" actId="22"/>
          <ac:spMkLst>
            <pc:docMk/>
            <pc:sldMk cId="1465214063" sldId="445"/>
            <ac:spMk id="9" creationId="{220B39A0-5C54-4334-B517-6C2A405CB347}"/>
          </ac:spMkLst>
        </pc:spChg>
        <pc:spChg chg="add del">
          <ac:chgData name="Anatoliy Kigel" userId="7432c6c4687b0a9c" providerId="LiveId" clId="{68DCE13F-83D2-4C51-8CC7-CE40891CA3A2}" dt="2021-05-11T20:20:46.775" v="32"/>
          <ac:spMkLst>
            <pc:docMk/>
            <pc:sldMk cId="1465214063" sldId="445"/>
            <ac:spMk id="12" creationId="{803A456C-8869-43C3-BEE3-22B29E6D639E}"/>
          </ac:spMkLst>
        </pc:spChg>
        <pc:spChg chg="add del">
          <ac:chgData name="Anatoliy Kigel" userId="7432c6c4687b0a9c" providerId="LiveId" clId="{68DCE13F-83D2-4C51-8CC7-CE40891CA3A2}" dt="2021-05-11T20:20:35.026" v="27" actId="22"/>
          <ac:spMkLst>
            <pc:docMk/>
            <pc:sldMk cId="1465214063" sldId="445"/>
            <ac:spMk id="13" creationId="{8DB74972-A103-46EA-8FA8-04DCF3CDE366}"/>
          </ac:spMkLst>
        </pc:spChg>
        <pc:spChg chg="add del">
          <ac:chgData name="Anatoliy Kigel" userId="7432c6c4687b0a9c" providerId="LiveId" clId="{68DCE13F-83D2-4C51-8CC7-CE40891CA3A2}" dt="2021-05-11T20:20:50.802" v="34"/>
          <ac:spMkLst>
            <pc:docMk/>
            <pc:sldMk cId="1465214063" sldId="445"/>
            <ac:spMk id="14" creationId="{D05A244C-02E0-4366-8B2E-389C6A5AFE74}"/>
          </ac:spMkLst>
        </pc:spChg>
        <pc:spChg chg="add del">
          <ac:chgData name="Anatoliy Kigel" userId="7432c6c4687b0a9c" providerId="LiveId" clId="{68DCE13F-83D2-4C51-8CC7-CE40891CA3A2}" dt="2021-05-11T20:22:04.870" v="47"/>
          <ac:spMkLst>
            <pc:docMk/>
            <pc:sldMk cId="1465214063" sldId="445"/>
            <ac:spMk id="16" creationId="{12566C8A-7341-4ADA-BFAE-331FB37889F0}"/>
          </ac:spMkLst>
        </pc:spChg>
        <pc:spChg chg="add del">
          <ac:chgData name="Anatoliy Kigel" userId="7432c6c4687b0a9c" providerId="LiveId" clId="{68DCE13F-83D2-4C51-8CC7-CE40891CA3A2}" dt="2021-05-11T20:22:07.646" v="49"/>
          <ac:spMkLst>
            <pc:docMk/>
            <pc:sldMk cId="1465214063" sldId="445"/>
            <ac:spMk id="17" creationId="{B24020ED-B132-4907-AF2F-C8166756067B}"/>
          </ac:spMkLst>
        </pc:spChg>
        <pc:spChg chg="add del">
          <ac:chgData name="Anatoliy Kigel" userId="7432c6c4687b0a9c" providerId="LiveId" clId="{68DCE13F-83D2-4C51-8CC7-CE40891CA3A2}" dt="2021-05-11T20:21:03.696" v="36" actId="22"/>
          <ac:spMkLst>
            <pc:docMk/>
            <pc:sldMk cId="1465214063" sldId="445"/>
            <ac:spMk id="18" creationId="{A6D15ED4-7F19-4710-93B8-08412C2B490A}"/>
          </ac:spMkLst>
        </pc:spChg>
        <pc:picChg chg="del">
          <ac:chgData name="Anatoliy Kigel" userId="7432c6c4687b0a9c" providerId="LiveId" clId="{68DCE13F-83D2-4C51-8CC7-CE40891CA3A2}" dt="2021-05-11T20:19:48.167" v="18" actId="478"/>
          <ac:picMkLst>
            <pc:docMk/>
            <pc:sldMk cId="1465214063" sldId="445"/>
            <ac:picMk id="3" creationId="{00000000-0000-0000-0000-000000000000}"/>
          </ac:picMkLst>
        </pc:picChg>
        <pc:picChg chg="add mod">
          <ac:chgData name="Anatoliy Kigel" userId="7432c6c4687b0a9c" providerId="LiveId" clId="{68DCE13F-83D2-4C51-8CC7-CE40891CA3A2}" dt="2021-05-11T20:24:05.077" v="78" actId="1076"/>
          <ac:picMkLst>
            <pc:docMk/>
            <pc:sldMk cId="1465214063" sldId="445"/>
            <ac:picMk id="7" creationId="{DBD432F7-0920-4269-A6D1-62E31849096E}"/>
          </ac:picMkLst>
        </pc:picChg>
        <pc:picChg chg="add mod">
          <ac:chgData name="Anatoliy Kigel" userId="7432c6c4687b0a9c" providerId="LiveId" clId="{68DCE13F-83D2-4C51-8CC7-CE40891CA3A2}" dt="2021-05-11T20:24:32.451" v="80" actId="1076"/>
          <ac:picMkLst>
            <pc:docMk/>
            <pc:sldMk cId="1465214063" sldId="445"/>
            <ac:picMk id="20" creationId="{F73C3A19-9B1C-4A74-A55D-0CF8BA289099}"/>
          </ac:picMkLst>
        </pc:picChg>
        <pc:picChg chg="add mod">
          <ac:chgData name="Anatoliy Kigel" userId="7432c6c4687b0a9c" providerId="LiveId" clId="{68DCE13F-83D2-4C51-8CC7-CE40891CA3A2}" dt="2021-05-11T20:23:53.534" v="74" actId="1076"/>
          <ac:picMkLst>
            <pc:docMk/>
            <pc:sldMk cId="1465214063" sldId="445"/>
            <ac:picMk id="1026" creationId="{DA1F23C7-DB9B-4E95-97B0-CE7D4B4A6D09}"/>
          </ac:picMkLst>
        </pc:picChg>
        <pc:picChg chg="del">
          <ac:chgData name="Anatoliy Kigel" userId="7432c6c4687b0a9c" providerId="LiveId" clId="{68DCE13F-83D2-4C51-8CC7-CE40891CA3A2}" dt="2021-05-11T20:20:02.728" v="25" actId="478"/>
          <ac:picMkLst>
            <pc:docMk/>
            <pc:sldMk cId="1465214063" sldId="445"/>
            <ac:picMk id="1028" creationId="{00000000-0000-0000-0000-000000000000}"/>
          </ac:picMkLst>
        </pc:picChg>
        <pc:picChg chg="add mod">
          <ac:chgData name="Anatoliy Kigel" userId="7432c6c4687b0a9c" providerId="LiveId" clId="{68DCE13F-83D2-4C51-8CC7-CE40891CA3A2}" dt="2021-05-11T20:24:26.832" v="79" actId="1076"/>
          <ac:picMkLst>
            <pc:docMk/>
            <pc:sldMk cId="1465214063" sldId="445"/>
            <ac:picMk id="1032" creationId="{E78E5E34-15E5-4C70-93EC-E2DFF944C95D}"/>
          </ac:picMkLst>
        </pc:picChg>
        <pc:picChg chg="add del mod">
          <ac:chgData name="Anatoliy Kigel" userId="7432c6c4687b0a9c" providerId="LiveId" clId="{68DCE13F-83D2-4C51-8CC7-CE40891CA3A2}" dt="2021-05-11T20:23:41.734" v="70" actId="478"/>
          <ac:picMkLst>
            <pc:docMk/>
            <pc:sldMk cId="1465214063" sldId="445"/>
            <ac:picMk id="1034" creationId="{17992B60-9A9A-4FC0-ACA4-E12E7767CD72}"/>
          </ac:picMkLst>
        </pc:picChg>
        <pc:picChg chg="add mod">
          <ac:chgData name="Anatoliy Kigel" userId="7432c6c4687b0a9c" providerId="LiveId" clId="{68DCE13F-83D2-4C51-8CC7-CE40891CA3A2}" dt="2021-05-11T20:23:56.528" v="76" actId="1076"/>
          <ac:picMkLst>
            <pc:docMk/>
            <pc:sldMk cId="1465214063" sldId="445"/>
            <ac:picMk id="1040" creationId="{D12D3372-8FB8-4092-A6DD-A5B78F718610}"/>
          </ac:picMkLst>
        </pc:picChg>
      </pc:sldChg>
      <pc:sldChg chg="modSp mod">
        <pc:chgData name="Anatoliy Kigel" userId="7432c6c4687b0a9c" providerId="LiveId" clId="{68DCE13F-83D2-4C51-8CC7-CE40891CA3A2}" dt="2021-05-08T10:15:22.919" v="15" actId="113"/>
        <pc:sldMkLst>
          <pc:docMk/>
          <pc:sldMk cId="2234055322" sldId="484"/>
        </pc:sldMkLst>
        <pc:spChg chg="mod">
          <ac:chgData name="Anatoliy Kigel" userId="7432c6c4687b0a9c" providerId="LiveId" clId="{68DCE13F-83D2-4C51-8CC7-CE40891CA3A2}" dt="2021-05-08T10:15:22.919" v="15" actId="113"/>
          <ac:spMkLst>
            <pc:docMk/>
            <pc:sldMk cId="2234055322" sldId="484"/>
            <ac:spMk id="4" creationId="{0D73DC98-BD72-4563-B8E6-1AFB9397D8F4}"/>
          </ac:spMkLst>
        </pc:spChg>
      </pc:sldChg>
      <pc:sldChg chg="modSp mod">
        <pc:chgData name="Anatoliy Kigel" userId="7432c6c4687b0a9c" providerId="LiveId" clId="{68DCE13F-83D2-4C51-8CC7-CE40891CA3A2}" dt="2021-05-08T10:14:33.254" v="13" actId="20577"/>
        <pc:sldMkLst>
          <pc:docMk/>
          <pc:sldMk cId="1064840177" sldId="495"/>
        </pc:sldMkLst>
        <pc:spChg chg="mod">
          <ac:chgData name="Anatoliy Kigel" userId="7432c6c4687b0a9c" providerId="LiveId" clId="{68DCE13F-83D2-4C51-8CC7-CE40891CA3A2}" dt="2021-05-08T10:14:29.438" v="8" actId="20577"/>
          <ac:spMkLst>
            <pc:docMk/>
            <pc:sldMk cId="1064840177" sldId="495"/>
            <ac:spMk id="2" creationId="{00000000-0000-0000-0000-000000000000}"/>
          </ac:spMkLst>
        </pc:spChg>
        <pc:spChg chg="mod">
          <ac:chgData name="Anatoliy Kigel" userId="7432c6c4687b0a9c" providerId="LiveId" clId="{68DCE13F-83D2-4C51-8CC7-CE40891CA3A2}" dt="2021-05-08T10:14:33.254" v="13" actId="20577"/>
          <ac:spMkLst>
            <pc:docMk/>
            <pc:sldMk cId="1064840177" sldId="495"/>
            <ac:spMk id="4" creationId="{00000000-0000-0000-0000-000000000000}"/>
          </ac:spMkLst>
        </pc:spChg>
      </pc:sldChg>
      <pc:sldChg chg="addSp delSp modSp add mod">
        <pc:chgData name="Anatoliy Kigel" userId="7432c6c4687b0a9c" providerId="LiveId" clId="{68DCE13F-83D2-4C51-8CC7-CE40891CA3A2}" dt="2021-05-11T20:31:45.300" v="192" actId="14100"/>
        <pc:sldMkLst>
          <pc:docMk/>
          <pc:sldMk cId="3782721462" sldId="543"/>
        </pc:sldMkLst>
        <pc:spChg chg="del mod">
          <ac:chgData name="Anatoliy Kigel" userId="7432c6c4687b0a9c" providerId="LiveId" clId="{68DCE13F-83D2-4C51-8CC7-CE40891CA3A2}" dt="2021-05-11T20:28:24.714" v="116"/>
          <ac:spMkLst>
            <pc:docMk/>
            <pc:sldMk cId="3782721462" sldId="543"/>
            <ac:spMk id="4" creationId="{00000000-0000-0000-0000-000000000000}"/>
          </ac:spMkLst>
        </pc:spChg>
        <pc:spChg chg="del">
          <ac:chgData name="Anatoliy Kigel" userId="7432c6c4687b0a9c" providerId="LiveId" clId="{68DCE13F-83D2-4C51-8CC7-CE40891CA3A2}" dt="2021-05-11T20:28:29.071" v="122" actId="478"/>
          <ac:spMkLst>
            <pc:docMk/>
            <pc:sldMk cId="3782721462" sldId="543"/>
            <ac:spMk id="6" creationId="{00000000-0000-0000-0000-000000000000}"/>
          </ac:spMkLst>
        </pc:spChg>
        <pc:spChg chg="del mod">
          <ac:chgData name="Anatoliy Kigel" userId="7432c6c4687b0a9c" providerId="LiveId" clId="{68DCE13F-83D2-4C51-8CC7-CE40891CA3A2}" dt="2021-05-11T20:28:36.457" v="126" actId="21"/>
          <ac:spMkLst>
            <pc:docMk/>
            <pc:sldMk cId="3782721462" sldId="543"/>
            <ac:spMk id="8" creationId="{00000000-0000-0000-0000-000000000000}"/>
          </ac:spMkLst>
        </pc:spChg>
        <pc:spChg chg="del">
          <ac:chgData name="Anatoliy Kigel" userId="7432c6c4687b0a9c" providerId="LiveId" clId="{68DCE13F-83D2-4C51-8CC7-CE40891CA3A2}" dt="2021-05-11T20:28:30.109" v="123" actId="478"/>
          <ac:spMkLst>
            <pc:docMk/>
            <pc:sldMk cId="3782721462" sldId="543"/>
            <ac:spMk id="10" creationId="{00000000-0000-0000-0000-000000000000}"/>
          </ac:spMkLst>
        </pc:spChg>
        <pc:spChg chg="add mod">
          <ac:chgData name="Anatoliy Kigel" userId="7432c6c4687b0a9c" providerId="LiveId" clId="{68DCE13F-83D2-4C51-8CC7-CE40891CA3A2}" dt="2021-05-11T20:31:40.615" v="191" actId="403"/>
          <ac:spMkLst>
            <pc:docMk/>
            <pc:sldMk cId="3782721462" sldId="543"/>
            <ac:spMk id="12" creationId="{D8735C15-136F-4E76-AE52-8BA94B0D8676}"/>
          </ac:spMkLst>
        </pc:spChg>
        <pc:picChg chg="del">
          <ac:chgData name="Anatoliy Kigel" userId="7432c6c4687b0a9c" providerId="LiveId" clId="{68DCE13F-83D2-4C51-8CC7-CE40891CA3A2}" dt="2021-05-11T20:28:25.873" v="117" actId="478"/>
          <ac:picMkLst>
            <pc:docMk/>
            <pc:sldMk cId="3782721462" sldId="543"/>
            <ac:picMk id="7" creationId="{DBD432F7-0920-4269-A6D1-62E31849096E}"/>
          </ac:picMkLst>
        </pc:picChg>
        <pc:picChg chg="del">
          <ac:chgData name="Anatoliy Kigel" userId="7432c6c4687b0a9c" providerId="LiveId" clId="{68DCE13F-83D2-4C51-8CC7-CE40891CA3A2}" dt="2021-05-11T20:28:27.845" v="121" actId="478"/>
          <ac:picMkLst>
            <pc:docMk/>
            <pc:sldMk cId="3782721462" sldId="543"/>
            <ac:picMk id="20" creationId="{F73C3A19-9B1C-4A74-A55D-0CF8BA289099}"/>
          </ac:picMkLst>
        </pc:picChg>
        <pc:picChg chg="del">
          <ac:chgData name="Anatoliy Kigel" userId="7432c6c4687b0a9c" providerId="LiveId" clId="{68DCE13F-83D2-4C51-8CC7-CE40891CA3A2}" dt="2021-05-11T20:28:26.917" v="119" actId="478"/>
          <ac:picMkLst>
            <pc:docMk/>
            <pc:sldMk cId="3782721462" sldId="543"/>
            <ac:picMk id="1026" creationId="{DA1F23C7-DB9B-4E95-97B0-CE7D4B4A6D09}"/>
          </ac:picMkLst>
        </pc:picChg>
        <pc:picChg chg="del">
          <ac:chgData name="Anatoliy Kigel" userId="7432c6c4687b0a9c" providerId="LiveId" clId="{68DCE13F-83D2-4C51-8CC7-CE40891CA3A2}" dt="2021-05-11T20:28:27.444" v="120" actId="478"/>
          <ac:picMkLst>
            <pc:docMk/>
            <pc:sldMk cId="3782721462" sldId="543"/>
            <ac:picMk id="1032" creationId="{E78E5E34-15E5-4C70-93EC-E2DFF944C95D}"/>
          </ac:picMkLst>
        </pc:picChg>
        <pc:picChg chg="del">
          <ac:chgData name="Anatoliy Kigel" userId="7432c6c4687b0a9c" providerId="LiveId" clId="{68DCE13F-83D2-4C51-8CC7-CE40891CA3A2}" dt="2021-05-11T20:28:26.463" v="118" actId="478"/>
          <ac:picMkLst>
            <pc:docMk/>
            <pc:sldMk cId="3782721462" sldId="543"/>
            <ac:picMk id="1040" creationId="{D12D3372-8FB8-4092-A6DD-A5B78F718610}"/>
          </ac:picMkLst>
        </pc:picChg>
        <pc:picChg chg="add del mod">
          <ac:chgData name="Anatoliy Kigel" userId="7432c6c4687b0a9c" providerId="LiveId" clId="{68DCE13F-83D2-4C51-8CC7-CE40891CA3A2}" dt="2021-05-11T20:29:32.117" v="133" actId="478"/>
          <ac:picMkLst>
            <pc:docMk/>
            <pc:sldMk cId="3782721462" sldId="543"/>
            <ac:picMk id="2050" creationId="{DD1CF752-4B8C-4C3F-A139-8DAB72F553C6}"/>
          </ac:picMkLst>
        </pc:picChg>
        <pc:picChg chg="add mod">
          <ac:chgData name="Anatoliy Kigel" userId="7432c6c4687b0a9c" providerId="LiveId" clId="{68DCE13F-83D2-4C51-8CC7-CE40891CA3A2}" dt="2021-05-11T20:31:45.300" v="192" actId="14100"/>
          <ac:picMkLst>
            <pc:docMk/>
            <pc:sldMk cId="3782721462" sldId="543"/>
            <ac:picMk id="2052" creationId="{8DEFE6B9-E44C-4668-A9ED-DCAD81626AAA}"/>
          </ac:picMkLst>
        </pc:picChg>
        <pc:picChg chg="add mod">
          <ac:chgData name="Anatoliy Kigel" userId="7432c6c4687b0a9c" providerId="LiveId" clId="{68DCE13F-83D2-4C51-8CC7-CE40891CA3A2}" dt="2021-05-11T20:31:06.244" v="177" actId="1037"/>
          <ac:picMkLst>
            <pc:docMk/>
            <pc:sldMk cId="3782721462" sldId="543"/>
            <ac:picMk id="2054" creationId="{38789140-6C72-4284-B53C-52ED488A74DA}"/>
          </ac:picMkLst>
        </pc:picChg>
      </pc:sldChg>
    </pc:docChg>
  </pc:docChgLst>
  <pc:docChgLst>
    <pc:chgData name="Anatoliy Kigel" userId="7432c6c4687b0a9c" providerId="LiveId" clId="{CFBFCB01-6766-4C96-BBDE-A5BD3B6379F8}"/>
    <pc:docChg chg="undo custSel addSld modSld">
      <pc:chgData name="Anatoliy Kigel" userId="7432c6c4687b0a9c" providerId="LiveId" clId="{CFBFCB01-6766-4C96-BBDE-A5BD3B6379F8}" dt="2022-08-30T06:40:10.395" v="383" actId="20577"/>
      <pc:docMkLst>
        <pc:docMk/>
      </pc:docMkLst>
      <pc:sldChg chg="modSp mod">
        <pc:chgData name="Anatoliy Kigel" userId="7432c6c4687b0a9c" providerId="LiveId" clId="{CFBFCB01-6766-4C96-BBDE-A5BD3B6379F8}" dt="2022-08-28T19:59:49.274" v="133" actId="20577"/>
        <pc:sldMkLst>
          <pc:docMk/>
          <pc:sldMk cId="708375886" sldId="428"/>
        </pc:sldMkLst>
        <pc:spChg chg="mod">
          <ac:chgData name="Anatoliy Kigel" userId="7432c6c4687b0a9c" providerId="LiveId" clId="{CFBFCB01-6766-4C96-BBDE-A5BD3B6379F8}" dt="2022-08-28T19:56:25.334" v="121" actId="20577"/>
          <ac:spMkLst>
            <pc:docMk/>
            <pc:sldMk cId="708375886" sldId="428"/>
            <ac:spMk id="2" creationId="{00000000-0000-0000-0000-000000000000}"/>
          </ac:spMkLst>
        </pc:spChg>
        <pc:spChg chg="mod">
          <ac:chgData name="Anatoliy Kigel" userId="7432c6c4687b0a9c" providerId="LiveId" clId="{CFBFCB01-6766-4C96-BBDE-A5BD3B6379F8}" dt="2022-08-28T19:59:49.274" v="133" actId="20577"/>
          <ac:spMkLst>
            <pc:docMk/>
            <pc:sldMk cId="708375886" sldId="428"/>
            <ac:spMk id="4" creationId="{00000000-0000-0000-0000-000000000000}"/>
          </ac:spMkLst>
        </pc:spChg>
      </pc:sldChg>
      <pc:sldChg chg="modSp mod">
        <pc:chgData name="Anatoliy Kigel" userId="7432c6c4687b0a9c" providerId="LiveId" clId="{CFBFCB01-6766-4C96-BBDE-A5BD3B6379F8}" dt="2022-08-28T19:47:05.384" v="20" actId="113"/>
        <pc:sldMkLst>
          <pc:docMk/>
          <pc:sldMk cId="1856639604" sldId="430"/>
        </pc:sldMkLst>
        <pc:spChg chg="mod">
          <ac:chgData name="Anatoliy Kigel" userId="7432c6c4687b0a9c" providerId="LiveId" clId="{CFBFCB01-6766-4C96-BBDE-A5BD3B6379F8}" dt="2022-08-28T19:47:05.384" v="20" actId="113"/>
          <ac:spMkLst>
            <pc:docMk/>
            <pc:sldMk cId="1856639604" sldId="430"/>
            <ac:spMk id="3" creationId="{00000000-0000-0000-0000-000000000000}"/>
          </ac:spMkLst>
        </pc:spChg>
      </pc:sldChg>
      <pc:sldChg chg="modSp mod">
        <pc:chgData name="Anatoliy Kigel" userId="7432c6c4687b0a9c" providerId="LiveId" clId="{CFBFCB01-6766-4C96-BBDE-A5BD3B6379F8}" dt="2022-08-30T06:40:10.395" v="383" actId="20577"/>
        <pc:sldMkLst>
          <pc:docMk/>
          <pc:sldMk cId="1701553632" sldId="483"/>
        </pc:sldMkLst>
        <pc:spChg chg="mod">
          <ac:chgData name="Anatoliy Kigel" userId="7432c6c4687b0a9c" providerId="LiveId" clId="{CFBFCB01-6766-4C96-BBDE-A5BD3B6379F8}" dt="2022-08-30T06:40:10.395" v="383" actId="20577"/>
          <ac:spMkLst>
            <pc:docMk/>
            <pc:sldMk cId="1701553632" sldId="483"/>
            <ac:spMk id="3" creationId="{00000000-0000-0000-0000-000000000000}"/>
          </ac:spMkLst>
        </pc:spChg>
      </pc:sldChg>
      <pc:sldChg chg="addSp delSp modSp mod">
        <pc:chgData name="Anatoliy Kigel" userId="7432c6c4687b0a9c" providerId="LiveId" clId="{CFBFCB01-6766-4C96-BBDE-A5BD3B6379F8}" dt="2022-08-30T06:38:13.871" v="347" actId="6549"/>
        <pc:sldMkLst>
          <pc:docMk/>
          <pc:sldMk cId="2234055322" sldId="484"/>
        </pc:sldMkLst>
        <pc:spChg chg="mod">
          <ac:chgData name="Anatoliy Kigel" userId="7432c6c4687b0a9c" providerId="LiveId" clId="{CFBFCB01-6766-4C96-BBDE-A5BD3B6379F8}" dt="2022-08-28T19:48:55.911" v="75" actId="6549"/>
          <ac:spMkLst>
            <pc:docMk/>
            <pc:sldMk cId="2234055322" sldId="484"/>
            <ac:spMk id="2" creationId="{00000000-0000-0000-0000-000000000000}"/>
          </ac:spMkLst>
        </pc:spChg>
        <pc:spChg chg="mod">
          <ac:chgData name="Anatoliy Kigel" userId="7432c6c4687b0a9c" providerId="LiveId" clId="{CFBFCB01-6766-4C96-BBDE-A5BD3B6379F8}" dt="2022-08-30T06:38:13.871" v="347" actId="6549"/>
          <ac:spMkLst>
            <pc:docMk/>
            <pc:sldMk cId="2234055322" sldId="484"/>
            <ac:spMk id="3" creationId="{00000000-0000-0000-0000-000000000000}"/>
          </ac:spMkLst>
        </pc:spChg>
        <pc:spChg chg="mod">
          <ac:chgData name="Anatoliy Kigel" userId="7432c6c4687b0a9c" providerId="LiveId" clId="{CFBFCB01-6766-4C96-BBDE-A5BD3B6379F8}" dt="2022-08-28T19:48:51.409" v="72" actId="1035"/>
          <ac:spMkLst>
            <pc:docMk/>
            <pc:sldMk cId="2234055322" sldId="484"/>
            <ac:spMk id="4" creationId="{0D73DC98-BD72-4563-B8E6-1AFB9397D8F4}"/>
          </ac:spMkLst>
        </pc:spChg>
        <pc:spChg chg="mod">
          <ac:chgData name="Anatoliy Kigel" userId="7432c6c4687b0a9c" providerId="LiveId" clId="{CFBFCB01-6766-4C96-BBDE-A5BD3B6379F8}" dt="2022-08-28T19:48:44.157" v="43" actId="1035"/>
          <ac:spMkLst>
            <pc:docMk/>
            <pc:sldMk cId="2234055322" sldId="484"/>
            <ac:spMk id="6" creationId="{00000000-0000-0000-0000-000000000000}"/>
          </ac:spMkLst>
        </pc:spChg>
        <pc:spChg chg="mod">
          <ac:chgData name="Anatoliy Kigel" userId="7432c6c4687b0a9c" providerId="LiveId" clId="{CFBFCB01-6766-4C96-BBDE-A5BD3B6379F8}" dt="2022-08-28T19:50:55.330" v="119" actId="13926"/>
          <ac:spMkLst>
            <pc:docMk/>
            <pc:sldMk cId="2234055322" sldId="484"/>
            <ac:spMk id="7" creationId="{00000000-0000-0000-0000-000000000000}"/>
          </ac:spMkLst>
        </pc:spChg>
        <pc:spChg chg="add del mod">
          <ac:chgData name="Anatoliy Kigel" userId="7432c6c4687b0a9c" providerId="LiveId" clId="{CFBFCB01-6766-4C96-BBDE-A5BD3B6379F8}" dt="2022-08-28T19:50:22.638" v="109"/>
          <ac:spMkLst>
            <pc:docMk/>
            <pc:sldMk cId="2234055322" sldId="484"/>
            <ac:spMk id="9" creationId="{79183692-3177-8EBB-4E15-FDD406338885}"/>
          </ac:spMkLst>
        </pc:spChg>
        <pc:graphicFrameChg chg="add del mod">
          <ac:chgData name="Anatoliy Kigel" userId="7432c6c4687b0a9c" providerId="LiveId" clId="{CFBFCB01-6766-4C96-BBDE-A5BD3B6379F8}" dt="2022-08-28T19:50:22.638" v="109"/>
          <ac:graphicFrameMkLst>
            <pc:docMk/>
            <pc:sldMk cId="2234055322" sldId="484"/>
            <ac:graphicFrameMk id="8" creationId="{8F770F43-ADBE-A35C-1213-23803AEA5A8F}"/>
          </ac:graphicFrameMkLst>
        </pc:graphicFrameChg>
      </pc:sldChg>
      <pc:sldChg chg="modSp mod">
        <pc:chgData name="Anatoliy Kigel" userId="7432c6c4687b0a9c" providerId="LiveId" clId="{CFBFCB01-6766-4C96-BBDE-A5BD3B6379F8}" dt="2022-08-30T06:39:40.886" v="369" actId="1036"/>
        <pc:sldMkLst>
          <pc:docMk/>
          <pc:sldMk cId="902126790" sldId="552"/>
        </pc:sldMkLst>
        <pc:spChg chg="mod">
          <ac:chgData name="Anatoliy Kigel" userId="7432c6c4687b0a9c" providerId="LiveId" clId="{CFBFCB01-6766-4C96-BBDE-A5BD3B6379F8}" dt="2022-08-30T06:39:40.886" v="369" actId="1036"/>
          <ac:spMkLst>
            <pc:docMk/>
            <pc:sldMk cId="902126790" sldId="552"/>
            <ac:spMk id="17" creationId="{00000000-0000-0000-0000-000000000000}"/>
          </ac:spMkLst>
        </pc:spChg>
      </pc:sldChg>
      <pc:sldChg chg="addSp delSp modSp add mod">
        <pc:chgData name="Anatoliy Kigel" userId="7432c6c4687b0a9c" providerId="LiveId" clId="{CFBFCB01-6766-4C96-BBDE-A5BD3B6379F8}" dt="2022-08-30T06:37:39.846" v="344" actId="1076"/>
        <pc:sldMkLst>
          <pc:docMk/>
          <pc:sldMk cId="837341548" sldId="586"/>
        </pc:sldMkLst>
        <pc:spChg chg="add del">
          <ac:chgData name="Anatoliy Kigel" userId="7432c6c4687b0a9c" providerId="LiveId" clId="{CFBFCB01-6766-4C96-BBDE-A5BD3B6379F8}" dt="2022-08-30T06:13:13.195" v="137" actId="478"/>
          <ac:spMkLst>
            <pc:docMk/>
            <pc:sldMk cId="837341548" sldId="586"/>
            <ac:spMk id="2" creationId="{00000000-0000-0000-0000-000000000000}"/>
          </ac:spMkLst>
        </pc:spChg>
        <pc:spChg chg="mod">
          <ac:chgData name="Anatoliy Kigel" userId="7432c6c4687b0a9c" providerId="LiveId" clId="{CFBFCB01-6766-4C96-BBDE-A5BD3B6379F8}" dt="2022-08-30T06:36:49.179" v="316" actId="6549"/>
          <ac:spMkLst>
            <pc:docMk/>
            <pc:sldMk cId="837341548" sldId="586"/>
            <ac:spMk id="3" creationId="{00000000-0000-0000-0000-000000000000}"/>
          </ac:spMkLst>
        </pc:spChg>
        <pc:spChg chg="del">
          <ac:chgData name="Anatoliy Kigel" userId="7432c6c4687b0a9c" providerId="LiveId" clId="{CFBFCB01-6766-4C96-BBDE-A5BD3B6379F8}" dt="2022-08-30T06:13:15.206" v="138" actId="478"/>
          <ac:spMkLst>
            <pc:docMk/>
            <pc:sldMk cId="837341548" sldId="586"/>
            <ac:spMk id="4" creationId="{0D73DC98-BD72-4563-B8E6-1AFB9397D8F4}"/>
          </ac:spMkLst>
        </pc:spChg>
        <pc:spChg chg="del mod">
          <ac:chgData name="Anatoliy Kigel" userId="7432c6c4687b0a9c" providerId="LiveId" clId="{CFBFCB01-6766-4C96-BBDE-A5BD3B6379F8}" dt="2022-08-30T06:34:00.685" v="253" actId="478"/>
          <ac:spMkLst>
            <pc:docMk/>
            <pc:sldMk cId="837341548" sldId="586"/>
            <ac:spMk id="7" creationId="{00000000-0000-0000-0000-000000000000}"/>
          </ac:spMkLst>
        </pc:spChg>
        <pc:spChg chg="add mod">
          <ac:chgData name="Anatoliy Kigel" userId="7432c6c4687b0a9c" providerId="LiveId" clId="{CFBFCB01-6766-4C96-BBDE-A5BD3B6379F8}" dt="2022-08-30T06:37:39.846" v="344" actId="1076"/>
          <ac:spMkLst>
            <pc:docMk/>
            <pc:sldMk cId="837341548" sldId="586"/>
            <ac:spMk id="9" creationId="{0E8CABCF-A74B-E736-17AE-1B593FB1E2D0}"/>
          </ac:spMkLst>
        </pc:spChg>
      </pc:sldChg>
    </pc:docChg>
  </pc:docChgLst>
  <pc:docChgLst>
    <pc:chgData name="Anatoliy Kigel" userId="7432c6c4687b0a9c" providerId="LiveId" clId="{A5496843-B56C-4057-803F-10ED747DE6A9}"/>
    <pc:docChg chg="undo custSel addSld delSld modSld">
      <pc:chgData name="Anatoliy Kigel" userId="7432c6c4687b0a9c" providerId="LiveId" clId="{A5496843-B56C-4057-803F-10ED747DE6A9}" dt="2022-01-10T18:13:18.228" v="534" actId="6549"/>
      <pc:docMkLst>
        <pc:docMk/>
      </pc:docMkLst>
      <pc:sldChg chg="modSp add mod">
        <pc:chgData name="Anatoliy Kigel" userId="7432c6c4687b0a9c" providerId="LiveId" clId="{A5496843-B56C-4057-803F-10ED747DE6A9}" dt="2022-01-10T18:11:28.101" v="387" actId="20577"/>
        <pc:sldMkLst>
          <pc:docMk/>
          <pc:sldMk cId="1738985747" sldId="421"/>
        </pc:sldMkLst>
        <pc:spChg chg="mod">
          <ac:chgData name="Anatoliy Kigel" userId="7432c6c4687b0a9c" providerId="LiveId" clId="{A5496843-B56C-4057-803F-10ED747DE6A9}" dt="2022-01-10T18:11:28.101" v="387" actId="20577"/>
          <ac:spMkLst>
            <pc:docMk/>
            <pc:sldMk cId="1738985747" sldId="421"/>
            <ac:spMk id="5" creationId="{00000000-0000-0000-0000-000000000000}"/>
          </ac:spMkLst>
        </pc:spChg>
      </pc:sldChg>
      <pc:sldChg chg="add del">
        <pc:chgData name="Anatoliy Kigel" userId="7432c6c4687b0a9c" providerId="LiveId" clId="{A5496843-B56C-4057-803F-10ED747DE6A9}" dt="2022-01-10T18:10:49.247" v="382" actId="2696"/>
        <pc:sldMkLst>
          <pc:docMk/>
          <pc:sldMk cId="2555615461" sldId="421"/>
        </pc:sldMkLst>
      </pc:sldChg>
      <pc:sldChg chg="add">
        <pc:chgData name="Anatoliy Kigel" userId="7432c6c4687b0a9c" providerId="LiveId" clId="{A5496843-B56C-4057-803F-10ED747DE6A9}" dt="2022-01-10T18:11:11.991" v="385"/>
        <pc:sldMkLst>
          <pc:docMk/>
          <pc:sldMk cId="130869874" sldId="422"/>
        </pc:sldMkLst>
      </pc:sldChg>
      <pc:sldChg chg="add del">
        <pc:chgData name="Anatoliy Kigel" userId="7432c6c4687b0a9c" providerId="LiveId" clId="{A5496843-B56C-4057-803F-10ED747DE6A9}" dt="2022-01-10T18:10:49.247" v="382" actId="2696"/>
        <pc:sldMkLst>
          <pc:docMk/>
          <pc:sldMk cId="214801633" sldId="422"/>
        </pc:sldMkLst>
      </pc:sldChg>
      <pc:sldChg chg="modSp mod">
        <pc:chgData name="Anatoliy Kigel" userId="7432c6c4687b0a9c" providerId="LiveId" clId="{A5496843-B56C-4057-803F-10ED747DE6A9}" dt="2022-01-09T10:21:23.577" v="4" actId="20577"/>
        <pc:sldMkLst>
          <pc:docMk/>
          <pc:sldMk cId="708375886" sldId="428"/>
        </pc:sldMkLst>
        <pc:spChg chg="mod">
          <ac:chgData name="Anatoliy Kigel" userId="7432c6c4687b0a9c" providerId="LiveId" clId="{A5496843-B56C-4057-803F-10ED747DE6A9}" dt="2022-01-09T10:21:20.436" v="0" actId="20577"/>
          <ac:spMkLst>
            <pc:docMk/>
            <pc:sldMk cId="708375886" sldId="428"/>
            <ac:spMk id="2" creationId="{00000000-0000-0000-0000-000000000000}"/>
          </ac:spMkLst>
        </pc:spChg>
        <pc:spChg chg="mod">
          <ac:chgData name="Anatoliy Kigel" userId="7432c6c4687b0a9c" providerId="LiveId" clId="{A5496843-B56C-4057-803F-10ED747DE6A9}" dt="2022-01-09T10:21:23.577" v="4" actId="20577"/>
          <ac:spMkLst>
            <pc:docMk/>
            <pc:sldMk cId="708375886" sldId="428"/>
            <ac:spMk id="4" creationId="{00000000-0000-0000-0000-000000000000}"/>
          </ac:spMkLst>
        </pc:spChg>
      </pc:sldChg>
      <pc:sldChg chg="modSp mod">
        <pc:chgData name="Anatoliy Kigel" userId="7432c6c4687b0a9c" providerId="LiveId" clId="{A5496843-B56C-4057-803F-10ED747DE6A9}" dt="2022-01-09T10:24:58.949" v="137" actId="113"/>
        <pc:sldMkLst>
          <pc:docMk/>
          <pc:sldMk cId="1856639604" sldId="430"/>
        </pc:sldMkLst>
        <pc:spChg chg="mod">
          <ac:chgData name="Anatoliy Kigel" userId="7432c6c4687b0a9c" providerId="LiveId" clId="{A5496843-B56C-4057-803F-10ED747DE6A9}" dt="2022-01-09T10:24:58.949" v="137" actId="113"/>
          <ac:spMkLst>
            <pc:docMk/>
            <pc:sldMk cId="1856639604" sldId="430"/>
            <ac:spMk id="3" creationId="{00000000-0000-0000-0000-000000000000}"/>
          </ac:spMkLst>
        </pc:spChg>
        <pc:spChg chg="mod">
          <ac:chgData name="Anatoliy Kigel" userId="7432c6c4687b0a9c" providerId="LiveId" clId="{A5496843-B56C-4057-803F-10ED747DE6A9}" dt="2022-01-09T10:23:46.122" v="102" actId="1036"/>
          <ac:spMkLst>
            <pc:docMk/>
            <pc:sldMk cId="1856639604" sldId="430"/>
            <ac:spMk id="5" creationId="{00000000-0000-0000-0000-000000000000}"/>
          </ac:spMkLst>
        </pc:spChg>
      </pc:sldChg>
      <pc:sldChg chg="addSp modSp mod">
        <pc:chgData name="Anatoliy Kigel" userId="7432c6c4687b0a9c" providerId="LiveId" clId="{A5496843-B56C-4057-803F-10ED747DE6A9}" dt="2022-01-10T18:12:21.948" v="531" actId="20577"/>
        <pc:sldMkLst>
          <pc:docMk/>
          <pc:sldMk cId="3209720913" sldId="431"/>
        </pc:sldMkLst>
        <pc:spChg chg="add mod">
          <ac:chgData name="Anatoliy Kigel" userId="7432c6c4687b0a9c" providerId="LiveId" clId="{A5496843-B56C-4057-803F-10ED747DE6A9}" dt="2022-01-10T18:12:21.948" v="531" actId="20577"/>
          <ac:spMkLst>
            <pc:docMk/>
            <pc:sldMk cId="3209720913" sldId="431"/>
            <ac:spMk id="4" creationId="{6DC50B4A-C585-459C-B1E9-D2F3EDADDE1A}"/>
          </ac:spMkLst>
        </pc:spChg>
      </pc:sldChg>
      <pc:sldChg chg="add">
        <pc:chgData name="Anatoliy Kigel" userId="7432c6c4687b0a9c" providerId="LiveId" clId="{A5496843-B56C-4057-803F-10ED747DE6A9}" dt="2022-01-10T18:11:11.991" v="385"/>
        <pc:sldMkLst>
          <pc:docMk/>
          <pc:sldMk cId="1761389608" sldId="432"/>
        </pc:sldMkLst>
      </pc:sldChg>
      <pc:sldChg chg="add del">
        <pc:chgData name="Anatoliy Kigel" userId="7432c6c4687b0a9c" providerId="LiveId" clId="{A5496843-B56C-4057-803F-10ED747DE6A9}" dt="2022-01-10T18:10:49.247" v="382" actId="2696"/>
        <pc:sldMkLst>
          <pc:docMk/>
          <pc:sldMk cId="2605359564" sldId="432"/>
        </pc:sldMkLst>
      </pc:sldChg>
      <pc:sldChg chg="addSp modSp mod">
        <pc:chgData name="Anatoliy Kigel" userId="7432c6c4687b0a9c" providerId="LiveId" clId="{A5496843-B56C-4057-803F-10ED747DE6A9}" dt="2022-01-10T18:12:17.144" v="527" actId="20577"/>
        <pc:sldMkLst>
          <pc:docMk/>
          <pc:sldMk cId="3384761612" sldId="443"/>
        </pc:sldMkLst>
        <pc:spChg chg="mod">
          <ac:chgData name="Anatoliy Kigel" userId="7432c6c4687b0a9c" providerId="LiveId" clId="{A5496843-B56C-4057-803F-10ED747DE6A9}" dt="2022-01-10T18:12:16.203" v="526" actId="1035"/>
          <ac:spMkLst>
            <pc:docMk/>
            <pc:sldMk cId="3384761612" sldId="443"/>
            <ac:spMk id="2" creationId="{00000000-0000-0000-0000-000000000000}"/>
          </ac:spMkLst>
        </pc:spChg>
        <pc:spChg chg="add mod">
          <ac:chgData name="Anatoliy Kigel" userId="7432c6c4687b0a9c" providerId="LiveId" clId="{A5496843-B56C-4057-803F-10ED747DE6A9}" dt="2022-01-10T18:12:17.144" v="527" actId="20577"/>
          <ac:spMkLst>
            <pc:docMk/>
            <pc:sldMk cId="3384761612" sldId="443"/>
            <ac:spMk id="5" creationId="{0F67A348-5701-4923-891F-3B8BB83440F7}"/>
          </ac:spMkLst>
        </pc:spChg>
        <pc:picChg chg="mod">
          <ac:chgData name="Anatoliy Kigel" userId="7432c6c4687b0a9c" providerId="LiveId" clId="{A5496843-B56C-4057-803F-10ED747DE6A9}" dt="2022-01-10T18:12:16.203" v="526" actId="1035"/>
          <ac:picMkLst>
            <pc:docMk/>
            <pc:sldMk cId="3384761612" sldId="443"/>
            <ac:picMk id="2050" creationId="{00000000-0000-0000-0000-000000000000}"/>
          </ac:picMkLst>
        </pc:picChg>
      </pc:sldChg>
      <pc:sldChg chg="modSp mod">
        <pc:chgData name="Anatoliy Kigel" userId="7432c6c4687b0a9c" providerId="LiveId" clId="{A5496843-B56C-4057-803F-10ED747DE6A9}" dt="2022-01-09T10:32:35.535" v="231" actId="20577"/>
        <pc:sldMkLst>
          <pc:docMk/>
          <pc:sldMk cId="1701553632" sldId="483"/>
        </pc:sldMkLst>
        <pc:spChg chg="mod">
          <ac:chgData name="Anatoliy Kigel" userId="7432c6c4687b0a9c" providerId="LiveId" clId="{A5496843-B56C-4057-803F-10ED747DE6A9}" dt="2022-01-09T10:32:35.535" v="231" actId="20577"/>
          <ac:spMkLst>
            <pc:docMk/>
            <pc:sldMk cId="1701553632" sldId="483"/>
            <ac:spMk id="6" creationId="{00000000-0000-0000-0000-000000000000}"/>
          </ac:spMkLst>
        </pc:spChg>
      </pc:sldChg>
      <pc:sldChg chg="addSp delSp modSp mod">
        <pc:chgData name="Anatoliy Kigel" userId="7432c6c4687b0a9c" providerId="LiveId" clId="{A5496843-B56C-4057-803F-10ED747DE6A9}" dt="2022-01-10T18:13:18.228" v="534" actId="6549"/>
        <pc:sldMkLst>
          <pc:docMk/>
          <pc:sldMk cId="2234055322" sldId="484"/>
        </pc:sldMkLst>
        <pc:spChg chg="mod">
          <ac:chgData name="Anatoliy Kigel" userId="7432c6c4687b0a9c" providerId="LiveId" clId="{A5496843-B56C-4057-803F-10ED747DE6A9}" dt="2022-01-09T10:31:41.698" v="194" actId="120"/>
          <ac:spMkLst>
            <pc:docMk/>
            <pc:sldMk cId="2234055322" sldId="484"/>
            <ac:spMk id="2" creationId="{00000000-0000-0000-0000-000000000000}"/>
          </ac:spMkLst>
        </pc:spChg>
        <pc:spChg chg="mod">
          <ac:chgData name="Anatoliy Kigel" userId="7432c6c4687b0a9c" providerId="LiveId" clId="{A5496843-B56C-4057-803F-10ED747DE6A9}" dt="2022-01-10T18:13:18.228" v="534" actId="6549"/>
          <ac:spMkLst>
            <pc:docMk/>
            <pc:sldMk cId="2234055322" sldId="484"/>
            <ac:spMk id="3" creationId="{00000000-0000-0000-0000-000000000000}"/>
          </ac:spMkLst>
        </pc:spChg>
        <pc:spChg chg="mod">
          <ac:chgData name="Anatoliy Kigel" userId="7432c6c4687b0a9c" providerId="LiveId" clId="{A5496843-B56C-4057-803F-10ED747DE6A9}" dt="2022-01-09T10:31:09.894" v="183" actId="1035"/>
          <ac:spMkLst>
            <pc:docMk/>
            <pc:sldMk cId="2234055322" sldId="484"/>
            <ac:spMk id="4" creationId="{0D73DC98-BD72-4563-B8E6-1AFB9397D8F4}"/>
          </ac:spMkLst>
        </pc:spChg>
        <pc:spChg chg="mod">
          <ac:chgData name="Anatoliy Kigel" userId="7432c6c4687b0a9c" providerId="LiveId" clId="{A5496843-B56C-4057-803F-10ED747DE6A9}" dt="2022-01-09T10:32:03.864" v="204" actId="113"/>
          <ac:spMkLst>
            <pc:docMk/>
            <pc:sldMk cId="2234055322" sldId="484"/>
            <ac:spMk id="7" creationId="{00000000-0000-0000-0000-000000000000}"/>
          </ac:spMkLst>
        </pc:spChg>
        <pc:spChg chg="add del">
          <ac:chgData name="Anatoliy Kigel" userId="7432c6c4687b0a9c" providerId="LiveId" clId="{A5496843-B56C-4057-803F-10ED747DE6A9}" dt="2022-01-09T10:31:28.458" v="189" actId="478"/>
          <ac:spMkLst>
            <pc:docMk/>
            <pc:sldMk cId="2234055322" sldId="484"/>
            <ac:spMk id="10" creationId="{F6292281-5358-4655-A27D-E494F599123D}"/>
          </ac:spMkLst>
        </pc:spChg>
      </pc:sldChg>
      <pc:sldChg chg="addSp modSp mod">
        <pc:chgData name="Anatoliy Kigel" userId="7432c6c4687b0a9c" providerId="LiveId" clId="{A5496843-B56C-4057-803F-10ED747DE6A9}" dt="2022-01-10T18:12:09.156" v="502" actId="1035"/>
        <pc:sldMkLst>
          <pc:docMk/>
          <pc:sldMk cId="114308618" sldId="486"/>
        </pc:sldMkLst>
        <pc:spChg chg="add mod">
          <ac:chgData name="Anatoliy Kigel" userId="7432c6c4687b0a9c" providerId="LiveId" clId="{A5496843-B56C-4057-803F-10ED747DE6A9}" dt="2022-01-10T18:12:03.939" v="487" actId="1036"/>
          <ac:spMkLst>
            <pc:docMk/>
            <pc:sldMk cId="114308618" sldId="486"/>
            <ac:spMk id="2" creationId="{888B71A7-79EE-4E93-BF52-256DFA7DF827}"/>
          </ac:spMkLst>
        </pc:spChg>
        <pc:spChg chg="mod">
          <ac:chgData name="Anatoliy Kigel" userId="7432c6c4687b0a9c" providerId="LiveId" clId="{A5496843-B56C-4057-803F-10ED747DE6A9}" dt="2022-01-10T18:12:09.156" v="502" actId="1035"/>
          <ac:spMkLst>
            <pc:docMk/>
            <pc:sldMk cId="114308618" sldId="486"/>
            <ac:spMk id="11" creationId="{00000000-0000-0000-0000-000000000000}"/>
          </ac:spMkLst>
        </pc:spChg>
      </pc:sldChg>
      <pc:sldChg chg="modSp mod">
        <pc:chgData name="Anatoliy Kigel" userId="7432c6c4687b0a9c" providerId="LiveId" clId="{A5496843-B56C-4057-803F-10ED747DE6A9}" dt="2022-01-10T18:11:32.227" v="396" actId="20577"/>
        <pc:sldMkLst>
          <pc:docMk/>
          <pc:sldMk cId="2428878961" sldId="489"/>
        </pc:sldMkLst>
        <pc:spChg chg="mod">
          <ac:chgData name="Anatoliy Kigel" userId="7432c6c4687b0a9c" providerId="LiveId" clId="{A5496843-B56C-4057-803F-10ED747DE6A9}" dt="2022-01-10T18:11:32.227" v="396" actId="20577"/>
          <ac:spMkLst>
            <pc:docMk/>
            <pc:sldMk cId="2428878961" sldId="489"/>
            <ac:spMk id="5" creationId="{00000000-0000-0000-0000-000000000000}"/>
          </ac:spMkLst>
        </pc:spChg>
      </pc:sldChg>
      <pc:sldChg chg="del">
        <pc:chgData name="Anatoliy Kigel" userId="7432c6c4687b0a9c" providerId="LiveId" clId="{A5496843-B56C-4057-803F-10ED747DE6A9}" dt="2022-01-09T10:21:46.585" v="6" actId="47"/>
        <pc:sldMkLst>
          <pc:docMk/>
          <pc:sldMk cId="2707669526" sldId="499"/>
        </pc:sldMkLst>
      </pc:sldChg>
      <pc:sldChg chg="modSp mod">
        <pc:chgData name="Anatoliy Kigel" userId="7432c6c4687b0a9c" providerId="LiveId" clId="{A5496843-B56C-4057-803F-10ED747DE6A9}" dt="2022-01-10T18:11:06.763" v="384" actId="20577"/>
        <pc:sldMkLst>
          <pc:docMk/>
          <pc:sldMk cId="2190648259" sldId="551"/>
        </pc:sldMkLst>
        <pc:spChg chg="mod">
          <ac:chgData name="Anatoliy Kigel" userId="7432c6c4687b0a9c" providerId="LiveId" clId="{A5496843-B56C-4057-803F-10ED747DE6A9}" dt="2022-01-10T18:11:06.763" v="384" actId="20577"/>
          <ac:spMkLst>
            <pc:docMk/>
            <pc:sldMk cId="2190648259" sldId="551"/>
            <ac:spMk id="5" creationId="{00000000-0000-0000-0000-000000000000}"/>
          </ac:spMkLst>
        </pc:spChg>
      </pc:sldChg>
      <pc:sldChg chg="del">
        <pc:chgData name="Anatoliy Kigel" userId="7432c6c4687b0a9c" providerId="LiveId" clId="{A5496843-B56C-4057-803F-10ED747DE6A9}" dt="2022-01-09T10:38:30.784" v="234" actId="2696"/>
        <pc:sldMkLst>
          <pc:docMk/>
          <pc:sldMk cId="486339162" sldId="556"/>
        </pc:sldMkLst>
      </pc:sldChg>
      <pc:sldChg chg="add del">
        <pc:chgData name="Anatoliy Kigel" userId="7432c6c4687b0a9c" providerId="LiveId" clId="{A5496843-B56C-4057-803F-10ED747DE6A9}" dt="2022-01-10T18:10:49.247" v="382" actId="2696"/>
        <pc:sldMkLst>
          <pc:docMk/>
          <pc:sldMk cId="2934850352" sldId="556"/>
        </pc:sldMkLst>
      </pc:sldChg>
      <pc:sldChg chg="add del">
        <pc:chgData name="Anatoliy Kigel" userId="7432c6c4687b0a9c" providerId="LiveId" clId="{A5496843-B56C-4057-803F-10ED747DE6A9}" dt="2022-01-10T18:11:21.842" v="386" actId="47"/>
        <pc:sldMkLst>
          <pc:docMk/>
          <pc:sldMk cId="3469553674" sldId="556"/>
        </pc:sldMkLst>
      </pc:sldChg>
      <pc:sldChg chg="del">
        <pc:chgData name="Anatoliy Kigel" userId="7432c6c4687b0a9c" providerId="LiveId" clId="{A5496843-B56C-4057-803F-10ED747DE6A9}" dt="2022-01-09T10:38:30.784" v="234" actId="2696"/>
        <pc:sldMkLst>
          <pc:docMk/>
          <pc:sldMk cId="1187402257" sldId="567"/>
        </pc:sldMkLst>
      </pc:sldChg>
      <pc:sldChg chg="add del">
        <pc:chgData name="Anatoliy Kigel" userId="7432c6c4687b0a9c" providerId="LiveId" clId="{A5496843-B56C-4057-803F-10ED747DE6A9}" dt="2022-01-10T18:11:21.842" v="386" actId="47"/>
        <pc:sldMkLst>
          <pc:docMk/>
          <pc:sldMk cId="1234093017" sldId="567"/>
        </pc:sldMkLst>
      </pc:sldChg>
      <pc:sldChg chg="add del">
        <pc:chgData name="Anatoliy Kigel" userId="7432c6c4687b0a9c" providerId="LiveId" clId="{A5496843-B56C-4057-803F-10ED747DE6A9}" dt="2022-01-10T18:10:49.247" v="382" actId="2696"/>
        <pc:sldMkLst>
          <pc:docMk/>
          <pc:sldMk cId="4234660225" sldId="567"/>
        </pc:sldMkLst>
      </pc:sldChg>
      <pc:sldChg chg="del">
        <pc:chgData name="Anatoliy Kigel" userId="7432c6c4687b0a9c" providerId="LiveId" clId="{A5496843-B56C-4057-803F-10ED747DE6A9}" dt="2022-01-09T10:38:30.784" v="234" actId="2696"/>
        <pc:sldMkLst>
          <pc:docMk/>
          <pc:sldMk cId="595667550" sldId="572"/>
        </pc:sldMkLst>
      </pc:sldChg>
      <pc:sldChg chg="add del">
        <pc:chgData name="Anatoliy Kigel" userId="7432c6c4687b0a9c" providerId="LiveId" clId="{A5496843-B56C-4057-803F-10ED747DE6A9}" dt="2022-01-10T18:10:33.691" v="379" actId="47"/>
        <pc:sldMkLst>
          <pc:docMk/>
          <pc:sldMk cId="1166475251" sldId="572"/>
        </pc:sldMkLst>
      </pc:sldChg>
      <pc:sldChg chg="modSp mod">
        <pc:chgData name="Anatoliy Kigel" userId="7432c6c4687b0a9c" providerId="LiveId" clId="{A5496843-B56C-4057-803F-10ED747DE6A9}" dt="2022-01-10T18:10:55.875" v="383" actId="20577"/>
        <pc:sldMkLst>
          <pc:docMk/>
          <pc:sldMk cId="4110140053" sldId="579"/>
        </pc:sldMkLst>
        <pc:spChg chg="mod">
          <ac:chgData name="Anatoliy Kigel" userId="7432c6c4687b0a9c" providerId="LiveId" clId="{A5496843-B56C-4057-803F-10ED747DE6A9}" dt="2022-01-10T18:10:55.875" v="383" actId="20577"/>
          <ac:spMkLst>
            <pc:docMk/>
            <pc:sldMk cId="4110140053" sldId="579"/>
            <ac:spMk id="5" creationId="{00000000-0000-0000-0000-000000000000}"/>
          </ac:spMkLst>
        </pc:spChg>
      </pc:sldChg>
      <pc:sldChg chg="del">
        <pc:chgData name="Anatoliy Kigel" userId="7432c6c4687b0a9c" providerId="LiveId" clId="{A5496843-B56C-4057-803F-10ED747DE6A9}" dt="2022-01-09T10:39:01.613" v="239" actId="47"/>
        <pc:sldMkLst>
          <pc:docMk/>
          <pc:sldMk cId="774951071" sldId="582"/>
        </pc:sldMkLst>
      </pc:sldChg>
      <pc:sldChg chg="del">
        <pc:chgData name="Anatoliy Kigel" userId="7432c6c4687b0a9c" providerId="LiveId" clId="{A5496843-B56C-4057-803F-10ED747DE6A9}" dt="2022-01-09T10:38:30.784" v="234" actId="2696"/>
        <pc:sldMkLst>
          <pc:docMk/>
          <pc:sldMk cId="23627595" sldId="583"/>
        </pc:sldMkLst>
      </pc:sldChg>
      <pc:sldChg chg="add del">
        <pc:chgData name="Anatoliy Kigel" userId="7432c6c4687b0a9c" providerId="LiveId" clId="{A5496843-B56C-4057-803F-10ED747DE6A9}" dt="2022-01-10T18:11:21.842" v="386" actId="47"/>
        <pc:sldMkLst>
          <pc:docMk/>
          <pc:sldMk cId="572717422" sldId="583"/>
        </pc:sldMkLst>
      </pc:sldChg>
      <pc:sldChg chg="add del">
        <pc:chgData name="Anatoliy Kigel" userId="7432c6c4687b0a9c" providerId="LiveId" clId="{A5496843-B56C-4057-803F-10ED747DE6A9}" dt="2022-01-10T18:10:49.247" v="382" actId="2696"/>
        <pc:sldMkLst>
          <pc:docMk/>
          <pc:sldMk cId="3136573185" sldId="583"/>
        </pc:sldMkLst>
      </pc:sldChg>
      <pc:sldChg chg="add">
        <pc:chgData name="Anatoliy Kigel" userId="7432c6c4687b0a9c" providerId="LiveId" clId="{A5496843-B56C-4057-803F-10ED747DE6A9}" dt="2022-01-09T10:21:45.079" v="5"/>
        <pc:sldMkLst>
          <pc:docMk/>
          <pc:sldMk cId="433616710" sldId="584"/>
        </pc:sldMkLst>
      </pc:sldChg>
      <pc:sldChg chg="addSp delSp modSp add mod">
        <pc:chgData name="Anatoliy Kigel" userId="7432c6c4687b0a9c" providerId="LiveId" clId="{A5496843-B56C-4057-803F-10ED747DE6A9}" dt="2022-01-10T18:04:59.996" v="378" actId="1036"/>
        <pc:sldMkLst>
          <pc:docMk/>
          <pc:sldMk cId="1419769152" sldId="585"/>
        </pc:sldMkLst>
        <pc:spChg chg="mod">
          <ac:chgData name="Anatoliy Kigel" userId="7432c6c4687b0a9c" providerId="LiveId" clId="{A5496843-B56C-4057-803F-10ED747DE6A9}" dt="2022-01-10T18:04:59.996" v="378" actId="1036"/>
          <ac:spMkLst>
            <pc:docMk/>
            <pc:sldMk cId="1419769152" sldId="585"/>
            <ac:spMk id="7" creationId="{00000000-0000-0000-0000-000000000000}"/>
          </ac:spMkLst>
        </pc:spChg>
        <pc:spChg chg="add del">
          <ac:chgData name="Anatoliy Kigel" userId="7432c6c4687b0a9c" providerId="LiveId" clId="{A5496843-B56C-4057-803F-10ED747DE6A9}" dt="2022-01-10T18:04:44.511" v="347" actId="22"/>
          <ac:spMkLst>
            <pc:docMk/>
            <pc:sldMk cId="1419769152" sldId="585"/>
            <ac:spMk id="8" creationId="{2A6A40C9-E6EC-46CC-A8C4-4CE4FF4AF3DA}"/>
          </ac:spMkLst>
        </pc:spChg>
        <pc:spChg chg="mod">
          <ac:chgData name="Anatoliy Kigel" userId="7432c6c4687b0a9c" providerId="LiveId" clId="{A5496843-B56C-4057-803F-10ED747DE6A9}" dt="2022-01-10T18:04:52.787" v="352" actId="1036"/>
          <ac:spMkLst>
            <pc:docMk/>
            <pc:sldMk cId="1419769152" sldId="585"/>
            <ac:spMk id="9" creationId="{00000000-0000-0000-0000-000000000000}"/>
          </ac:spMkLst>
        </pc:spChg>
        <pc:spChg chg="del">
          <ac:chgData name="Anatoliy Kigel" userId="7432c6c4687b0a9c" providerId="LiveId" clId="{A5496843-B56C-4057-803F-10ED747DE6A9}" dt="2022-01-10T18:04:28.054" v="332" actId="478"/>
          <ac:spMkLst>
            <pc:docMk/>
            <pc:sldMk cId="1419769152" sldId="585"/>
            <ac:spMk id="10" creationId="{00000000-0000-0000-0000-000000000000}"/>
          </ac:spMkLst>
        </pc:spChg>
        <pc:picChg chg="add mod">
          <ac:chgData name="Anatoliy Kigel" userId="7432c6c4687b0a9c" providerId="LiveId" clId="{A5496843-B56C-4057-803F-10ED747DE6A9}" dt="2022-01-10T18:04:53.732" v="353" actId="1076"/>
          <ac:picMkLst>
            <pc:docMk/>
            <pc:sldMk cId="1419769152" sldId="585"/>
            <ac:picMk id="1026" creationId="{0CCA4105-F93A-4CAD-90C9-C5A4631B301E}"/>
          </ac:picMkLst>
        </pc:picChg>
      </pc:sldChg>
    </pc:docChg>
  </pc:docChgLst>
  <pc:docChgLst>
    <pc:chgData name="Anatoliy Kigel" userId="7432c6c4687b0a9c" providerId="LiveId" clId="{7281CDE9-67A1-4A7D-B38C-335D0BBE61EA}"/>
    <pc:docChg chg="modSld">
      <pc:chgData name="Anatoliy Kigel" userId="7432c6c4687b0a9c" providerId="LiveId" clId="{7281CDE9-67A1-4A7D-B38C-335D0BBE61EA}" dt="2022-05-19T18:19:59.692" v="8" actId="20577"/>
      <pc:docMkLst>
        <pc:docMk/>
      </pc:docMkLst>
      <pc:sldChg chg="modSp mod">
        <pc:chgData name="Anatoliy Kigel" userId="7432c6c4687b0a9c" providerId="LiveId" clId="{7281CDE9-67A1-4A7D-B38C-335D0BBE61EA}" dt="2022-05-19T18:19:59.692" v="8" actId="20577"/>
        <pc:sldMkLst>
          <pc:docMk/>
          <pc:sldMk cId="708375886" sldId="428"/>
        </pc:sldMkLst>
        <pc:spChg chg="mod">
          <ac:chgData name="Anatoliy Kigel" userId="7432c6c4687b0a9c" providerId="LiveId" clId="{7281CDE9-67A1-4A7D-B38C-335D0BBE61EA}" dt="2022-05-19T18:19:55.003" v="1" actId="20577"/>
          <ac:spMkLst>
            <pc:docMk/>
            <pc:sldMk cId="708375886" sldId="428"/>
            <ac:spMk id="2" creationId="{00000000-0000-0000-0000-000000000000}"/>
          </ac:spMkLst>
        </pc:spChg>
        <pc:spChg chg="mod">
          <ac:chgData name="Anatoliy Kigel" userId="7432c6c4687b0a9c" providerId="LiveId" clId="{7281CDE9-67A1-4A7D-B38C-335D0BBE61EA}" dt="2022-05-19T18:19:59.692" v="8" actId="20577"/>
          <ac:spMkLst>
            <pc:docMk/>
            <pc:sldMk cId="708375886" sldId="428"/>
            <ac:spMk id="4" creationId="{00000000-0000-0000-0000-000000000000}"/>
          </ac:spMkLst>
        </pc:spChg>
      </pc:sldChg>
    </pc:docChg>
  </pc:docChgLst>
  <pc:docChgLst>
    <pc:chgData name="Anatoliy Kigel" userId="7432c6c4687b0a9c" providerId="LiveId" clId="{A24E63D5-DB4D-4BBB-B7FD-5FADC17683AD}"/>
    <pc:docChg chg="addSld delSld modSld">
      <pc:chgData name="Anatoliy Kigel" userId="7432c6c4687b0a9c" providerId="LiveId" clId="{A24E63D5-DB4D-4BBB-B7FD-5FADC17683AD}" dt="2022-09-03T18:37:26.881" v="5" actId="47"/>
      <pc:docMkLst>
        <pc:docMk/>
      </pc:docMkLst>
      <pc:sldChg chg="del">
        <pc:chgData name="Anatoliy Kigel" userId="7432c6c4687b0a9c" providerId="LiveId" clId="{A24E63D5-DB4D-4BBB-B7FD-5FADC17683AD}" dt="2022-09-03T18:31:54.400" v="0" actId="2696"/>
        <pc:sldMkLst>
          <pc:docMk/>
          <pc:sldMk cId="458115328" sldId="401"/>
        </pc:sldMkLst>
      </pc:sldChg>
      <pc:sldChg chg="modSp add mod">
        <pc:chgData name="Anatoliy Kigel" userId="7432c6c4687b0a9c" providerId="LiveId" clId="{A24E63D5-DB4D-4BBB-B7FD-5FADC17683AD}" dt="2022-09-03T18:32:14.277" v="4" actId="20577"/>
        <pc:sldMkLst>
          <pc:docMk/>
          <pc:sldMk cId="1675387523" sldId="401"/>
        </pc:sldMkLst>
        <pc:spChg chg="mod">
          <ac:chgData name="Anatoliy Kigel" userId="7432c6c4687b0a9c" providerId="LiveId" clId="{A24E63D5-DB4D-4BBB-B7FD-5FADC17683AD}" dt="2022-09-03T18:32:14.277" v="4" actId="20577"/>
          <ac:spMkLst>
            <pc:docMk/>
            <pc:sldMk cId="1675387523" sldId="401"/>
            <ac:spMk id="5" creationId="{00000000-0000-0000-0000-000000000000}"/>
          </ac:spMkLst>
        </pc:spChg>
      </pc:sldChg>
      <pc:sldChg chg="del">
        <pc:chgData name="Anatoliy Kigel" userId="7432c6c4687b0a9c" providerId="LiveId" clId="{A24E63D5-DB4D-4BBB-B7FD-5FADC17683AD}" dt="2022-09-03T18:31:54.400" v="0" actId="2696"/>
        <pc:sldMkLst>
          <pc:docMk/>
          <pc:sldMk cId="315735322" sldId="429"/>
        </pc:sldMkLst>
      </pc:sldChg>
      <pc:sldChg chg="add">
        <pc:chgData name="Anatoliy Kigel" userId="7432c6c4687b0a9c" providerId="LiveId" clId="{A24E63D5-DB4D-4BBB-B7FD-5FADC17683AD}" dt="2022-09-03T18:32:11.928" v="3"/>
        <pc:sldMkLst>
          <pc:docMk/>
          <pc:sldMk cId="740987598" sldId="429"/>
        </pc:sldMkLst>
      </pc:sldChg>
      <pc:sldChg chg="add">
        <pc:chgData name="Anatoliy Kigel" userId="7432c6c4687b0a9c" providerId="LiveId" clId="{A24E63D5-DB4D-4BBB-B7FD-5FADC17683AD}" dt="2022-09-03T18:32:11.928" v="3"/>
        <pc:sldMkLst>
          <pc:docMk/>
          <pc:sldMk cId="452406018" sldId="436"/>
        </pc:sldMkLst>
      </pc:sldChg>
      <pc:sldChg chg="del">
        <pc:chgData name="Anatoliy Kigel" userId="7432c6c4687b0a9c" providerId="LiveId" clId="{A24E63D5-DB4D-4BBB-B7FD-5FADC17683AD}" dt="2022-09-03T18:31:54.400" v="0" actId="2696"/>
        <pc:sldMkLst>
          <pc:docMk/>
          <pc:sldMk cId="3529857113" sldId="436"/>
        </pc:sldMkLst>
      </pc:sldChg>
      <pc:sldChg chg="del">
        <pc:chgData name="Anatoliy Kigel" userId="7432c6c4687b0a9c" providerId="LiveId" clId="{A24E63D5-DB4D-4BBB-B7FD-5FADC17683AD}" dt="2022-09-03T18:31:54.400" v="0" actId="2696"/>
        <pc:sldMkLst>
          <pc:docMk/>
          <pc:sldMk cId="2873285835" sldId="437"/>
        </pc:sldMkLst>
      </pc:sldChg>
      <pc:sldChg chg="add">
        <pc:chgData name="Anatoliy Kigel" userId="7432c6c4687b0a9c" providerId="LiveId" clId="{A24E63D5-DB4D-4BBB-B7FD-5FADC17683AD}" dt="2022-09-03T18:32:11.928" v="3"/>
        <pc:sldMkLst>
          <pc:docMk/>
          <pc:sldMk cId="3935318558" sldId="437"/>
        </pc:sldMkLst>
      </pc:sldChg>
      <pc:sldChg chg="modSp mod">
        <pc:chgData name="Anatoliy Kigel" userId="7432c6c4687b0a9c" providerId="LiveId" clId="{A24E63D5-DB4D-4BBB-B7FD-5FADC17683AD}" dt="2022-09-03T18:31:57.865" v="2" actId="20577"/>
        <pc:sldMkLst>
          <pc:docMk/>
          <pc:sldMk cId="3517369716" sldId="545"/>
        </pc:sldMkLst>
        <pc:spChg chg="mod">
          <ac:chgData name="Anatoliy Kigel" userId="7432c6c4687b0a9c" providerId="LiveId" clId="{A24E63D5-DB4D-4BBB-B7FD-5FADC17683AD}" dt="2022-09-03T18:31:57.865" v="2" actId="20577"/>
          <ac:spMkLst>
            <pc:docMk/>
            <pc:sldMk cId="3517369716" sldId="545"/>
            <ac:spMk id="5" creationId="{00000000-0000-0000-0000-000000000000}"/>
          </ac:spMkLst>
        </pc:spChg>
      </pc:sldChg>
      <pc:sldChg chg="del">
        <pc:chgData name="Anatoliy Kigel" userId="7432c6c4687b0a9c" providerId="LiveId" clId="{A24E63D5-DB4D-4BBB-B7FD-5FADC17683AD}" dt="2022-09-03T18:37:26.881" v="5" actId="47"/>
        <pc:sldMkLst>
          <pc:docMk/>
          <pc:sldMk cId="3486074965" sldId="570"/>
        </pc:sldMkLst>
      </pc:sldChg>
      <pc:sldChg chg="del">
        <pc:chgData name="Anatoliy Kigel" userId="7432c6c4687b0a9c" providerId="LiveId" clId="{A24E63D5-DB4D-4BBB-B7FD-5FADC17683AD}" dt="2022-09-03T18:31:54.400" v="0" actId="2696"/>
        <pc:sldMkLst>
          <pc:docMk/>
          <pc:sldMk cId="1419769152" sldId="585"/>
        </pc:sldMkLst>
      </pc:sldChg>
      <pc:sldChg chg="add">
        <pc:chgData name="Anatoliy Kigel" userId="7432c6c4687b0a9c" providerId="LiveId" clId="{A24E63D5-DB4D-4BBB-B7FD-5FADC17683AD}" dt="2022-09-03T18:32:11.928" v="3"/>
        <pc:sldMkLst>
          <pc:docMk/>
          <pc:sldMk cId="4188695093" sldId="585"/>
        </pc:sldMkLst>
      </pc:sldChg>
    </pc:docChg>
  </pc:docChgLst>
  <pc:docChgLst>
    <pc:chgData name="Anatoliy Kigel" userId="7432c6c4687b0a9c" providerId="LiveId" clId="{4B354C4F-551D-4F7D-91F3-6F8BAD3878F3}"/>
    <pc:docChg chg="modSld">
      <pc:chgData name="Anatoliy Kigel" userId="7432c6c4687b0a9c" providerId="LiveId" clId="{4B354C4F-551D-4F7D-91F3-6F8BAD3878F3}" dt="2021-05-14T04:56:21.008" v="11" actId="1038"/>
      <pc:docMkLst>
        <pc:docMk/>
      </pc:docMkLst>
      <pc:sldChg chg="modSp">
        <pc:chgData name="Anatoliy Kigel" userId="7432c6c4687b0a9c" providerId="LiveId" clId="{4B354C4F-551D-4F7D-91F3-6F8BAD3878F3}" dt="2021-05-14T04:56:21.008" v="11" actId="1038"/>
        <pc:sldMkLst>
          <pc:docMk/>
          <pc:sldMk cId="3782721462" sldId="543"/>
        </pc:sldMkLst>
        <pc:picChg chg="mod">
          <ac:chgData name="Anatoliy Kigel" userId="7432c6c4687b0a9c" providerId="LiveId" clId="{4B354C4F-551D-4F7D-91F3-6F8BAD3878F3}" dt="2021-05-14T04:56:21.008" v="11" actId="1038"/>
          <ac:picMkLst>
            <pc:docMk/>
            <pc:sldMk cId="3782721462" sldId="543"/>
            <ac:picMk id="2052" creationId="{8DEFE6B9-E44C-4668-A9ED-DCAD81626AAA}"/>
          </ac:picMkLst>
        </pc:picChg>
        <pc:picChg chg="mod">
          <ac:chgData name="Anatoliy Kigel" userId="7432c6c4687b0a9c" providerId="LiveId" clId="{4B354C4F-551D-4F7D-91F3-6F8BAD3878F3}" dt="2021-05-14T04:56:14.152" v="0" actId="14100"/>
          <ac:picMkLst>
            <pc:docMk/>
            <pc:sldMk cId="3782721462" sldId="543"/>
            <ac:picMk id="2054" creationId="{38789140-6C72-4284-B53C-52ED488A74DA}"/>
          </ac:picMkLst>
        </pc:picChg>
      </pc:sldChg>
    </pc:docChg>
  </pc:docChgLst>
  <pc:docChgLst>
    <pc:chgData name="Anatoliy Kigel" userId="7432c6c4687b0a9c" providerId="LiveId" clId="{BE78B71D-2B01-4016-8F18-E263CE1576F3}"/>
    <pc:docChg chg="undo custSel modSld">
      <pc:chgData name="Anatoliy Kigel" userId="7432c6c4687b0a9c" providerId="LiveId" clId="{BE78B71D-2B01-4016-8F18-E263CE1576F3}" dt="2021-01-30T18:36:02.799" v="252" actId="113"/>
      <pc:docMkLst>
        <pc:docMk/>
      </pc:docMkLst>
      <pc:sldChg chg="addSp modSp mod">
        <pc:chgData name="Anatoliy Kigel" userId="7432c6c4687b0a9c" providerId="LiveId" clId="{BE78B71D-2B01-4016-8F18-E263CE1576F3}" dt="2021-01-30T18:35:27.893" v="251" actId="1035"/>
        <pc:sldMkLst>
          <pc:docMk/>
          <pc:sldMk cId="2234055322" sldId="484"/>
        </pc:sldMkLst>
        <pc:spChg chg="mod">
          <ac:chgData name="Anatoliy Kigel" userId="7432c6c4687b0a9c" providerId="LiveId" clId="{BE78B71D-2B01-4016-8F18-E263CE1576F3}" dt="2021-01-30T18:34:55.855" v="237" actId="1076"/>
          <ac:spMkLst>
            <pc:docMk/>
            <pc:sldMk cId="2234055322" sldId="484"/>
            <ac:spMk id="2" creationId="{00000000-0000-0000-0000-000000000000}"/>
          </ac:spMkLst>
        </pc:spChg>
        <pc:spChg chg="mod">
          <ac:chgData name="Anatoliy Kigel" userId="7432c6c4687b0a9c" providerId="LiveId" clId="{BE78B71D-2B01-4016-8F18-E263CE1576F3}" dt="2021-01-30T18:35:27.893" v="251" actId="1035"/>
          <ac:spMkLst>
            <pc:docMk/>
            <pc:sldMk cId="2234055322" sldId="484"/>
            <ac:spMk id="3" creationId="{00000000-0000-0000-0000-000000000000}"/>
          </ac:spMkLst>
        </pc:spChg>
        <pc:spChg chg="add mod">
          <ac:chgData name="Anatoliy Kigel" userId="7432c6c4687b0a9c" providerId="LiveId" clId="{BE78B71D-2B01-4016-8F18-E263CE1576F3}" dt="2021-01-30T18:35:21.275" v="249" actId="20577"/>
          <ac:spMkLst>
            <pc:docMk/>
            <pc:sldMk cId="2234055322" sldId="484"/>
            <ac:spMk id="4" creationId="{0D73DC98-BD72-4563-B8E6-1AFB9397D8F4}"/>
          </ac:spMkLst>
        </pc:spChg>
        <pc:spChg chg="mod">
          <ac:chgData name="Anatoliy Kigel" userId="7432c6c4687b0a9c" providerId="LiveId" clId="{BE78B71D-2B01-4016-8F18-E263CE1576F3}" dt="2021-01-29T17:41:48.070" v="32" actId="1036"/>
          <ac:spMkLst>
            <pc:docMk/>
            <pc:sldMk cId="2234055322" sldId="484"/>
            <ac:spMk id="6" creationId="{00000000-0000-0000-0000-000000000000}"/>
          </ac:spMkLst>
        </pc:spChg>
        <pc:spChg chg="mod">
          <ac:chgData name="Anatoliy Kigel" userId="7432c6c4687b0a9c" providerId="LiveId" clId="{BE78B71D-2B01-4016-8F18-E263CE1576F3}" dt="2021-01-30T18:33:20.436" v="37" actId="403"/>
          <ac:spMkLst>
            <pc:docMk/>
            <pc:sldMk cId="2234055322" sldId="484"/>
            <ac:spMk id="7" creationId="{00000000-0000-0000-0000-000000000000}"/>
          </ac:spMkLst>
        </pc:spChg>
      </pc:sldChg>
      <pc:sldChg chg="modSp mod">
        <pc:chgData name="Anatoliy Kigel" userId="7432c6c4687b0a9c" providerId="LiveId" clId="{BE78B71D-2B01-4016-8F18-E263CE1576F3}" dt="2021-01-30T18:36:02.799" v="252" actId="113"/>
        <pc:sldMkLst>
          <pc:docMk/>
          <pc:sldMk cId="2707669526" sldId="499"/>
        </pc:sldMkLst>
        <pc:spChg chg="mod">
          <ac:chgData name="Anatoliy Kigel" userId="7432c6c4687b0a9c" providerId="LiveId" clId="{BE78B71D-2B01-4016-8F18-E263CE1576F3}" dt="2021-01-30T18:36:02.799" v="252" actId="113"/>
          <ac:spMkLst>
            <pc:docMk/>
            <pc:sldMk cId="2707669526" sldId="499"/>
            <ac:spMk id="5" creationId="{00000000-0000-0000-0000-000000000000}"/>
          </ac:spMkLst>
        </pc:spChg>
      </pc:sldChg>
    </pc:docChg>
  </pc:docChgLst>
  <pc:docChgLst>
    <pc:chgData name="Anatoliy Kigel" userId="7432c6c4687b0a9c" providerId="LiveId" clId="{25930D61-1E46-462B-88CC-6B52A533784F}"/>
    <pc:docChg chg="undo custSel addSld delSld modSld sldOrd">
      <pc:chgData name="Anatoliy Kigel" userId="7432c6c4687b0a9c" providerId="LiveId" clId="{25930D61-1E46-462B-88CC-6B52A533784F}" dt="2021-09-25T17:10:55.834" v="1245" actId="1076"/>
      <pc:docMkLst>
        <pc:docMk/>
      </pc:docMkLst>
      <pc:sldChg chg="del">
        <pc:chgData name="Anatoliy Kigel" userId="7432c6c4687b0a9c" providerId="LiveId" clId="{25930D61-1E46-462B-88CC-6B52A533784F}" dt="2021-09-24T08:23:39.426" v="65" actId="47"/>
        <pc:sldMkLst>
          <pc:docMk/>
          <pc:sldMk cId="3988303174" sldId="260"/>
        </pc:sldMkLst>
      </pc:sldChg>
      <pc:sldChg chg="del">
        <pc:chgData name="Anatoliy Kigel" userId="7432c6c4687b0a9c" providerId="LiveId" clId="{25930D61-1E46-462B-88CC-6B52A533784F}" dt="2021-09-24T08:23:39.426" v="65" actId="47"/>
        <pc:sldMkLst>
          <pc:docMk/>
          <pc:sldMk cId="3050824649" sldId="261"/>
        </pc:sldMkLst>
      </pc:sldChg>
      <pc:sldChg chg="del">
        <pc:chgData name="Anatoliy Kigel" userId="7432c6c4687b0a9c" providerId="LiveId" clId="{25930D61-1E46-462B-88CC-6B52A533784F}" dt="2021-09-24T08:23:39.426" v="65" actId="47"/>
        <pc:sldMkLst>
          <pc:docMk/>
          <pc:sldMk cId="3640329386" sldId="262"/>
        </pc:sldMkLst>
      </pc:sldChg>
      <pc:sldChg chg="del">
        <pc:chgData name="Anatoliy Kigel" userId="7432c6c4687b0a9c" providerId="LiveId" clId="{25930D61-1E46-462B-88CC-6B52A533784F}" dt="2021-09-24T08:23:39.426" v="65" actId="47"/>
        <pc:sldMkLst>
          <pc:docMk/>
          <pc:sldMk cId="3698537711" sldId="263"/>
        </pc:sldMkLst>
      </pc:sldChg>
      <pc:sldChg chg="del">
        <pc:chgData name="Anatoliy Kigel" userId="7432c6c4687b0a9c" providerId="LiveId" clId="{25930D61-1E46-462B-88CC-6B52A533784F}" dt="2021-09-24T08:23:39.426" v="65" actId="47"/>
        <pc:sldMkLst>
          <pc:docMk/>
          <pc:sldMk cId="2100045856" sldId="264"/>
        </pc:sldMkLst>
      </pc:sldChg>
      <pc:sldChg chg="del">
        <pc:chgData name="Anatoliy Kigel" userId="7432c6c4687b0a9c" providerId="LiveId" clId="{25930D61-1E46-462B-88CC-6B52A533784F}" dt="2021-09-24T08:23:39.426" v="65" actId="47"/>
        <pc:sldMkLst>
          <pc:docMk/>
          <pc:sldMk cId="2999231018" sldId="268"/>
        </pc:sldMkLst>
      </pc:sldChg>
      <pc:sldChg chg="del">
        <pc:chgData name="Anatoliy Kigel" userId="7432c6c4687b0a9c" providerId="LiveId" clId="{25930D61-1E46-462B-88CC-6B52A533784F}" dt="2021-09-24T08:23:39.426" v="65" actId="47"/>
        <pc:sldMkLst>
          <pc:docMk/>
          <pc:sldMk cId="2851503963" sldId="287"/>
        </pc:sldMkLst>
      </pc:sldChg>
      <pc:sldChg chg="add">
        <pc:chgData name="Anatoliy Kigel" userId="7432c6c4687b0a9c" providerId="LiveId" clId="{25930D61-1E46-462B-88CC-6B52A533784F}" dt="2021-09-24T08:42:42.035" v="70"/>
        <pc:sldMkLst>
          <pc:docMk/>
          <pc:sldMk cId="0" sldId="292"/>
        </pc:sldMkLst>
      </pc:sldChg>
      <pc:sldChg chg="add">
        <pc:chgData name="Anatoliy Kigel" userId="7432c6c4687b0a9c" providerId="LiveId" clId="{25930D61-1E46-462B-88CC-6B52A533784F}" dt="2021-09-24T08:42:42.035" v="70"/>
        <pc:sldMkLst>
          <pc:docMk/>
          <pc:sldMk cId="0" sldId="310"/>
        </pc:sldMkLst>
      </pc:sldChg>
      <pc:sldChg chg="del">
        <pc:chgData name="Anatoliy Kigel" userId="7432c6c4687b0a9c" providerId="LiveId" clId="{25930D61-1E46-462B-88CC-6B52A533784F}" dt="2021-09-24T08:23:47.204" v="66" actId="47"/>
        <pc:sldMkLst>
          <pc:docMk/>
          <pc:sldMk cId="3431039160" sldId="326"/>
        </pc:sldMkLst>
      </pc:sldChg>
      <pc:sldChg chg="add del">
        <pc:chgData name="Anatoliy Kigel" userId="7432c6c4687b0a9c" providerId="LiveId" clId="{25930D61-1E46-462B-88CC-6B52A533784F}" dt="2021-09-24T11:10:31.728" v="167" actId="47"/>
        <pc:sldMkLst>
          <pc:docMk/>
          <pc:sldMk cId="2057072956" sldId="332"/>
        </pc:sldMkLst>
      </pc:sldChg>
      <pc:sldChg chg="add del">
        <pc:chgData name="Anatoliy Kigel" userId="7432c6c4687b0a9c" providerId="LiveId" clId="{25930D61-1E46-462B-88CC-6B52A533784F}" dt="2021-09-25T10:46:47.375" v="516" actId="47"/>
        <pc:sldMkLst>
          <pc:docMk/>
          <pc:sldMk cId="371054112" sldId="336"/>
        </pc:sldMkLst>
      </pc:sldChg>
      <pc:sldChg chg="add del">
        <pc:chgData name="Anatoliy Kigel" userId="7432c6c4687b0a9c" providerId="LiveId" clId="{25930D61-1E46-462B-88CC-6B52A533784F}" dt="2021-09-25T10:43:40.073" v="509" actId="2696"/>
        <pc:sldMkLst>
          <pc:docMk/>
          <pc:sldMk cId="1279747194" sldId="336"/>
        </pc:sldMkLst>
      </pc:sldChg>
      <pc:sldChg chg="modSp add mod">
        <pc:chgData name="Anatoliy Kigel" userId="7432c6c4687b0a9c" providerId="LiveId" clId="{25930D61-1E46-462B-88CC-6B52A533784F}" dt="2021-09-25T10:33:02.743" v="316" actId="14100"/>
        <pc:sldMkLst>
          <pc:docMk/>
          <pc:sldMk cId="0" sldId="355"/>
        </pc:sldMkLst>
        <pc:spChg chg="mod">
          <ac:chgData name="Anatoliy Kigel" userId="7432c6c4687b0a9c" providerId="LiveId" clId="{25930D61-1E46-462B-88CC-6B52A533784F}" dt="2021-09-25T10:32:31.299" v="286" actId="1036"/>
          <ac:spMkLst>
            <pc:docMk/>
            <pc:sldMk cId="0" sldId="355"/>
            <ac:spMk id="10" creationId="{00000000-0000-0000-0000-000000000000}"/>
          </ac:spMkLst>
        </pc:spChg>
        <pc:spChg chg="mod">
          <ac:chgData name="Anatoliy Kigel" userId="7432c6c4687b0a9c" providerId="LiveId" clId="{25930D61-1E46-462B-88CC-6B52A533784F}" dt="2021-09-25T10:32:23.679" v="254" actId="1076"/>
          <ac:spMkLst>
            <pc:docMk/>
            <pc:sldMk cId="0" sldId="355"/>
            <ac:spMk id="12" creationId="{00000000-0000-0000-0000-000000000000}"/>
          </ac:spMkLst>
        </pc:spChg>
        <pc:spChg chg="mod">
          <ac:chgData name="Anatoliy Kigel" userId="7432c6c4687b0a9c" providerId="LiveId" clId="{25930D61-1E46-462B-88CC-6B52A533784F}" dt="2021-09-25T10:33:02.743" v="316" actId="14100"/>
          <ac:spMkLst>
            <pc:docMk/>
            <pc:sldMk cId="0" sldId="355"/>
            <ac:spMk id="14" creationId="{00000000-0000-0000-0000-000000000000}"/>
          </ac:spMkLst>
        </pc:spChg>
        <pc:spChg chg="mod">
          <ac:chgData name="Anatoliy Kigel" userId="7432c6c4687b0a9c" providerId="LiveId" clId="{25930D61-1E46-462B-88CC-6B52A533784F}" dt="2021-09-25T10:32:27.865" v="269" actId="1036"/>
          <ac:spMkLst>
            <pc:docMk/>
            <pc:sldMk cId="0" sldId="355"/>
            <ac:spMk id="15" creationId="{00000000-0000-0000-0000-000000000000}"/>
          </ac:spMkLst>
        </pc:spChg>
        <pc:spChg chg="mod">
          <ac:chgData name="Anatoliy Kigel" userId="7432c6c4687b0a9c" providerId="LiveId" clId="{25930D61-1E46-462B-88CC-6B52A533784F}" dt="2021-09-25T10:32:27.865" v="269" actId="1036"/>
          <ac:spMkLst>
            <pc:docMk/>
            <pc:sldMk cId="0" sldId="355"/>
            <ac:spMk id="16" creationId="{00000000-0000-0000-0000-000000000000}"/>
          </ac:spMkLst>
        </pc:spChg>
        <pc:cxnChg chg="mod">
          <ac:chgData name="Anatoliy Kigel" userId="7432c6c4687b0a9c" providerId="LiveId" clId="{25930D61-1E46-462B-88CC-6B52A533784F}" dt="2021-09-25T10:32:27.865" v="269" actId="1036"/>
          <ac:cxnSpMkLst>
            <pc:docMk/>
            <pc:sldMk cId="0" sldId="355"/>
            <ac:cxnSpMk id="18" creationId="{00000000-0000-0000-0000-000000000000}"/>
          </ac:cxnSpMkLst>
        </pc:cxnChg>
        <pc:cxnChg chg="mod">
          <ac:chgData name="Anatoliy Kigel" userId="7432c6c4687b0a9c" providerId="LiveId" clId="{25930D61-1E46-462B-88CC-6B52A533784F}" dt="2021-09-25T10:32:27.865" v="269" actId="1036"/>
          <ac:cxnSpMkLst>
            <pc:docMk/>
            <pc:sldMk cId="0" sldId="355"/>
            <ac:cxnSpMk id="19" creationId="{00000000-0000-0000-0000-000000000000}"/>
          </ac:cxnSpMkLst>
        </pc:cxnChg>
      </pc:sldChg>
      <pc:sldChg chg="add del">
        <pc:chgData name="Anatoliy Kigel" userId="7432c6c4687b0a9c" providerId="LiveId" clId="{25930D61-1E46-462B-88CC-6B52A533784F}" dt="2021-09-25T17:07:36.775" v="1221" actId="47"/>
        <pc:sldMkLst>
          <pc:docMk/>
          <pc:sldMk cId="1023776530" sldId="362"/>
        </pc:sldMkLst>
      </pc:sldChg>
      <pc:sldChg chg="add del">
        <pc:chgData name="Anatoliy Kigel" userId="7432c6c4687b0a9c" providerId="LiveId" clId="{25930D61-1E46-462B-88CC-6B52A533784F}" dt="2021-09-25T10:52:55.994" v="679" actId="47"/>
        <pc:sldMkLst>
          <pc:docMk/>
          <pc:sldMk cId="2242035261" sldId="384"/>
        </pc:sldMkLst>
      </pc:sldChg>
      <pc:sldChg chg="add del">
        <pc:chgData name="Anatoliy Kigel" userId="7432c6c4687b0a9c" providerId="LiveId" clId="{25930D61-1E46-462B-88CC-6B52A533784F}" dt="2021-09-25T10:52:55.994" v="679" actId="47"/>
        <pc:sldMkLst>
          <pc:docMk/>
          <pc:sldMk cId="3635337466" sldId="385"/>
        </pc:sldMkLst>
      </pc:sldChg>
      <pc:sldChg chg="modSp del mod">
        <pc:chgData name="Anatoliy Kigel" userId="7432c6c4687b0a9c" providerId="LiveId" clId="{25930D61-1E46-462B-88CC-6B52A533784F}" dt="2021-09-25T10:55:26.269" v="833" actId="47"/>
        <pc:sldMkLst>
          <pc:docMk/>
          <pc:sldMk cId="3427236420" sldId="400"/>
        </pc:sldMkLst>
        <pc:spChg chg="mod">
          <ac:chgData name="Anatoliy Kigel" userId="7432c6c4687b0a9c" providerId="LiveId" clId="{25930D61-1E46-462B-88CC-6B52A533784F}" dt="2021-09-25T10:55:25.033" v="832" actId="21"/>
          <ac:spMkLst>
            <pc:docMk/>
            <pc:sldMk cId="3427236420" sldId="400"/>
            <ac:spMk id="3" creationId="{00000000-0000-0000-0000-000000000000}"/>
          </ac:spMkLst>
        </pc:spChg>
      </pc:sldChg>
      <pc:sldChg chg="addSp delSp modSp add mod">
        <pc:chgData name="Anatoliy Kigel" userId="7432c6c4687b0a9c" providerId="LiveId" clId="{25930D61-1E46-462B-88CC-6B52A533784F}" dt="2021-09-24T11:09:42.696" v="165" actId="1076"/>
        <pc:sldMkLst>
          <pc:docMk/>
          <pc:sldMk cId="1576029501" sldId="408"/>
        </pc:sldMkLst>
        <pc:spChg chg="add del mod">
          <ac:chgData name="Anatoliy Kigel" userId="7432c6c4687b0a9c" providerId="LiveId" clId="{25930D61-1E46-462B-88CC-6B52A533784F}" dt="2021-09-24T11:07:34.783" v="132" actId="478"/>
          <ac:spMkLst>
            <pc:docMk/>
            <pc:sldMk cId="1576029501" sldId="408"/>
            <ac:spMk id="3" creationId="{79844B34-8095-4B0F-B540-AB0B3B1FAA54}"/>
          </ac:spMkLst>
        </pc:spChg>
        <pc:spChg chg="add del mod">
          <ac:chgData name="Anatoliy Kigel" userId="7432c6c4687b0a9c" providerId="LiveId" clId="{25930D61-1E46-462B-88CC-6B52A533784F}" dt="2021-09-24T11:07:48.966" v="141" actId="478"/>
          <ac:spMkLst>
            <pc:docMk/>
            <pc:sldMk cId="1576029501" sldId="408"/>
            <ac:spMk id="7" creationId="{00000000-0000-0000-0000-000000000000}"/>
          </ac:spMkLst>
        </pc:spChg>
        <pc:spChg chg="mod">
          <ac:chgData name="Anatoliy Kigel" userId="7432c6c4687b0a9c" providerId="LiveId" clId="{25930D61-1E46-462B-88CC-6B52A533784F}" dt="2021-09-24T11:09:41.116" v="164" actId="1076"/>
          <ac:spMkLst>
            <pc:docMk/>
            <pc:sldMk cId="1576029501" sldId="408"/>
            <ac:spMk id="8" creationId="{00000000-0000-0000-0000-000000000000}"/>
          </ac:spMkLst>
        </pc:spChg>
        <pc:spChg chg="add del mod">
          <ac:chgData name="Anatoliy Kigel" userId="7432c6c4687b0a9c" providerId="LiveId" clId="{25930D61-1E46-462B-88CC-6B52A533784F}" dt="2021-09-24T11:07:34.184" v="131"/>
          <ac:spMkLst>
            <pc:docMk/>
            <pc:sldMk cId="1576029501" sldId="408"/>
            <ac:spMk id="10" creationId="{31F9EEC0-7A8E-42CD-AF56-7BEE897F719A}"/>
          </ac:spMkLst>
        </pc:spChg>
        <pc:spChg chg="add mod">
          <ac:chgData name="Anatoliy Kigel" userId="7432c6c4687b0a9c" providerId="LiveId" clId="{25930D61-1E46-462B-88CC-6B52A533784F}" dt="2021-09-24T11:07:53.777" v="157" actId="1036"/>
          <ac:spMkLst>
            <pc:docMk/>
            <pc:sldMk cId="1576029501" sldId="408"/>
            <ac:spMk id="11" creationId="{93ED6394-150C-44F8-A81D-D2C3A8977496}"/>
          </ac:spMkLst>
        </pc:spChg>
        <pc:picChg chg="mod">
          <ac:chgData name="Anatoliy Kigel" userId="7432c6c4687b0a9c" providerId="LiveId" clId="{25930D61-1E46-462B-88CC-6B52A533784F}" dt="2021-09-24T11:09:42.696" v="165" actId="1076"/>
          <ac:picMkLst>
            <pc:docMk/>
            <pc:sldMk cId="1576029501" sldId="408"/>
            <ac:picMk id="1026" creationId="{00000000-0000-0000-0000-000000000000}"/>
          </ac:picMkLst>
        </pc:picChg>
      </pc:sldChg>
      <pc:sldChg chg="add">
        <pc:chgData name="Anatoliy Kigel" userId="7432c6c4687b0a9c" providerId="LiveId" clId="{25930D61-1E46-462B-88CC-6B52A533784F}" dt="2021-09-25T10:47:40.837" v="521"/>
        <pc:sldMkLst>
          <pc:docMk/>
          <pc:sldMk cId="3023268022" sldId="410"/>
        </pc:sldMkLst>
      </pc:sldChg>
      <pc:sldChg chg="modSp add mod ord">
        <pc:chgData name="Anatoliy Kigel" userId="7432c6c4687b0a9c" providerId="LiveId" clId="{25930D61-1E46-462B-88CC-6B52A533784F}" dt="2021-09-25T10:39:40.614" v="400" actId="20577"/>
        <pc:sldMkLst>
          <pc:docMk/>
          <pc:sldMk cId="154375990" sldId="411"/>
        </pc:sldMkLst>
        <pc:spChg chg="mod">
          <ac:chgData name="Anatoliy Kigel" userId="7432c6c4687b0a9c" providerId="LiveId" clId="{25930D61-1E46-462B-88CC-6B52A533784F}" dt="2021-09-25T10:39:40.614" v="400" actId="20577"/>
          <ac:spMkLst>
            <pc:docMk/>
            <pc:sldMk cId="154375990" sldId="411"/>
            <ac:spMk id="5" creationId="{00000000-0000-0000-0000-000000000000}"/>
          </ac:spMkLst>
        </pc:spChg>
      </pc:sldChg>
      <pc:sldChg chg="add">
        <pc:chgData name="Anatoliy Kigel" userId="7432c6c4687b0a9c" providerId="LiveId" clId="{25930D61-1E46-462B-88CC-6B52A533784F}" dt="2021-09-24T08:42:42.035" v="70"/>
        <pc:sldMkLst>
          <pc:docMk/>
          <pc:sldMk cId="4202799691" sldId="412"/>
        </pc:sldMkLst>
      </pc:sldChg>
      <pc:sldChg chg="add">
        <pc:chgData name="Anatoliy Kigel" userId="7432c6c4687b0a9c" providerId="LiveId" clId="{25930D61-1E46-462B-88CC-6B52A533784F}" dt="2021-09-24T08:42:42.035" v="70"/>
        <pc:sldMkLst>
          <pc:docMk/>
          <pc:sldMk cId="2157720647" sldId="413"/>
        </pc:sldMkLst>
      </pc:sldChg>
      <pc:sldChg chg="modSp add mod">
        <pc:chgData name="Anatoliy Kigel" userId="7432c6c4687b0a9c" providerId="LiveId" clId="{25930D61-1E46-462B-88CC-6B52A533784F}" dt="2021-09-25T17:02:21.385" v="1187" actId="2711"/>
        <pc:sldMkLst>
          <pc:docMk/>
          <pc:sldMk cId="2835997058" sldId="414"/>
        </pc:sldMkLst>
        <pc:spChg chg="mod">
          <ac:chgData name="Anatoliy Kigel" userId="7432c6c4687b0a9c" providerId="LiveId" clId="{25930D61-1E46-462B-88CC-6B52A533784F}" dt="2021-09-25T17:02:21.385" v="1187" actId="2711"/>
          <ac:spMkLst>
            <pc:docMk/>
            <pc:sldMk cId="2835997058" sldId="414"/>
            <ac:spMk id="7" creationId="{00000000-0000-0000-0000-000000000000}"/>
          </ac:spMkLst>
        </pc:spChg>
        <pc:spChg chg="mod">
          <ac:chgData name="Anatoliy Kigel" userId="7432c6c4687b0a9c" providerId="LiveId" clId="{25930D61-1E46-462B-88CC-6B52A533784F}" dt="2021-09-24T11:08:58.448" v="162" actId="207"/>
          <ac:spMkLst>
            <pc:docMk/>
            <pc:sldMk cId="2835997058" sldId="414"/>
            <ac:spMk id="8" creationId="{00000000-0000-0000-0000-000000000000}"/>
          </ac:spMkLst>
        </pc:spChg>
      </pc:sldChg>
      <pc:sldChg chg="modSp add mod">
        <pc:chgData name="Anatoliy Kigel" userId="7432c6c4687b0a9c" providerId="LiveId" clId="{25930D61-1E46-462B-88CC-6B52A533784F}" dt="2021-09-25T10:42:38.931" v="501" actId="20577"/>
        <pc:sldMkLst>
          <pc:docMk/>
          <pc:sldMk cId="2946025979" sldId="415"/>
        </pc:sldMkLst>
        <pc:spChg chg="mod">
          <ac:chgData name="Anatoliy Kigel" userId="7432c6c4687b0a9c" providerId="LiveId" clId="{25930D61-1E46-462B-88CC-6B52A533784F}" dt="2021-09-25T10:42:38.931" v="501" actId="20577"/>
          <ac:spMkLst>
            <pc:docMk/>
            <pc:sldMk cId="2946025979" sldId="415"/>
            <ac:spMk id="5" creationId="{00000000-0000-0000-0000-000000000000}"/>
          </ac:spMkLst>
        </pc:spChg>
      </pc:sldChg>
      <pc:sldChg chg="add">
        <pc:chgData name="Anatoliy Kigel" userId="7432c6c4687b0a9c" providerId="LiveId" clId="{25930D61-1E46-462B-88CC-6B52A533784F}" dt="2021-09-24T08:42:42.035" v="70"/>
        <pc:sldMkLst>
          <pc:docMk/>
          <pc:sldMk cId="3435289276" sldId="416"/>
        </pc:sldMkLst>
      </pc:sldChg>
      <pc:sldChg chg="add">
        <pc:chgData name="Anatoliy Kigel" userId="7432c6c4687b0a9c" providerId="LiveId" clId="{25930D61-1E46-462B-88CC-6B52A533784F}" dt="2021-09-24T08:42:42.035" v="70"/>
        <pc:sldMkLst>
          <pc:docMk/>
          <pc:sldMk cId="2574695513" sldId="417"/>
        </pc:sldMkLst>
      </pc:sldChg>
      <pc:sldChg chg="modSp add mod">
        <pc:chgData name="Anatoliy Kigel" userId="7432c6c4687b0a9c" providerId="LiveId" clId="{25930D61-1E46-462B-88CC-6B52A533784F}" dt="2021-09-25T10:42:41.420" v="502" actId="20577"/>
        <pc:sldMkLst>
          <pc:docMk/>
          <pc:sldMk cId="2777436305" sldId="418"/>
        </pc:sldMkLst>
        <pc:spChg chg="mod">
          <ac:chgData name="Anatoliy Kigel" userId="7432c6c4687b0a9c" providerId="LiveId" clId="{25930D61-1E46-462B-88CC-6B52A533784F}" dt="2021-09-25T10:42:41.420" v="502" actId="20577"/>
          <ac:spMkLst>
            <pc:docMk/>
            <pc:sldMk cId="2777436305" sldId="418"/>
            <ac:spMk id="5" creationId="{00000000-0000-0000-0000-000000000000}"/>
          </ac:spMkLst>
        </pc:spChg>
      </pc:sldChg>
      <pc:sldChg chg="modSp mod">
        <pc:chgData name="Anatoliy Kigel" userId="7432c6c4687b0a9c" providerId="LiveId" clId="{25930D61-1E46-462B-88CC-6B52A533784F}" dt="2021-09-25T10:37:34.441" v="320" actId="1076"/>
        <pc:sldMkLst>
          <pc:docMk/>
          <pc:sldMk cId="1599364791" sldId="420"/>
        </pc:sldMkLst>
        <pc:spChg chg="mod">
          <ac:chgData name="Anatoliy Kigel" userId="7432c6c4687b0a9c" providerId="LiveId" clId="{25930D61-1E46-462B-88CC-6B52A533784F}" dt="2021-09-25T10:37:34.441" v="320" actId="1076"/>
          <ac:spMkLst>
            <pc:docMk/>
            <pc:sldMk cId="1599364791" sldId="420"/>
            <ac:spMk id="3" creationId="{00000000-0000-0000-0000-000000000000}"/>
          </ac:spMkLst>
        </pc:spChg>
        <pc:picChg chg="mod">
          <ac:chgData name="Anatoliy Kigel" userId="7432c6c4687b0a9c" providerId="LiveId" clId="{25930D61-1E46-462B-88CC-6B52A533784F}" dt="2021-09-24T08:17:34.690" v="26" actId="1076"/>
          <ac:picMkLst>
            <pc:docMk/>
            <pc:sldMk cId="1599364791" sldId="420"/>
            <ac:picMk id="2" creationId="{00000000-0000-0000-0000-000000000000}"/>
          </ac:picMkLst>
        </pc:picChg>
        <pc:picChg chg="mod">
          <ac:chgData name="Anatoliy Kigel" userId="7432c6c4687b0a9c" providerId="LiveId" clId="{25930D61-1E46-462B-88CC-6B52A533784F}" dt="2021-09-24T08:17:33.024" v="25" actId="1076"/>
          <ac:picMkLst>
            <pc:docMk/>
            <pc:sldMk cId="1599364791" sldId="420"/>
            <ac:picMk id="1026" creationId="{00000000-0000-0000-0000-000000000000}"/>
          </ac:picMkLst>
        </pc:picChg>
      </pc:sldChg>
      <pc:sldChg chg="modSp add mod">
        <pc:chgData name="Anatoliy Kigel" userId="7432c6c4687b0a9c" providerId="LiveId" clId="{25930D61-1E46-462B-88CC-6B52A533784F}" dt="2021-09-25T10:42:44.379" v="503" actId="20577"/>
        <pc:sldMkLst>
          <pc:docMk/>
          <pc:sldMk cId="2555615461" sldId="421"/>
        </pc:sldMkLst>
        <pc:spChg chg="mod">
          <ac:chgData name="Anatoliy Kigel" userId="7432c6c4687b0a9c" providerId="LiveId" clId="{25930D61-1E46-462B-88CC-6B52A533784F}" dt="2021-09-25T10:42:44.379" v="503" actId="20577"/>
          <ac:spMkLst>
            <pc:docMk/>
            <pc:sldMk cId="2555615461" sldId="421"/>
            <ac:spMk id="5" creationId="{00000000-0000-0000-0000-000000000000}"/>
          </ac:spMkLst>
        </pc:spChg>
      </pc:sldChg>
      <pc:sldChg chg="modSp add mod">
        <pc:chgData name="Anatoliy Kigel" userId="7432c6c4687b0a9c" providerId="LiveId" clId="{25930D61-1E46-462B-88CC-6B52A533784F}" dt="2021-09-25T10:41:42.005" v="461" actId="207"/>
        <pc:sldMkLst>
          <pc:docMk/>
          <pc:sldMk cId="214801633" sldId="422"/>
        </pc:sldMkLst>
        <pc:spChg chg="mod">
          <ac:chgData name="Anatoliy Kigel" userId="7432c6c4687b0a9c" providerId="LiveId" clId="{25930D61-1E46-462B-88CC-6B52A533784F}" dt="2021-09-25T10:41:42.005" v="461" actId="207"/>
          <ac:spMkLst>
            <pc:docMk/>
            <pc:sldMk cId="214801633" sldId="422"/>
            <ac:spMk id="5" creationId="{00000000-0000-0000-0000-000000000000}"/>
          </ac:spMkLst>
        </pc:spChg>
        <pc:spChg chg="mod">
          <ac:chgData name="Anatoliy Kigel" userId="7432c6c4687b0a9c" providerId="LiveId" clId="{25930D61-1E46-462B-88CC-6B52A533784F}" dt="2021-09-25T10:41:24.493" v="456" actId="1035"/>
          <ac:spMkLst>
            <pc:docMk/>
            <pc:sldMk cId="214801633" sldId="422"/>
            <ac:spMk id="12" creationId="{00000000-0000-0000-0000-000000000000}"/>
          </ac:spMkLst>
        </pc:spChg>
      </pc:sldChg>
      <pc:sldChg chg="add del">
        <pc:chgData name="Anatoliy Kigel" userId="7432c6c4687b0a9c" providerId="LiveId" clId="{25930D61-1E46-462B-88CC-6B52A533784F}" dt="2021-09-24T11:10:31.728" v="167" actId="47"/>
        <pc:sldMkLst>
          <pc:docMk/>
          <pc:sldMk cId="1892988636" sldId="423"/>
        </pc:sldMkLst>
      </pc:sldChg>
      <pc:sldChg chg="add del">
        <pc:chgData name="Anatoliy Kigel" userId="7432c6c4687b0a9c" providerId="LiveId" clId="{25930D61-1E46-462B-88CC-6B52A533784F}" dt="2021-09-25T17:07:36.775" v="1221" actId="47"/>
        <pc:sldMkLst>
          <pc:docMk/>
          <pc:sldMk cId="1104923429" sldId="424"/>
        </pc:sldMkLst>
      </pc:sldChg>
      <pc:sldChg chg="add del">
        <pc:chgData name="Anatoliy Kigel" userId="7432c6c4687b0a9c" providerId="LiveId" clId="{25930D61-1E46-462B-88CC-6B52A533784F}" dt="2021-09-24T11:10:31.728" v="167" actId="47"/>
        <pc:sldMkLst>
          <pc:docMk/>
          <pc:sldMk cId="3863989030" sldId="424"/>
        </pc:sldMkLst>
      </pc:sldChg>
      <pc:sldChg chg="add del">
        <pc:chgData name="Anatoliy Kigel" userId="7432c6c4687b0a9c" providerId="LiveId" clId="{25930D61-1E46-462B-88CC-6B52A533784F}" dt="2021-09-24T11:10:31.728" v="167" actId="47"/>
        <pc:sldMkLst>
          <pc:docMk/>
          <pc:sldMk cId="600371874" sldId="425"/>
        </pc:sldMkLst>
      </pc:sldChg>
      <pc:sldChg chg="add del">
        <pc:chgData name="Anatoliy Kigel" userId="7432c6c4687b0a9c" providerId="LiveId" clId="{25930D61-1E46-462B-88CC-6B52A533784F}" dt="2021-09-24T11:10:31.728" v="167" actId="47"/>
        <pc:sldMkLst>
          <pc:docMk/>
          <pc:sldMk cId="2123465336" sldId="427"/>
        </pc:sldMkLst>
      </pc:sldChg>
      <pc:sldChg chg="modSp mod">
        <pc:chgData name="Anatoliy Kigel" userId="7432c6c4687b0a9c" providerId="LiveId" clId="{25930D61-1E46-462B-88CC-6B52A533784F}" dt="2021-09-25T11:06:17.550" v="940" actId="20577"/>
        <pc:sldMkLst>
          <pc:docMk/>
          <pc:sldMk cId="708375886" sldId="428"/>
        </pc:sldMkLst>
        <pc:spChg chg="mod">
          <ac:chgData name="Anatoliy Kigel" userId="7432c6c4687b0a9c" providerId="LiveId" clId="{25930D61-1E46-462B-88CC-6B52A533784F}" dt="2021-09-25T10:36:51.867" v="318" actId="403"/>
          <ac:spMkLst>
            <pc:docMk/>
            <pc:sldMk cId="708375886" sldId="428"/>
            <ac:spMk id="2" creationId="{00000000-0000-0000-0000-000000000000}"/>
          </ac:spMkLst>
        </pc:spChg>
        <pc:spChg chg="mod">
          <ac:chgData name="Anatoliy Kigel" userId="7432c6c4687b0a9c" providerId="LiveId" clId="{25930D61-1E46-462B-88CC-6B52A533784F}" dt="2021-09-25T11:06:17.550" v="940" actId="20577"/>
          <ac:spMkLst>
            <pc:docMk/>
            <pc:sldMk cId="708375886" sldId="428"/>
            <ac:spMk id="4" creationId="{00000000-0000-0000-0000-000000000000}"/>
          </ac:spMkLst>
        </pc:spChg>
      </pc:sldChg>
      <pc:sldChg chg="add del">
        <pc:chgData name="Anatoliy Kigel" userId="7432c6c4687b0a9c" providerId="LiveId" clId="{25930D61-1E46-462B-88CC-6B52A533784F}" dt="2021-09-24T11:10:03.486" v="166" actId="47"/>
        <pc:sldMkLst>
          <pc:docMk/>
          <pc:sldMk cId="187610786" sldId="430"/>
        </pc:sldMkLst>
      </pc:sldChg>
      <pc:sldChg chg="modSp add mod">
        <pc:chgData name="Anatoliy Kigel" userId="7432c6c4687b0a9c" providerId="LiveId" clId="{25930D61-1E46-462B-88CC-6B52A533784F}" dt="2021-09-25T16:57:31.309" v="1170" actId="113"/>
        <pc:sldMkLst>
          <pc:docMk/>
          <pc:sldMk cId="1856639604" sldId="430"/>
        </pc:sldMkLst>
        <pc:spChg chg="mod">
          <ac:chgData name="Anatoliy Kigel" userId="7432c6c4687b0a9c" providerId="LiveId" clId="{25930D61-1E46-462B-88CC-6B52A533784F}" dt="2021-09-25T16:57:31.309" v="1170" actId="113"/>
          <ac:spMkLst>
            <pc:docMk/>
            <pc:sldMk cId="1856639604" sldId="430"/>
            <ac:spMk id="3" creationId="{00000000-0000-0000-0000-000000000000}"/>
          </ac:spMkLst>
        </pc:spChg>
        <pc:spChg chg="mod">
          <ac:chgData name="Anatoliy Kigel" userId="7432c6c4687b0a9c" providerId="LiveId" clId="{25930D61-1E46-462B-88CC-6B52A533784F}" dt="2021-09-25T10:57:14.293" v="915" actId="1035"/>
          <ac:spMkLst>
            <pc:docMk/>
            <pc:sldMk cId="1856639604" sldId="430"/>
            <ac:spMk id="5" creationId="{00000000-0000-0000-0000-000000000000}"/>
          </ac:spMkLst>
        </pc:spChg>
      </pc:sldChg>
      <pc:sldChg chg="modSp add del mod">
        <pc:chgData name="Anatoliy Kigel" userId="7432c6c4687b0a9c" providerId="LiveId" clId="{25930D61-1E46-462B-88CC-6B52A533784F}" dt="2021-09-25T17:08:15.653" v="1226" actId="1076"/>
        <pc:sldMkLst>
          <pc:docMk/>
          <pc:sldMk cId="3209720913" sldId="431"/>
        </pc:sldMkLst>
        <pc:spChg chg="mod">
          <ac:chgData name="Anatoliy Kigel" userId="7432c6c4687b0a9c" providerId="LiveId" clId="{25930D61-1E46-462B-88CC-6B52A533784F}" dt="2021-09-25T17:08:15.653" v="1226" actId="1076"/>
          <ac:spMkLst>
            <pc:docMk/>
            <pc:sldMk cId="3209720913" sldId="431"/>
            <ac:spMk id="2" creationId="{00000000-0000-0000-0000-000000000000}"/>
          </ac:spMkLst>
        </pc:spChg>
      </pc:sldChg>
      <pc:sldChg chg="modSp add mod">
        <pc:chgData name="Anatoliy Kigel" userId="7432c6c4687b0a9c" providerId="LiveId" clId="{25930D61-1E46-462B-88CC-6B52A533784F}" dt="2021-09-25T10:41:56.514" v="464" actId="207"/>
        <pc:sldMkLst>
          <pc:docMk/>
          <pc:sldMk cId="2605359564" sldId="432"/>
        </pc:sldMkLst>
        <pc:spChg chg="mod">
          <ac:chgData name="Anatoliy Kigel" userId="7432c6c4687b0a9c" providerId="LiveId" clId="{25930D61-1E46-462B-88CC-6B52A533784F}" dt="2021-09-25T10:41:56.514" v="464" actId="207"/>
          <ac:spMkLst>
            <pc:docMk/>
            <pc:sldMk cId="2605359564" sldId="432"/>
            <ac:spMk id="5" creationId="{00000000-0000-0000-0000-000000000000}"/>
          </ac:spMkLst>
        </pc:spChg>
      </pc:sldChg>
      <pc:sldChg chg="add del">
        <pc:chgData name="Anatoliy Kigel" userId="7432c6c4687b0a9c" providerId="LiveId" clId="{25930D61-1E46-462B-88CC-6B52A533784F}" dt="2021-09-25T17:07:14.060" v="1198" actId="47"/>
        <pc:sldMkLst>
          <pc:docMk/>
          <pc:sldMk cId="1635117349" sldId="433"/>
        </pc:sldMkLst>
      </pc:sldChg>
      <pc:sldChg chg="addSp delSp modSp mod">
        <pc:chgData name="Anatoliy Kigel" userId="7432c6c4687b0a9c" providerId="LiveId" clId="{25930D61-1E46-462B-88CC-6B52A533784F}" dt="2021-09-25T16:39:45.312" v="1154" actId="20577"/>
        <pc:sldMkLst>
          <pc:docMk/>
          <pc:sldMk cId="3529857113" sldId="436"/>
        </pc:sldMkLst>
        <pc:spChg chg="mod">
          <ac:chgData name="Anatoliy Kigel" userId="7432c6c4687b0a9c" providerId="LiveId" clId="{25930D61-1E46-462B-88CC-6B52A533784F}" dt="2021-09-25T10:38:13.259" v="337" actId="1036"/>
          <ac:spMkLst>
            <pc:docMk/>
            <pc:sldMk cId="3529857113" sldId="436"/>
            <ac:spMk id="3" creationId="{00000000-0000-0000-0000-000000000000}"/>
          </ac:spMkLst>
        </pc:spChg>
        <pc:spChg chg="mod">
          <ac:chgData name="Anatoliy Kigel" userId="7432c6c4687b0a9c" providerId="LiveId" clId="{25930D61-1E46-462B-88CC-6B52A533784F}" dt="2021-09-25T16:39:45.312" v="1154" actId="20577"/>
          <ac:spMkLst>
            <pc:docMk/>
            <pc:sldMk cId="3529857113" sldId="436"/>
            <ac:spMk id="7" creationId="{00000000-0000-0000-0000-000000000000}"/>
          </ac:spMkLst>
        </pc:spChg>
        <pc:spChg chg="add del mod">
          <ac:chgData name="Anatoliy Kigel" userId="7432c6c4687b0a9c" providerId="LiveId" clId="{25930D61-1E46-462B-88CC-6B52A533784F}" dt="2021-09-25T10:38:36.328" v="351" actId="1035"/>
          <ac:spMkLst>
            <pc:docMk/>
            <pc:sldMk cId="3529857113" sldId="436"/>
            <ac:spMk id="11" creationId="{00000000-0000-0000-0000-000000000000}"/>
          </ac:spMkLst>
        </pc:spChg>
        <pc:picChg chg="mod">
          <ac:chgData name="Anatoliy Kigel" userId="7432c6c4687b0a9c" providerId="LiveId" clId="{25930D61-1E46-462B-88CC-6B52A533784F}" dt="2021-09-25T10:38:13.259" v="337" actId="1036"/>
          <ac:picMkLst>
            <pc:docMk/>
            <pc:sldMk cId="3529857113" sldId="436"/>
            <ac:picMk id="5" creationId="{00000000-0000-0000-0000-000000000000}"/>
          </ac:picMkLst>
        </pc:picChg>
      </pc:sldChg>
      <pc:sldChg chg="modSp mod">
        <pc:chgData name="Anatoliy Kigel" userId="7432c6c4687b0a9c" providerId="LiveId" clId="{25930D61-1E46-462B-88CC-6B52A533784F}" dt="2021-09-25T10:38:52.413" v="397" actId="1036"/>
        <pc:sldMkLst>
          <pc:docMk/>
          <pc:sldMk cId="2873285835" sldId="437"/>
        </pc:sldMkLst>
        <pc:spChg chg="mod">
          <ac:chgData name="Anatoliy Kigel" userId="7432c6c4687b0a9c" providerId="LiveId" clId="{25930D61-1E46-462B-88CC-6B52A533784F}" dt="2021-09-25T10:38:47.213" v="375" actId="1036"/>
          <ac:spMkLst>
            <pc:docMk/>
            <pc:sldMk cId="2873285835" sldId="437"/>
            <ac:spMk id="7" creationId="{00000000-0000-0000-0000-000000000000}"/>
          </ac:spMkLst>
        </pc:spChg>
        <pc:spChg chg="mod">
          <ac:chgData name="Anatoliy Kigel" userId="7432c6c4687b0a9c" providerId="LiveId" clId="{25930D61-1E46-462B-88CC-6B52A533784F}" dt="2021-09-25T10:38:52.413" v="397" actId="1036"/>
          <ac:spMkLst>
            <pc:docMk/>
            <pc:sldMk cId="2873285835" sldId="437"/>
            <ac:spMk id="9" creationId="{00000000-0000-0000-0000-000000000000}"/>
          </ac:spMkLst>
        </pc:spChg>
        <pc:spChg chg="mod">
          <ac:chgData name="Anatoliy Kigel" userId="7432c6c4687b0a9c" providerId="LiveId" clId="{25930D61-1E46-462B-88CC-6B52A533784F}" dt="2021-09-25T10:38:50.197" v="386" actId="1035"/>
          <ac:spMkLst>
            <pc:docMk/>
            <pc:sldMk cId="2873285835" sldId="437"/>
            <ac:spMk id="10" creationId="{00000000-0000-0000-0000-000000000000}"/>
          </ac:spMkLst>
        </pc:spChg>
      </pc:sldChg>
      <pc:sldChg chg="add del">
        <pc:chgData name="Anatoliy Kigel" userId="7432c6c4687b0a9c" providerId="LiveId" clId="{25930D61-1E46-462B-88CC-6B52A533784F}" dt="2021-09-25T17:07:20.612" v="1200" actId="47"/>
        <pc:sldMkLst>
          <pc:docMk/>
          <pc:sldMk cId="373740483" sldId="438"/>
        </pc:sldMkLst>
      </pc:sldChg>
      <pc:sldChg chg="del">
        <pc:chgData name="Anatoliy Kigel" userId="7432c6c4687b0a9c" providerId="LiveId" clId="{25930D61-1E46-462B-88CC-6B52A533784F}" dt="2021-09-24T08:23:47.204" v="66" actId="47"/>
        <pc:sldMkLst>
          <pc:docMk/>
          <pc:sldMk cId="2361391692" sldId="439"/>
        </pc:sldMkLst>
      </pc:sldChg>
      <pc:sldChg chg="delSp modSp add del mod">
        <pc:chgData name="Anatoliy Kigel" userId="7432c6c4687b0a9c" providerId="LiveId" clId="{25930D61-1E46-462B-88CC-6B52A533784F}" dt="2021-09-25T17:08:50.694" v="1234" actId="47"/>
        <pc:sldMkLst>
          <pc:docMk/>
          <pc:sldMk cId="3972583651" sldId="439"/>
        </pc:sldMkLst>
        <pc:spChg chg="del">
          <ac:chgData name="Anatoliy Kigel" userId="7432c6c4687b0a9c" providerId="LiveId" clId="{25930D61-1E46-462B-88CC-6B52A533784F}" dt="2021-09-25T17:07:23.148" v="1201" actId="478"/>
          <ac:spMkLst>
            <pc:docMk/>
            <pc:sldMk cId="3972583651" sldId="439"/>
            <ac:spMk id="8" creationId="{67157286-5944-4642-895E-9AE802995B59}"/>
          </ac:spMkLst>
        </pc:spChg>
        <pc:spChg chg="mod">
          <ac:chgData name="Anatoliy Kigel" userId="7432c6c4687b0a9c" providerId="LiveId" clId="{25930D61-1E46-462B-88CC-6B52A533784F}" dt="2021-09-25T17:08:05.744" v="1225" actId="1076"/>
          <ac:spMkLst>
            <pc:docMk/>
            <pc:sldMk cId="3972583651" sldId="439"/>
            <ac:spMk id="11" creationId="{9C74705F-3405-418B-8475-F2B961F72A3F}"/>
          </ac:spMkLst>
        </pc:spChg>
      </pc:sldChg>
      <pc:sldChg chg="add del">
        <pc:chgData name="Anatoliy Kigel" userId="7432c6c4687b0a9c" providerId="LiveId" clId="{25930D61-1E46-462B-88CC-6B52A533784F}" dt="2021-09-25T10:50:06.141" v="528" actId="47"/>
        <pc:sldMkLst>
          <pc:docMk/>
          <pc:sldMk cId="2585329170" sldId="440"/>
        </pc:sldMkLst>
      </pc:sldChg>
      <pc:sldChg chg="del">
        <pc:chgData name="Anatoliy Kigel" userId="7432c6c4687b0a9c" providerId="LiveId" clId="{25930D61-1E46-462B-88CC-6B52A533784F}" dt="2021-09-24T08:23:39.426" v="65" actId="47"/>
        <pc:sldMkLst>
          <pc:docMk/>
          <pc:sldMk cId="4056711555" sldId="440"/>
        </pc:sldMkLst>
      </pc:sldChg>
      <pc:sldChg chg="del">
        <pc:chgData name="Anatoliy Kigel" userId="7432c6c4687b0a9c" providerId="LiveId" clId="{25930D61-1E46-462B-88CC-6B52A533784F}" dt="2021-09-24T08:23:39.426" v="65" actId="47"/>
        <pc:sldMkLst>
          <pc:docMk/>
          <pc:sldMk cId="509148872" sldId="441"/>
        </pc:sldMkLst>
      </pc:sldChg>
      <pc:sldChg chg="add del">
        <pc:chgData name="Anatoliy Kigel" userId="7432c6c4687b0a9c" providerId="LiveId" clId="{25930D61-1E46-462B-88CC-6B52A533784F}" dt="2021-09-25T16:55:29.994" v="1155" actId="47"/>
        <pc:sldMkLst>
          <pc:docMk/>
          <pc:sldMk cId="3302657577" sldId="441"/>
        </pc:sldMkLst>
      </pc:sldChg>
      <pc:sldChg chg="modSp add del mod">
        <pc:chgData name="Anatoliy Kigel" userId="7432c6c4687b0a9c" providerId="LiveId" clId="{25930D61-1E46-462B-88CC-6B52A533784F}" dt="2021-09-25T17:06:51.663" v="1194" actId="47"/>
        <pc:sldMkLst>
          <pc:docMk/>
          <pc:sldMk cId="1717885360" sldId="442"/>
        </pc:sldMkLst>
        <pc:spChg chg="mod">
          <ac:chgData name="Anatoliy Kigel" userId="7432c6c4687b0a9c" providerId="LiveId" clId="{25930D61-1E46-462B-88CC-6B52A533784F}" dt="2021-09-25T10:19:34.594" v="196" actId="20577"/>
          <ac:spMkLst>
            <pc:docMk/>
            <pc:sldMk cId="1717885360" sldId="442"/>
            <ac:spMk id="5" creationId="{00000000-0000-0000-0000-000000000000}"/>
          </ac:spMkLst>
        </pc:spChg>
      </pc:sldChg>
      <pc:sldChg chg="modSp add del mod">
        <pc:chgData name="Anatoliy Kigel" userId="7432c6c4687b0a9c" providerId="LiveId" clId="{25930D61-1E46-462B-88CC-6B52A533784F}" dt="2021-09-25T17:08:33.731" v="1232" actId="1076"/>
        <pc:sldMkLst>
          <pc:docMk/>
          <pc:sldMk cId="3384761612" sldId="443"/>
        </pc:sldMkLst>
        <pc:spChg chg="mod">
          <ac:chgData name="Anatoliy Kigel" userId="7432c6c4687b0a9c" providerId="LiveId" clId="{25930D61-1E46-462B-88CC-6B52A533784F}" dt="2021-09-25T17:08:26.961" v="1229" actId="14100"/>
          <ac:spMkLst>
            <pc:docMk/>
            <pc:sldMk cId="3384761612" sldId="443"/>
            <ac:spMk id="2" creationId="{00000000-0000-0000-0000-000000000000}"/>
          </ac:spMkLst>
        </pc:spChg>
        <pc:picChg chg="mod">
          <ac:chgData name="Anatoliy Kigel" userId="7432c6c4687b0a9c" providerId="LiveId" clId="{25930D61-1E46-462B-88CC-6B52A533784F}" dt="2021-09-25T17:08:33.731" v="1232" actId="1076"/>
          <ac:picMkLst>
            <pc:docMk/>
            <pc:sldMk cId="3384761612" sldId="443"/>
            <ac:picMk id="2050" creationId="{00000000-0000-0000-0000-000000000000}"/>
          </ac:picMkLst>
        </pc:picChg>
      </pc:sldChg>
      <pc:sldChg chg="add del">
        <pc:chgData name="Anatoliy Kigel" userId="7432c6c4687b0a9c" providerId="LiveId" clId="{25930D61-1E46-462B-88CC-6B52A533784F}" dt="2021-09-25T10:48:52.701" v="523" actId="47"/>
        <pc:sldMkLst>
          <pc:docMk/>
          <pc:sldMk cId="3629179064" sldId="444"/>
        </pc:sldMkLst>
      </pc:sldChg>
      <pc:sldChg chg="modSp mod">
        <pc:chgData name="Anatoliy Kigel" userId="7432c6c4687b0a9c" providerId="LiveId" clId="{25930D61-1E46-462B-88CC-6B52A533784F}" dt="2021-09-25T10:09:04.826" v="174" actId="1076"/>
        <pc:sldMkLst>
          <pc:docMk/>
          <pc:sldMk cId="1465214063" sldId="445"/>
        </pc:sldMkLst>
        <pc:picChg chg="mod">
          <ac:chgData name="Anatoliy Kigel" userId="7432c6c4687b0a9c" providerId="LiveId" clId="{25930D61-1E46-462B-88CC-6B52A533784F}" dt="2021-09-25T10:09:04.826" v="174" actId="1076"/>
          <ac:picMkLst>
            <pc:docMk/>
            <pc:sldMk cId="1465214063" sldId="445"/>
            <ac:picMk id="7" creationId="{DBD432F7-0920-4269-A6D1-62E31849096E}"/>
          </ac:picMkLst>
        </pc:picChg>
      </pc:sldChg>
      <pc:sldChg chg="modSp add del mod">
        <pc:chgData name="Anatoliy Kigel" userId="7432c6c4687b0a9c" providerId="LiveId" clId="{25930D61-1E46-462B-88CC-6B52A533784F}" dt="2021-09-25T17:07:04.947" v="1197" actId="47"/>
        <pc:sldMkLst>
          <pc:docMk/>
          <pc:sldMk cId="4136965528" sldId="446"/>
        </pc:sldMkLst>
        <pc:spChg chg="mod">
          <ac:chgData name="Anatoliy Kigel" userId="7432c6c4687b0a9c" providerId="LiveId" clId="{25930D61-1E46-462B-88CC-6B52A533784F}" dt="2021-09-25T10:20:26.572" v="209" actId="20577"/>
          <ac:spMkLst>
            <pc:docMk/>
            <pc:sldMk cId="4136965528" sldId="446"/>
            <ac:spMk id="5" creationId="{00000000-0000-0000-0000-000000000000}"/>
          </ac:spMkLst>
        </pc:spChg>
      </pc:sldChg>
      <pc:sldChg chg="add del">
        <pc:chgData name="Anatoliy Kigel" userId="7432c6c4687b0a9c" providerId="LiveId" clId="{25930D61-1E46-462B-88CC-6B52A533784F}" dt="2021-09-24T11:10:03.486" v="166" actId="47"/>
        <pc:sldMkLst>
          <pc:docMk/>
          <pc:sldMk cId="1411912370" sldId="447"/>
        </pc:sldMkLst>
      </pc:sldChg>
      <pc:sldChg chg="del">
        <pc:chgData name="Anatoliy Kigel" userId="7432c6c4687b0a9c" providerId="LiveId" clId="{25930D61-1E46-462B-88CC-6B52A533784F}" dt="2021-09-24T08:23:39.426" v="65" actId="47"/>
        <pc:sldMkLst>
          <pc:docMk/>
          <pc:sldMk cId="2622505992" sldId="452"/>
        </pc:sldMkLst>
      </pc:sldChg>
      <pc:sldChg chg="del">
        <pc:chgData name="Anatoliy Kigel" userId="7432c6c4687b0a9c" providerId="LiveId" clId="{25930D61-1E46-462B-88CC-6B52A533784F}" dt="2021-09-24T08:23:39.426" v="65" actId="47"/>
        <pc:sldMkLst>
          <pc:docMk/>
          <pc:sldMk cId="845494855" sldId="454"/>
        </pc:sldMkLst>
      </pc:sldChg>
      <pc:sldChg chg="del">
        <pc:chgData name="Anatoliy Kigel" userId="7432c6c4687b0a9c" providerId="LiveId" clId="{25930D61-1E46-462B-88CC-6B52A533784F}" dt="2021-09-24T08:23:39.426" v="65" actId="47"/>
        <pc:sldMkLst>
          <pc:docMk/>
          <pc:sldMk cId="764508779" sldId="455"/>
        </pc:sldMkLst>
      </pc:sldChg>
      <pc:sldChg chg="del">
        <pc:chgData name="Anatoliy Kigel" userId="7432c6c4687b0a9c" providerId="LiveId" clId="{25930D61-1E46-462B-88CC-6B52A533784F}" dt="2021-09-24T08:23:39.426" v="65" actId="47"/>
        <pc:sldMkLst>
          <pc:docMk/>
          <pc:sldMk cId="2959041387" sldId="459"/>
        </pc:sldMkLst>
      </pc:sldChg>
      <pc:sldChg chg="del">
        <pc:chgData name="Anatoliy Kigel" userId="7432c6c4687b0a9c" providerId="LiveId" clId="{25930D61-1E46-462B-88CC-6B52A533784F}" dt="2021-09-24T08:23:39.426" v="65" actId="47"/>
        <pc:sldMkLst>
          <pc:docMk/>
          <pc:sldMk cId="2088774179" sldId="460"/>
        </pc:sldMkLst>
      </pc:sldChg>
      <pc:sldChg chg="del">
        <pc:chgData name="Anatoliy Kigel" userId="7432c6c4687b0a9c" providerId="LiveId" clId="{25930D61-1E46-462B-88CC-6B52A533784F}" dt="2021-09-24T08:23:39.426" v="65" actId="47"/>
        <pc:sldMkLst>
          <pc:docMk/>
          <pc:sldMk cId="3408140031" sldId="467"/>
        </pc:sldMkLst>
      </pc:sldChg>
      <pc:sldChg chg="addSp delSp modSp mod">
        <pc:chgData name="Anatoliy Kigel" userId="7432c6c4687b0a9c" providerId="LiveId" clId="{25930D61-1E46-462B-88CC-6B52A533784F}" dt="2021-09-25T10:07:48.842" v="172" actId="1076"/>
        <pc:sldMkLst>
          <pc:docMk/>
          <pc:sldMk cId="3950222432" sldId="475"/>
        </pc:sldMkLst>
        <pc:picChg chg="mod">
          <ac:chgData name="Anatoliy Kigel" userId="7432c6c4687b0a9c" providerId="LiveId" clId="{25930D61-1E46-462B-88CC-6B52A533784F}" dt="2021-09-24T08:03:24.311" v="23" actId="1076"/>
          <ac:picMkLst>
            <pc:docMk/>
            <pc:sldMk cId="3950222432" sldId="475"/>
            <ac:picMk id="2" creationId="{00000000-0000-0000-0000-000000000000}"/>
          </ac:picMkLst>
        </pc:picChg>
        <pc:picChg chg="mod">
          <ac:chgData name="Anatoliy Kigel" userId="7432c6c4687b0a9c" providerId="LiveId" clId="{25930D61-1E46-462B-88CC-6B52A533784F}" dt="2021-09-24T08:19:11.656" v="42" actId="1076"/>
          <ac:picMkLst>
            <pc:docMk/>
            <pc:sldMk cId="3950222432" sldId="475"/>
            <ac:picMk id="3" creationId="{00000000-0000-0000-0000-000000000000}"/>
          </ac:picMkLst>
        </pc:picChg>
        <pc:picChg chg="del mod">
          <ac:chgData name="Anatoliy Kigel" userId="7432c6c4687b0a9c" providerId="LiveId" clId="{25930D61-1E46-462B-88CC-6B52A533784F}" dt="2021-09-24T08:18:02.752" v="28" actId="478"/>
          <ac:picMkLst>
            <pc:docMk/>
            <pc:sldMk cId="3950222432" sldId="475"/>
            <ac:picMk id="5" creationId="{00000000-0000-0000-0000-000000000000}"/>
          </ac:picMkLst>
        </pc:picChg>
        <pc:picChg chg="add mod">
          <ac:chgData name="Anatoliy Kigel" userId="7432c6c4687b0a9c" providerId="LiveId" clId="{25930D61-1E46-462B-88CC-6B52A533784F}" dt="2021-09-24T08:03:25.186" v="24" actId="1076"/>
          <ac:picMkLst>
            <pc:docMk/>
            <pc:sldMk cId="3950222432" sldId="475"/>
            <ac:picMk id="6" creationId="{2C76B638-AEF9-4C10-8AC8-C6581D5F9D14}"/>
          </ac:picMkLst>
        </pc:picChg>
        <pc:picChg chg="del mod">
          <ac:chgData name="Anatoliy Kigel" userId="7432c6c4687b0a9c" providerId="LiveId" clId="{25930D61-1E46-462B-88CC-6B52A533784F}" dt="2021-09-24T08:18:02.308" v="27" actId="478"/>
          <ac:picMkLst>
            <pc:docMk/>
            <pc:sldMk cId="3950222432" sldId="475"/>
            <ac:picMk id="10" creationId="{00000000-0000-0000-0000-000000000000}"/>
          </ac:picMkLst>
        </pc:picChg>
        <pc:picChg chg="mod">
          <ac:chgData name="Anatoliy Kigel" userId="7432c6c4687b0a9c" providerId="LiveId" clId="{25930D61-1E46-462B-88CC-6B52A533784F}" dt="2021-09-24T08:19:10.859" v="41" actId="1076"/>
          <ac:picMkLst>
            <pc:docMk/>
            <pc:sldMk cId="3950222432" sldId="475"/>
            <ac:picMk id="13" creationId="{00000000-0000-0000-0000-000000000000}"/>
          </ac:picMkLst>
        </pc:picChg>
        <pc:picChg chg="mod">
          <ac:chgData name="Anatoliy Kigel" userId="7432c6c4687b0a9c" providerId="LiveId" clId="{25930D61-1E46-462B-88CC-6B52A533784F}" dt="2021-09-25T10:07:48.842" v="172" actId="1076"/>
          <ac:picMkLst>
            <pc:docMk/>
            <pc:sldMk cId="3950222432" sldId="475"/>
            <ac:picMk id="16" creationId="{00000000-0000-0000-0000-000000000000}"/>
          </ac:picMkLst>
        </pc:picChg>
        <pc:picChg chg="add mod">
          <ac:chgData name="Anatoliy Kigel" userId="7432c6c4687b0a9c" providerId="LiveId" clId="{25930D61-1E46-462B-88CC-6B52A533784F}" dt="2021-09-24T08:19:15.460" v="44" actId="1076"/>
          <ac:picMkLst>
            <pc:docMk/>
            <pc:sldMk cId="3950222432" sldId="475"/>
            <ac:picMk id="1026" creationId="{2BE60026-042D-4802-8C81-E493A6A048CD}"/>
          </ac:picMkLst>
        </pc:picChg>
        <pc:picChg chg="add del">
          <ac:chgData name="Anatoliy Kigel" userId="7432c6c4687b0a9c" providerId="LiveId" clId="{25930D61-1E46-462B-88CC-6B52A533784F}" dt="2021-09-24T08:02:45.559" v="16"/>
          <ac:picMkLst>
            <pc:docMk/>
            <pc:sldMk cId="3950222432" sldId="475"/>
            <ac:picMk id="1028" creationId="{50EC9FE2-927C-4B3E-8A37-A1A6E56AFE3C}"/>
          </ac:picMkLst>
        </pc:picChg>
        <pc:picChg chg="add del">
          <ac:chgData name="Anatoliy Kigel" userId="7432c6c4687b0a9c" providerId="LiveId" clId="{25930D61-1E46-462B-88CC-6B52A533784F}" dt="2021-09-24T08:02:53.014" v="18"/>
          <ac:picMkLst>
            <pc:docMk/>
            <pc:sldMk cId="3950222432" sldId="475"/>
            <ac:picMk id="1030" creationId="{A460F736-2B38-48B0-A215-37E89C28947E}"/>
          </ac:picMkLst>
        </pc:picChg>
        <pc:picChg chg="add del mod">
          <ac:chgData name="Anatoliy Kigel" userId="7432c6c4687b0a9c" providerId="LiveId" clId="{25930D61-1E46-462B-88CC-6B52A533784F}" dt="2021-09-24T08:19:03.255" v="35" actId="478"/>
          <ac:picMkLst>
            <pc:docMk/>
            <pc:sldMk cId="3950222432" sldId="475"/>
            <ac:picMk id="1032" creationId="{D08F6395-DFCA-41B8-BEC8-0344F258EBC0}"/>
          </ac:picMkLst>
        </pc:picChg>
      </pc:sldChg>
      <pc:sldChg chg="del">
        <pc:chgData name="Anatoliy Kigel" userId="7432c6c4687b0a9c" providerId="LiveId" clId="{25930D61-1E46-462B-88CC-6B52A533784F}" dt="2021-09-24T08:39:51.461" v="68" actId="47"/>
        <pc:sldMkLst>
          <pc:docMk/>
          <pc:sldMk cId="3933058965" sldId="477"/>
        </pc:sldMkLst>
      </pc:sldChg>
      <pc:sldChg chg="add del">
        <pc:chgData name="Anatoliy Kigel" userId="7432c6c4687b0a9c" providerId="LiveId" clId="{25930D61-1E46-462B-88CC-6B52A533784F}" dt="2021-09-25T16:31:09.280" v="1140" actId="47"/>
        <pc:sldMkLst>
          <pc:docMk/>
          <pc:sldMk cId="586957727" sldId="478"/>
        </pc:sldMkLst>
      </pc:sldChg>
      <pc:sldChg chg="add del">
        <pc:chgData name="Anatoliy Kigel" userId="7432c6c4687b0a9c" providerId="LiveId" clId="{25930D61-1E46-462B-88CC-6B52A533784F}" dt="2021-09-25T16:31:09.280" v="1140" actId="47"/>
        <pc:sldMkLst>
          <pc:docMk/>
          <pc:sldMk cId="1585797329" sldId="479"/>
        </pc:sldMkLst>
      </pc:sldChg>
      <pc:sldChg chg="modSp mod">
        <pc:chgData name="Anatoliy Kigel" userId="7432c6c4687b0a9c" providerId="LiveId" clId="{25930D61-1E46-462B-88CC-6B52A533784F}" dt="2021-09-25T17:10:55.834" v="1245" actId="1076"/>
        <pc:sldMkLst>
          <pc:docMk/>
          <pc:sldMk cId="2234055322" sldId="484"/>
        </pc:sldMkLst>
        <pc:spChg chg="mod">
          <ac:chgData name="Anatoliy Kigel" userId="7432c6c4687b0a9c" providerId="LiveId" clId="{25930D61-1E46-462B-88CC-6B52A533784F}" dt="2021-09-25T16:58:45.610" v="1182" actId="1036"/>
          <ac:spMkLst>
            <pc:docMk/>
            <pc:sldMk cId="2234055322" sldId="484"/>
            <ac:spMk id="2" creationId="{00000000-0000-0000-0000-000000000000}"/>
          </ac:spMkLst>
        </pc:spChg>
        <pc:spChg chg="mod">
          <ac:chgData name="Anatoliy Kigel" userId="7432c6c4687b0a9c" providerId="LiveId" clId="{25930D61-1E46-462B-88CC-6B52A533784F}" dt="2021-09-25T17:10:55.834" v="1245" actId="1076"/>
          <ac:spMkLst>
            <pc:docMk/>
            <pc:sldMk cId="2234055322" sldId="484"/>
            <ac:spMk id="4" creationId="{0D73DC98-BD72-4563-B8E6-1AFB9397D8F4}"/>
          </ac:spMkLst>
        </pc:spChg>
      </pc:sldChg>
      <pc:sldChg chg="modSp add del mod">
        <pc:chgData name="Anatoliy Kigel" userId="7432c6c4687b0a9c" providerId="LiveId" clId="{25930D61-1E46-462B-88CC-6B52A533784F}" dt="2021-09-25T17:08:40.895" v="1233" actId="1076"/>
        <pc:sldMkLst>
          <pc:docMk/>
          <pc:sldMk cId="114308618" sldId="486"/>
        </pc:sldMkLst>
        <pc:spChg chg="mod">
          <ac:chgData name="Anatoliy Kigel" userId="7432c6c4687b0a9c" providerId="LiveId" clId="{25930D61-1E46-462B-88CC-6B52A533784F}" dt="2021-09-25T17:08:40.895" v="1233" actId="1076"/>
          <ac:spMkLst>
            <pc:docMk/>
            <pc:sldMk cId="114308618" sldId="486"/>
            <ac:spMk id="11" creationId="{00000000-0000-0000-0000-000000000000}"/>
          </ac:spMkLst>
        </pc:spChg>
      </pc:sldChg>
      <pc:sldChg chg="modSp add del mod">
        <pc:chgData name="Anatoliy Kigel" userId="7432c6c4687b0a9c" providerId="LiveId" clId="{25930D61-1E46-462B-88CC-6B52A533784F}" dt="2021-09-25T17:09:02.284" v="1244" actId="20577"/>
        <pc:sldMkLst>
          <pc:docMk/>
          <pc:sldMk cId="2428878961" sldId="489"/>
        </pc:sldMkLst>
        <pc:spChg chg="mod">
          <ac:chgData name="Anatoliy Kigel" userId="7432c6c4687b0a9c" providerId="LiveId" clId="{25930D61-1E46-462B-88CC-6B52A533784F}" dt="2021-09-25T17:09:02.284" v="1244" actId="20577"/>
          <ac:spMkLst>
            <pc:docMk/>
            <pc:sldMk cId="2428878961" sldId="489"/>
            <ac:spMk id="5" creationId="{00000000-0000-0000-0000-000000000000}"/>
          </ac:spMkLst>
        </pc:spChg>
      </pc:sldChg>
      <pc:sldChg chg="del">
        <pc:chgData name="Anatoliy Kigel" userId="7432c6c4687b0a9c" providerId="LiveId" clId="{25930D61-1E46-462B-88CC-6B52A533784F}" dt="2021-09-24T08:23:39.426" v="65" actId="47"/>
        <pc:sldMkLst>
          <pc:docMk/>
          <pc:sldMk cId="1853233464" sldId="490"/>
        </pc:sldMkLst>
      </pc:sldChg>
      <pc:sldChg chg="del">
        <pc:chgData name="Anatoliy Kigel" userId="7432c6c4687b0a9c" providerId="LiveId" clId="{25930D61-1E46-462B-88CC-6B52A533784F}" dt="2021-09-24T08:23:39.426" v="65" actId="47"/>
        <pc:sldMkLst>
          <pc:docMk/>
          <pc:sldMk cId="3125314693" sldId="491"/>
        </pc:sldMkLst>
      </pc:sldChg>
      <pc:sldChg chg="del">
        <pc:chgData name="Anatoliy Kigel" userId="7432c6c4687b0a9c" providerId="LiveId" clId="{25930D61-1E46-462B-88CC-6B52A533784F}" dt="2021-09-24T08:23:39.426" v="65" actId="47"/>
        <pc:sldMkLst>
          <pc:docMk/>
          <pc:sldMk cId="2017768779" sldId="492"/>
        </pc:sldMkLst>
      </pc:sldChg>
      <pc:sldChg chg="del">
        <pc:chgData name="Anatoliy Kigel" userId="7432c6c4687b0a9c" providerId="LiveId" clId="{25930D61-1E46-462B-88CC-6B52A533784F}" dt="2021-09-24T08:23:39.426" v="65" actId="47"/>
        <pc:sldMkLst>
          <pc:docMk/>
          <pc:sldMk cId="1726068059" sldId="493"/>
        </pc:sldMkLst>
      </pc:sldChg>
      <pc:sldChg chg="del">
        <pc:chgData name="Anatoliy Kigel" userId="7432c6c4687b0a9c" providerId="LiveId" clId="{25930D61-1E46-462B-88CC-6B52A533784F}" dt="2021-09-24T08:23:39.426" v="65" actId="47"/>
        <pc:sldMkLst>
          <pc:docMk/>
          <pc:sldMk cId="2941254857" sldId="494"/>
        </pc:sldMkLst>
      </pc:sldChg>
      <pc:sldChg chg="modSp del mod">
        <pc:chgData name="Anatoliy Kigel" userId="7432c6c4687b0a9c" providerId="LiveId" clId="{25930D61-1E46-462B-88CC-6B52A533784F}" dt="2021-09-24T11:18:30.668" v="171" actId="47"/>
        <pc:sldMkLst>
          <pc:docMk/>
          <pc:sldMk cId="1064840177" sldId="495"/>
        </pc:sldMkLst>
        <pc:spChg chg="mod">
          <ac:chgData name="Anatoliy Kigel" userId="7432c6c4687b0a9c" providerId="LiveId" clId="{25930D61-1E46-462B-88CC-6B52A533784F}" dt="2021-09-24T08:21:13.332" v="53" actId="20577"/>
          <ac:spMkLst>
            <pc:docMk/>
            <pc:sldMk cId="1064840177" sldId="495"/>
            <ac:spMk id="2" creationId="{00000000-0000-0000-0000-000000000000}"/>
          </ac:spMkLst>
        </pc:spChg>
        <pc:spChg chg="mod">
          <ac:chgData name="Anatoliy Kigel" userId="7432c6c4687b0a9c" providerId="LiveId" clId="{25930D61-1E46-462B-88CC-6B52A533784F}" dt="2021-09-24T08:21:30.117" v="64" actId="207"/>
          <ac:spMkLst>
            <pc:docMk/>
            <pc:sldMk cId="1064840177" sldId="495"/>
            <ac:spMk id="4" creationId="{00000000-0000-0000-0000-000000000000}"/>
          </ac:spMkLst>
        </pc:spChg>
      </pc:sldChg>
      <pc:sldChg chg="del">
        <pc:chgData name="Anatoliy Kigel" userId="7432c6c4687b0a9c" providerId="LiveId" clId="{25930D61-1E46-462B-88CC-6B52A533784F}" dt="2021-09-24T11:18:30.668" v="171" actId="47"/>
        <pc:sldMkLst>
          <pc:docMk/>
          <pc:sldMk cId="547622170" sldId="497"/>
        </pc:sldMkLst>
      </pc:sldChg>
      <pc:sldChg chg="add del">
        <pc:chgData name="Anatoliy Kigel" userId="7432c6c4687b0a9c" providerId="LiveId" clId="{25930D61-1E46-462B-88CC-6B52A533784F}" dt="2021-09-24T08:20:41.406" v="51" actId="47"/>
        <pc:sldMkLst>
          <pc:docMk/>
          <pc:sldMk cId="3839302902" sldId="500"/>
        </pc:sldMkLst>
      </pc:sldChg>
      <pc:sldChg chg="add del">
        <pc:chgData name="Anatoliy Kigel" userId="7432c6c4687b0a9c" providerId="LiveId" clId="{25930D61-1E46-462B-88CC-6B52A533784F}" dt="2021-09-25T10:50:15.727" v="529" actId="47"/>
        <pc:sldMkLst>
          <pc:docMk/>
          <pc:sldMk cId="1773794365" sldId="536"/>
        </pc:sldMkLst>
      </pc:sldChg>
      <pc:sldChg chg="add del">
        <pc:chgData name="Anatoliy Kigel" userId="7432c6c4687b0a9c" providerId="LiveId" clId="{25930D61-1E46-462B-88CC-6B52A533784F}" dt="2021-09-25T10:50:15.727" v="529" actId="47"/>
        <pc:sldMkLst>
          <pc:docMk/>
          <pc:sldMk cId="4002966659" sldId="537"/>
        </pc:sldMkLst>
      </pc:sldChg>
      <pc:sldChg chg="add del">
        <pc:chgData name="Anatoliy Kigel" userId="7432c6c4687b0a9c" providerId="LiveId" clId="{25930D61-1E46-462B-88CC-6B52A533784F}" dt="2021-09-25T10:50:15.727" v="529" actId="47"/>
        <pc:sldMkLst>
          <pc:docMk/>
          <pc:sldMk cId="876966440" sldId="538"/>
        </pc:sldMkLst>
      </pc:sldChg>
      <pc:sldChg chg="add del">
        <pc:chgData name="Anatoliy Kigel" userId="7432c6c4687b0a9c" providerId="LiveId" clId="{25930D61-1E46-462B-88CC-6B52A533784F}" dt="2021-09-25T10:50:15.727" v="529" actId="47"/>
        <pc:sldMkLst>
          <pc:docMk/>
          <pc:sldMk cId="3660807912" sldId="539"/>
        </pc:sldMkLst>
      </pc:sldChg>
      <pc:sldChg chg="add del">
        <pc:chgData name="Anatoliy Kigel" userId="7432c6c4687b0a9c" providerId="LiveId" clId="{25930D61-1E46-462B-88CC-6B52A533784F}" dt="2021-09-25T10:50:15.727" v="529" actId="47"/>
        <pc:sldMkLst>
          <pc:docMk/>
          <pc:sldMk cId="375144151" sldId="540"/>
        </pc:sldMkLst>
      </pc:sldChg>
      <pc:sldChg chg="del">
        <pc:chgData name="Anatoliy Kigel" userId="7432c6c4687b0a9c" providerId="LiveId" clId="{25930D61-1E46-462B-88CC-6B52A533784F}" dt="2021-09-24T08:23:39.426" v="65" actId="47"/>
        <pc:sldMkLst>
          <pc:docMk/>
          <pc:sldMk cId="759657321" sldId="540"/>
        </pc:sldMkLst>
      </pc:sldChg>
      <pc:sldChg chg="add del">
        <pc:chgData name="Anatoliy Kigel" userId="7432c6c4687b0a9c" providerId="LiveId" clId="{25930D61-1E46-462B-88CC-6B52A533784F}" dt="2021-09-25T10:52:35.899" v="649" actId="47"/>
        <pc:sldMkLst>
          <pc:docMk/>
          <pc:sldMk cId="3339096667" sldId="541"/>
        </pc:sldMkLst>
      </pc:sldChg>
      <pc:sldChg chg="del">
        <pc:chgData name="Anatoliy Kigel" userId="7432c6c4687b0a9c" providerId="LiveId" clId="{25930D61-1E46-462B-88CC-6B52A533784F}" dt="2021-09-24T08:23:39.426" v="65" actId="47"/>
        <pc:sldMkLst>
          <pc:docMk/>
          <pc:sldMk cId="3840491838" sldId="541"/>
        </pc:sldMkLst>
      </pc:sldChg>
      <pc:sldChg chg="del">
        <pc:chgData name="Anatoliy Kigel" userId="7432c6c4687b0a9c" providerId="LiveId" clId="{25930D61-1E46-462B-88CC-6B52A533784F}" dt="2021-09-24T08:23:39.426" v="65" actId="47"/>
        <pc:sldMkLst>
          <pc:docMk/>
          <pc:sldMk cId="1255034123" sldId="542"/>
        </pc:sldMkLst>
      </pc:sldChg>
      <pc:sldChg chg="modSp mod">
        <pc:chgData name="Anatoliy Kigel" userId="7432c6c4687b0a9c" providerId="LiveId" clId="{25930D61-1E46-462B-88CC-6B52A533784F}" dt="2021-09-24T11:03:19.845" v="75" actId="14100"/>
        <pc:sldMkLst>
          <pc:docMk/>
          <pc:sldMk cId="3782721462" sldId="543"/>
        </pc:sldMkLst>
        <pc:spChg chg="mod">
          <ac:chgData name="Anatoliy Kigel" userId="7432c6c4687b0a9c" providerId="LiveId" clId="{25930D61-1E46-462B-88CC-6B52A533784F}" dt="2021-09-24T11:03:19.845" v="75" actId="14100"/>
          <ac:spMkLst>
            <pc:docMk/>
            <pc:sldMk cId="3782721462" sldId="543"/>
            <ac:spMk id="12" creationId="{D8735C15-136F-4E76-AE52-8BA94B0D8676}"/>
          </ac:spMkLst>
        </pc:spChg>
      </pc:sldChg>
      <pc:sldChg chg="add">
        <pc:chgData name="Anatoliy Kigel" userId="7432c6c4687b0a9c" providerId="LiveId" clId="{25930D61-1E46-462B-88CC-6B52A533784F}" dt="2021-09-24T07:27:17.227" v="0"/>
        <pc:sldMkLst>
          <pc:docMk/>
          <pc:sldMk cId="828436977" sldId="544"/>
        </pc:sldMkLst>
      </pc:sldChg>
      <pc:sldChg chg="modSp add mod ord">
        <pc:chgData name="Anatoliy Kigel" userId="7432c6c4687b0a9c" providerId="LiveId" clId="{25930D61-1E46-462B-88CC-6B52A533784F}" dt="2021-09-25T10:39:31.611" v="399" actId="20577"/>
        <pc:sldMkLst>
          <pc:docMk/>
          <pc:sldMk cId="3517369716" sldId="545"/>
        </pc:sldMkLst>
        <pc:spChg chg="mod">
          <ac:chgData name="Anatoliy Kigel" userId="7432c6c4687b0a9c" providerId="LiveId" clId="{25930D61-1E46-462B-88CC-6B52A533784F}" dt="2021-09-25T10:39:31.611" v="399" actId="20577"/>
          <ac:spMkLst>
            <pc:docMk/>
            <pc:sldMk cId="3517369716" sldId="545"/>
            <ac:spMk id="5" creationId="{00000000-0000-0000-0000-000000000000}"/>
          </ac:spMkLst>
        </pc:spChg>
      </pc:sldChg>
      <pc:sldChg chg="add">
        <pc:chgData name="Anatoliy Kigel" userId="7432c6c4687b0a9c" providerId="LiveId" clId="{25930D61-1E46-462B-88CC-6B52A533784F}" dt="2021-09-24T08:42:42.035" v="70"/>
        <pc:sldMkLst>
          <pc:docMk/>
          <pc:sldMk cId="2576320948" sldId="546"/>
        </pc:sldMkLst>
      </pc:sldChg>
      <pc:sldChg chg="add">
        <pc:chgData name="Anatoliy Kigel" userId="7432c6c4687b0a9c" providerId="LiveId" clId="{25930D61-1E46-462B-88CC-6B52A533784F}" dt="2021-09-24T08:42:42.035" v="70"/>
        <pc:sldMkLst>
          <pc:docMk/>
          <pc:sldMk cId="3490278513" sldId="547"/>
        </pc:sldMkLst>
      </pc:sldChg>
      <pc:sldChg chg="modSp add mod">
        <pc:chgData name="Anatoliy Kigel" userId="7432c6c4687b0a9c" providerId="LiveId" clId="{25930D61-1E46-462B-88CC-6B52A533784F}" dt="2021-09-25T10:41:06.421" v="446" actId="1036"/>
        <pc:sldMkLst>
          <pc:docMk/>
          <pc:sldMk cId="842101305" sldId="548"/>
        </pc:sldMkLst>
        <pc:spChg chg="mod">
          <ac:chgData name="Anatoliy Kigel" userId="7432c6c4687b0a9c" providerId="LiveId" clId="{25930D61-1E46-462B-88CC-6B52A533784F}" dt="2021-09-25T10:41:03.993" v="437" actId="1036"/>
          <ac:spMkLst>
            <pc:docMk/>
            <pc:sldMk cId="842101305" sldId="548"/>
            <ac:spMk id="2" creationId="{00000000-0000-0000-0000-000000000000}"/>
          </ac:spMkLst>
        </pc:spChg>
        <pc:spChg chg="mod">
          <ac:chgData name="Anatoliy Kigel" userId="7432c6c4687b0a9c" providerId="LiveId" clId="{25930D61-1E46-462B-88CC-6B52A533784F}" dt="2021-09-25T10:41:06.421" v="446" actId="1036"/>
          <ac:spMkLst>
            <pc:docMk/>
            <pc:sldMk cId="842101305" sldId="548"/>
            <ac:spMk id="8" creationId="{00000000-0000-0000-0000-000000000000}"/>
          </ac:spMkLst>
        </pc:spChg>
        <pc:spChg chg="mod">
          <ac:chgData name="Anatoliy Kigel" userId="7432c6c4687b0a9c" providerId="LiveId" clId="{25930D61-1E46-462B-88CC-6B52A533784F}" dt="2021-09-25T10:41:05.197" v="441" actId="1036"/>
          <ac:spMkLst>
            <pc:docMk/>
            <pc:sldMk cId="842101305" sldId="548"/>
            <ac:spMk id="10" creationId="{00000000-0000-0000-0000-000000000000}"/>
          </ac:spMkLst>
        </pc:spChg>
        <pc:spChg chg="mod">
          <ac:chgData name="Anatoliy Kigel" userId="7432c6c4687b0a9c" providerId="LiveId" clId="{25930D61-1E46-462B-88CC-6B52A533784F}" dt="2021-09-25T10:41:00.014" v="435" actId="1036"/>
          <ac:spMkLst>
            <pc:docMk/>
            <pc:sldMk cId="842101305" sldId="548"/>
            <ac:spMk id="12" creationId="{00000000-0000-0000-0000-000000000000}"/>
          </ac:spMkLst>
        </pc:spChg>
      </pc:sldChg>
      <pc:sldChg chg="add del">
        <pc:chgData name="Anatoliy Kigel" userId="7432c6c4687b0a9c" providerId="LiveId" clId="{25930D61-1E46-462B-88CC-6B52A533784F}" dt="2021-09-24T11:10:34.490" v="168" actId="2696"/>
        <pc:sldMkLst>
          <pc:docMk/>
          <pc:sldMk cId="452571319" sldId="549"/>
        </pc:sldMkLst>
      </pc:sldChg>
      <pc:sldChg chg="add del">
        <pc:chgData name="Anatoliy Kigel" userId="7432c6c4687b0a9c" providerId="LiveId" clId="{25930D61-1E46-462B-88CC-6B52A533784F}" dt="2021-09-25T17:00:38.241" v="1185" actId="47"/>
        <pc:sldMkLst>
          <pc:docMk/>
          <pc:sldMk cId="3485779882" sldId="549"/>
        </pc:sldMkLst>
      </pc:sldChg>
      <pc:sldChg chg="add del">
        <pc:chgData name="Anatoliy Kigel" userId="7432c6c4687b0a9c" providerId="LiveId" clId="{25930D61-1E46-462B-88CC-6B52A533784F}" dt="2021-09-24T11:10:34.490" v="168" actId="2696"/>
        <pc:sldMkLst>
          <pc:docMk/>
          <pc:sldMk cId="1072141460" sldId="550"/>
        </pc:sldMkLst>
      </pc:sldChg>
      <pc:sldChg chg="add del">
        <pc:chgData name="Anatoliy Kigel" userId="7432c6c4687b0a9c" providerId="LiveId" clId="{25930D61-1E46-462B-88CC-6B52A533784F}" dt="2021-09-25T17:00:38.241" v="1185" actId="47"/>
        <pc:sldMkLst>
          <pc:docMk/>
          <pc:sldMk cId="1563277894" sldId="550"/>
        </pc:sldMkLst>
      </pc:sldChg>
      <pc:sldChg chg="modSp add mod">
        <pc:chgData name="Anatoliy Kigel" userId="7432c6c4687b0a9c" providerId="LiveId" clId="{25930D61-1E46-462B-88CC-6B52A533784F}" dt="2021-09-25T10:42:51.411" v="508" actId="20577"/>
        <pc:sldMkLst>
          <pc:docMk/>
          <pc:sldMk cId="2190648259" sldId="551"/>
        </pc:sldMkLst>
        <pc:spChg chg="mod">
          <ac:chgData name="Anatoliy Kigel" userId="7432c6c4687b0a9c" providerId="LiveId" clId="{25930D61-1E46-462B-88CC-6B52A533784F}" dt="2021-09-25T10:42:51.411" v="508" actId="20577"/>
          <ac:spMkLst>
            <pc:docMk/>
            <pc:sldMk cId="2190648259" sldId="551"/>
            <ac:spMk id="5" creationId="{00000000-0000-0000-0000-000000000000}"/>
          </ac:spMkLst>
        </pc:spChg>
      </pc:sldChg>
      <pc:sldChg chg="modSp add mod">
        <pc:chgData name="Anatoliy Kigel" userId="7432c6c4687b0a9c" providerId="LiveId" clId="{25930D61-1E46-462B-88CC-6B52A533784F}" dt="2021-09-25T10:47:54.892" v="522" actId="207"/>
        <pc:sldMkLst>
          <pc:docMk/>
          <pc:sldMk cId="902126790" sldId="552"/>
        </pc:sldMkLst>
        <pc:spChg chg="mod">
          <ac:chgData name="Anatoliy Kigel" userId="7432c6c4687b0a9c" providerId="LiveId" clId="{25930D61-1E46-462B-88CC-6B52A533784F}" dt="2021-09-25T10:47:54.892" v="522" actId="207"/>
          <ac:spMkLst>
            <pc:docMk/>
            <pc:sldMk cId="902126790" sldId="552"/>
            <ac:spMk id="15" creationId="{00000000-0000-0000-0000-000000000000}"/>
          </ac:spMkLst>
        </pc:spChg>
      </pc:sldChg>
      <pc:sldChg chg="add">
        <pc:chgData name="Anatoliy Kigel" userId="7432c6c4687b0a9c" providerId="LiveId" clId="{25930D61-1E46-462B-88CC-6B52A533784F}" dt="2021-09-24T09:37:32.342" v="71"/>
        <pc:sldMkLst>
          <pc:docMk/>
          <pc:sldMk cId="4087088411" sldId="553"/>
        </pc:sldMkLst>
      </pc:sldChg>
      <pc:sldChg chg="add del">
        <pc:chgData name="Anatoliy Kigel" userId="7432c6c4687b0a9c" providerId="LiveId" clId="{25930D61-1E46-462B-88CC-6B52A533784F}" dt="2021-09-25T10:48:52.701" v="523" actId="47"/>
        <pc:sldMkLst>
          <pc:docMk/>
          <pc:sldMk cId="3261584014" sldId="554"/>
        </pc:sldMkLst>
      </pc:sldChg>
      <pc:sldChg chg="add del">
        <pc:chgData name="Anatoliy Kigel" userId="7432c6c4687b0a9c" providerId="LiveId" clId="{25930D61-1E46-462B-88CC-6B52A533784F}" dt="2021-09-25T17:07:15.072" v="1199" actId="47"/>
        <pc:sldMkLst>
          <pc:docMk/>
          <pc:sldMk cId="616730309" sldId="555"/>
        </pc:sldMkLst>
      </pc:sldChg>
      <pc:sldChg chg="modSp add mod">
        <pc:chgData name="Anatoliy Kigel" userId="7432c6c4687b0a9c" providerId="LiveId" clId="{25930D61-1E46-462B-88CC-6B52A533784F}" dt="2021-09-25T10:52:49.035" v="678" actId="404"/>
        <pc:sldMkLst>
          <pc:docMk/>
          <pc:sldMk cId="486339162" sldId="556"/>
        </pc:sldMkLst>
        <pc:spChg chg="mod">
          <ac:chgData name="Anatoliy Kigel" userId="7432c6c4687b0a9c" providerId="LiveId" clId="{25930D61-1E46-462B-88CC-6B52A533784F}" dt="2021-09-25T10:52:49.035" v="678" actId="404"/>
          <ac:spMkLst>
            <pc:docMk/>
            <pc:sldMk cId="486339162" sldId="556"/>
            <ac:spMk id="5" creationId="{00000000-0000-0000-0000-000000000000}"/>
          </ac:spMkLst>
        </pc:spChg>
      </pc:sldChg>
      <pc:sldChg chg="add del">
        <pc:chgData name="Anatoliy Kigel" userId="7432c6c4687b0a9c" providerId="LiveId" clId="{25930D61-1E46-462B-88CC-6B52A533784F}" dt="2021-09-25T10:50:06.141" v="528" actId="47"/>
        <pc:sldMkLst>
          <pc:docMk/>
          <pc:sldMk cId="1548793034" sldId="557"/>
        </pc:sldMkLst>
      </pc:sldChg>
      <pc:sldChg chg="add del">
        <pc:chgData name="Anatoliy Kigel" userId="7432c6c4687b0a9c" providerId="LiveId" clId="{25930D61-1E46-462B-88CC-6B52A533784F}" dt="2021-09-25T10:50:06.141" v="528" actId="47"/>
        <pc:sldMkLst>
          <pc:docMk/>
          <pc:sldMk cId="3746723659" sldId="558"/>
        </pc:sldMkLst>
      </pc:sldChg>
      <pc:sldChg chg="add del">
        <pc:chgData name="Anatoliy Kigel" userId="7432c6c4687b0a9c" providerId="LiveId" clId="{25930D61-1E46-462B-88CC-6B52A533784F}" dt="2021-09-25T10:50:06.141" v="528" actId="47"/>
        <pc:sldMkLst>
          <pc:docMk/>
          <pc:sldMk cId="894146141" sldId="559"/>
        </pc:sldMkLst>
      </pc:sldChg>
      <pc:sldChg chg="add del">
        <pc:chgData name="Anatoliy Kigel" userId="7432c6c4687b0a9c" providerId="LiveId" clId="{25930D61-1E46-462B-88CC-6B52A533784F}" dt="2021-09-25T10:50:06.141" v="528" actId="47"/>
        <pc:sldMkLst>
          <pc:docMk/>
          <pc:sldMk cId="1135077634" sldId="560"/>
        </pc:sldMkLst>
      </pc:sldChg>
      <pc:sldChg chg="add del">
        <pc:chgData name="Anatoliy Kigel" userId="7432c6c4687b0a9c" providerId="LiveId" clId="{25930D61-1E46-462B-88CC-6B52A533784F}" dt="2021-09-25T10:50:06.141" v="528" actId="47"/>
        <pc:sldMkLst>
          <pc:docMk/>
          <pc:sldMk cId="3044230651" sldId="561"/>
        </pc:sldMkLst>
      </pc:sldChg>
      <pc:sldChg chg="add del">
        <pc:chgData name="Anatoliy Kigel" userId="7432c6c4687b0a9c" providerId="LiveId" clId="{25930D61-1E46-462B-88CC-6B52A533784F}" dt="2021-09-25T10:50:06.141" v="528" actId="47"/>
        <pc:sldMkLst>
          <pc:docMk/>
          <pc:sldMk cId="1472899663" sldId="562"/>
        </pc:sldMkLst>
      </pc:sldChg>
      <pc:sldChg chg="add del">
        <pc:chgData name="Anatoliy Kigel" userId="7432c6c4687b0a9c" providerId="LiveId" clId="{25930D61-1E46-462B-88CC-6B52A533784F}" dt="2021-09-25T10:50:06.141" v="528" actId="47"/>
        <pc:sldMkLst>
          <pc:docMk/>
          <pc:sldMk cId="3129038092" sldId="563"/>
        </pc:sldMkLst>
      </pc:sldChg>
      <pc:sldChg chg="add del">
        <pc:chgData name="Anatoliy Kigel" userId="7432c6c4687b0a9c" providerId="LiveId" clId="{25930D61-1E46-462B-88CC-6B52A533784F}" dt="2021-09-25T10:50:06.141" v="528" actId="47"/>
        <pc:sldMkLst>
          <pc:docMk/>
          <pc:sldMk cId="437550807" sldId="564"/>
        </pc:sldMkLst>
      </pc:sldChg>
      <pc:sldChg chg="add del">
        <pc:chgData name="Anatoliy Kigel" userId="7432c6c4687b0a9c" providerId="LiveId" clId="{25930D61-1E46-462B-88CC-6B52A533784F}" dt="2021-09-25T10:50:06.141" v="528" actId="47"/>
        <pc:sldMkLst>
          <pc:docMk/>
          <pc:sldMk cId="23627595" sldId="565"/>
        </pc:sldMkLst>
      </pc:sldChg>
      <pc:sldChg chg="add del">
        <pc:chgData name="Anatoliy Kigel" userId="7432c6c4687b0a9c" providerId="LiveId" clId="{25930D61-1E46-462B-88CC-6B52A533784F}" dt="2021-09-25T10:50:06.141" v="528" actId="47"/>
        <pc:sldMkLst>
          <pc:docMk/>
          <pc:sldMk cId="1719666714" sldId="566"/>
        </pc:sldMkLst>
      </pc:sldChg>
      <pc:sldChg chg="addSp delSp modSp add mod">
        <pc:chgData name="Anatoliy Kigel" userId="7432c6c4687b0a9c" providerId="LiveId" clId="{25930D61-1E46-462B-88CC-6B52A533784F}" dt="2021-09-25T16:26:33.200" v="1131" actId="20577"/>
        <pc:sldMkLst>
          <pc:docMk/>
          <pc:sldMk cId="1187402257" sldId="567"/>
        </pc:sldMkLst>
        <pc:spChg chg="mod">
          <ac:chgData name="Anatoliy Kigel" userId="7432c6c4687b0a9c" providerId="LiveId" clId="{25930D61-1E46-462B-88CC-6B52A533784F}" dt="2021-09-25T16:25:55.163" v="1067" actId="1035"/>
          <ac:spMkLst>
            <pc:docMk/>
            <pc:sldMk cId="1187402257" sldId="567"/>
            <ac:spMk id="7" creationId="{00000000-0000-0000-0000-000000000000}"/>
          </ac:spMkLst>
        </pc:spChg>
        <pc:spChg chg="mod">
          <ac:chgData name="Anatoliy Kigel" userId="7432c6c4687b0a9c" providerId="LiveId" clId="{25930D61-1E46-462B-88CC-6B52A533784F}" dt="2021-09-25T16:26:33.200" v="1131" actId="20577"/>
          <ac:spMkLst>
            <pc:docMk/>
            <pc:sldMk cId="1187402257" sldId="567"/>
            <ac:spMk id="11" creationId="{00000000-0000-0000-0000-000000000000}"/>
          </ac:spMkLst>
        </pc:spChg>
        <pc:picChg chg="del">
          <ac:chgData name="Anatoliy Kigel" userId="7432c6c4687b0a9c" providerId="LiveId" clId="{25930D61-1E46-462B-88CC-6B52A533784F}" dt="2021-09-25T16:24:04.528" v="941" actId="478"/>
          <ac:picMkLst>
            <pc:docMk/>
            <pc:sldMk cId="1187402257" sldId="567"/>
            <ac:picMk id="3" creationId="{00000000-0000-0000-0000-000000000000}"/>
          </ac:picMkLst>
        </pc:picChg>
        <pc:picChg chg="add mod">
          <ac:chgData name="Anatoliy Kigel" userId="7432c6c4687b0a9c" providerId="LiveId" clId="{25930D61-1E46-462B-88CC-6B52A533784F}" dt="2021-09-25T16:24:13.069" v="946" actId="1440"/>
          <ac:picMkLst>
            <pc:docMk/>
            <pc:sldMk cId="1187402257" sldId="567"/>
            <ac:picMk id="5" creationId="{DE1A33DB-0156-4B9B-99F8-E4EB7476F611}"/>
          </ac:picMkLst>
        </pc:picChg>
      </pc:sldChg>
      <pc:sldChg chg="add del">
        <pc:chgData name="Anatoliy Kigel" userId="7432c6c4687b0a9c" providerId="LiveId" clId="{25930D61-1E46-462B-88CC-6B52A533784F}" dt="2021-09-25T10:50:15.727" v="529" actId="47"/>
        <pc:sldMkLst>
          <pc:docMk/>
          <pc:sldMk cId="1830443527" sldId="568"/>
        </pc:sldMkLst>
      </pc:sldChg>
      <pc:sldChg chg="add del">
        <pc:chgData name="Anatoliy Kigel" userId="7432c6c4687b0a9c" providerId="LiveId" clId="{25930D61-1E46-462B-88CC-6B52A533784F}" dt="2021-09-25T16:28:30.773" v="1139" actId="47"/>
        <pc:sldMkLst>
          <pc:docMk/>
          <pc:sldMk cId="610726438" sldId="569"/>
        </pc:sldMkLst>
      </pc:sldChg>
      <pc:sldChg chg="add del">
        <pc:chgData name="Anatoliy Kigel" userId="7432c6c4687b0a9c" providerId="LiveId" clId="{25930D61-1E46-462B-88CC-6B52A533784F}" dt="2021-09-25T10:50:40.924" v="530" actId="2696"/>
        <pc:sldMkLst>
          <pc:docMk/>
          <pc:sldMk cId="3246218092" sldId="570"/>
        </pc:sldMkLst>
      </pc:sldChg>
      <pc:sldChg chg="modSp add mod">
        <pc:chgData name="Anatoliy Kigel" userId="7432c6c4687b0a9c" providerId="LiveId" clId="{25930D61-1E46-462B-88CC-6B52A533784F}" dt="2021-09-25T10:52:09.902" v="648" actId="1038"/>
        <pc:sldMkLst>
          <pc:docMk/>
          <pc:sldMk cId="3486074965" sldId="570"/>
        </pc:sldMkLst>
        <pc:spChg chg="mod">
          <ac:chgData name="Anatoliy Kigel" userId="7432c6c4687b0a9c" providerId="LiveId" clId="{25930D61-1E46-462B-88CC-6B52A533784F}" dt="2021-09-25T10:52:09.902" v="648" actId="1038"/>
          <ac:spMkLst>
            <pc:docMk/>
            <pc:sldMk cId="3486074965" sldId="570"/>
            <ac:spMk id="8" creationId="{00000000-0000-0000-0000-000000000000}"/>
          </ac:spMkLst>
        </pc:spChg>
      </pc:sldChg>
      <pc:sldChg chg="add del">
        <pc:chgData name="Anatoliy Kigel" userId="7432c6c4687b0a9c" providerId="LiveId" clId="{25930D61-1E46-462B-88CC-6B52A533784F}" dt="2021-09-25T10:52:37.274" v="650" actId="47"/>
        <pc:sldMkLst>
          <pc:docMk/>
          <pc:sldMk cId="758987009" sldId="571"/>
        </pc:sldMkLst>
      </pc:sldChg>
      <pc:sldChg chg="modSp add mod">
        <pc:chgData name="Anatoliy Kigel" userId="7432c6c4687b0a9c" providerId="LiveId" clId="{25930D61-1E46-462B-88CC-6B52A533784F}" dt="2021-09-25T16:56:37.533" v="1158" actId="6549"/>
        <pc:sldMkLst>
          <pc:docMk/>
          <pc:sldMk cId="595667550" sldId="572"/>
        </pc:sldMkLst>
        <pc:spChg chg="mod">
          <ac:chgData name="Anatoliy Kigel" userId="7432c6c4687b0a9c" providerId="LiveId" clId="{25930D61-1E46-462B-88CC-6B52A533784F}" dt="2021-09-25T16:56:37.533" v="1158" actId="6549"/>
          <ac:spMkLst>
            <pc:docMk/>
            <pc:sldMk cId="595667550" sldId="572"/>
            <ac:spMk id="2" creationId="{00000000-0000-0000-0000-000000000000}"/>
          </ac:spMkLst>
        </pc:spChg>
      </pc:sldChg>
      <pc:sldChg chg="add del">
        <pc:chgData name="Anatoliy Kigel" userId="7432c6c4687b0a9c" providerId="LiveId" clId="{25930D61-1E46-462B-88CC-6B52A533784F}" dt="2021-09-25T16:31:09.280" v="1140" actId="47"/>
        <pc:sldMkLst>
          <pc:docMk/>
          <pc:sldMk cId="936054178" sldId="573"/>
        </pc:sldMkLst>
      </pc:sldChg>
      <pc:sldChg chg="add del">
        <pc:chgData name="Anatoliy Kigel" userId="7432c6c4687b0a9c" providerId="LiveId" clId="{25930D61-1E46-462B-88CC-6B52A533784F}" dt="2021-09-25T16:31:09.280" v="1140" actId="47"/>
        <pc:sldMkLst>
          <pc:docMk/>
          <pc:sldMk cId="655616547" sldId="574"/>
        </pc:sldMkLst>
      </pc:sldChg>
      <pc:sldChg chg="add del">
        <pc:chgData name="Anatoliy Kigel" userId="7432c6c4687b0a9c" providerId="LiveId" clId="{25930D61-1E46-462B-88CC-6B52A533784F}" dt="2021-09-25T10:46:47.375" v="516" actId="47"/>
        <pc:sldMkLst>
          <pc:docMk/>
          <pc:sldMk cId="339289563" sldId="575"/>
        </pc:sldMkLst>
      </pc:sldChg>
      <pc:sldChg chg="add del">
        <pc:chgData name="Anatoliy Kigel" userId="7432c6c4687b0a9c" providerId="LiveId" clId="{25930D61-1E46-462B-88CC-6B52A533784F}" dt="2021-09-25T10:43:40.073" v="509" actId="2696"/>
        <pc:sldMkLst>
          <pc:docMk/>
          <pc:sldMk cId="2347561580" sldId="575"/>
        </pc:sldMkLst>
      </pc:sldChg>
      <pc:sldChg chg="add del">
        <pc:chgData name="Anatoliy Kigel" userId="7432c6c4687b0a9c" providerId="LiveId" clId="{25930D61-1E46-462B-88CC-6B52A533784F}" dt="2021-09-25T10:46:47.375" v="516" actId="47"/>
        <pc:sldMkLst>
          <pc:docMk/>
          <pc:sldMk cId="2509258234" sldId="576"/>
        </pc:sldMkLst>
      </pc:sldChg>
      <pc:sldChg chg="add del">
        <pc:chgData name="Anatoliy Kigel" userId="7432c6c4687b0a9c" providerId="LiveId" clId="{25930D61-1E46-462B-88CC-6B52A533784F}" dt="2021-09-25T10:43:40.073" v="509" actId="2696"/>
        <pc:sldMkLst>
          <pc:docMk/>
          <pc:sldMk cId="3154291032" sldId="576"/>
        </pc:sldMkLst>
      </pc:sldChg>
      <pc:sldChg chg="add del">
        <pc:chgData name="Anatoliy Kigel" userId="7432c6c4687b0a9c" providerId="LiveId" clId="{25930D61-1E46-462B-88CC-6B52A533784F}" dt="2021-09-25T10:43:40.073" v="509" actId="2696"/>
        <pc:sldMkLst>
          <pc:docMk/>
          <pc:sldMk cId="268709537" sldId="577"/>
        </pc:sldMkLst>
      </pc:sldChg>
      <pc:sldChg chg="add del">
        <pc:chgData name="Anatoliy Kigel" userId="7432c6c4687b0a9c" providerId="LiveId" clId="{25930D61-1E46-462B-88CC-6B52A533784F}" dt="2021-09-25T10:46:47.375" v="516" actId="47"/>
        <pc:sldMkLst>
          <pc:docMk/>
          <pc:sldMk cId="2369139998" sldId="577"/>
        </pc:sldMkLst>
      </pc:sldChg>
      <pc:sldChg chg="add del">
        <pc:chgData name="Anatoliy Kigel" userId="7432c6c4687b0a9c" providerId="LiveId" clId="{25930D61-1E46-462B-88CC-6B52A533784F}" dt="2021-09-25T10:46:47.375" v="516" actId="47"/>
        <pc:sldMkLst>
          <pc:docMk/>
          <pc:sldMk cId="260420359" sldId="578"/>
        </pc:sldMkLst>
      </pc:sldChg>
      <pc:sldChg chg="add del">
        <pc:chgData name="Anatoliy Kigel" userId="7432c6c4687b0a9c" providerId="LiveId" clId="{25930D61-1E46-462B-88CC-6B52A533784F}" dt="2021-09-25T10:43:40.073" v="509" actId="2696"/>
        <pc:sldMkLst>
          <pc:docMk/>
          <pc:sldMk cId="2869800229" sldId="578"/>
        </pc:sldMkLst>
      </pc:sldChg>
      <pc:sldChg chg="modSp add mod ord">
        <pc:chgData name="Anatoliy Kigel" userId="7432c6c4687b0a9c" providerId="LiveId" clId="{25930D61-1E46-462B-88CC-6B52A533784F}" dt="2021-09-25T10:42:23.402" v="499" actId="20577"/>
        <pc:sldMkLst>
          <pc:docMk/>
          <pc:sldMk cId="4110140053" sldId="579"/>
        </pc:sldMkLst>
        <pc:spChg chg="mod">
          <ac:chgData name="Anatoliy Kigel" userId="7432c6c4687b0a9c" providerId="LiveId" clId="{25930D61-1E46-462B-88CC-6B52A533784F}" dt="2021-09-25T10:42:23.402" v="499" actId="20577"/>
          <ac:spMkLst>
            <pc:docMk/>
            <pc:sldMk cId="4110140053" sldId="579"/>
            <ac:spMk id="5" creationId="{00000000-0000-0000-0000-000000000000}"/>
          </ac:spMkLst>
        </pc:spChg>
      </pc:sldChg>
      <pc:sldChg chg="modSp add mod">
        <pc:chgData name="Anatoliy Kigel" userId="7432c6c4687b0a9c" providerId="LiveId" clId="{25930D61-1E46-462B-88CC-6B52A533784F}" dt="2021-09-25T10:42:35.916" v="500" actId="20577"/>
        <pc:sldMkLst>
          <pc:docMk/>
          <pc:sldMk cId="2452565016" sldId="580"/>
        </pc:sldMkLst>
        <pc:spChg chg="mod">
          <ac:chgData name="Anatoliy Kigel" userId="7432c6c4687b0a9c" providerId="LiveId" clId="{25930D61-1E46-462B-88CC-6B52A533784F}" dt="2021-09-25T10:42:35.916" v="500" actId="20577"/>
          <ac:spMkLst>
            <pc:docMk/>
            <pc:sldMk cId="2452565016" sldId="580"/>
            <ac:spMk id="5" creationId="{00000000-0000-0000-0000-000000000000}"/>
          </ac:spMkLst>
        </pc:spChg>
      </pc:sldChg>
      <pc:sldChg chg="add ord">
        <pc:chgData name="Anatoliy Kigel" userId="7432c6c4687b0a9c" providerId="LiveId" clId="{25930D61-1E46-462B-88CC-6B52A533784F}" dt="2021-09-25T10:46:44.444" v="515"/>
        <pc:sldMkLst>
          <pc:docMk/>
          <pc:sldMk cId="1279747194" sldId="581"/>
        </pc:sldMkLst>
      </pc:sldChg>
      <pc:sldChg chg="modSp add mod ord">
        <pc:chgData name="Anatoliy Kigel" userId="7432c6c4687b0a9c" providerId="LiveId" clId="{25930D61-1E46-462B-88CC-6B52A533784F}" dt="2021-09-25T10:47:27.458" v="520" actId="122"/>
        <pc:sldMkLst>
          <pc:docMk/>
          <pc:sldMk cId="774951071" sldId="582"/>
        </pc:sldMkLst>
        <pc:spChg chg="mod">
          <ac:chgData name="Anatoliy Kigel" userId="7432c6c4687b0a9c" providerId="LiveId" clId="{25930D61-1E46-462B-88CC-6B52A533784F}" dt="2021-09-25T10:47:27.458" v="520" actId="122"/>
          <ac:spMkLst>
            <pc:docMk/>
            <pc:sldMk cId="774951071" sldId="582"/>
            <ac:spMk id="7" creationId="{00000000-0000-0000-0000-000000000000}"/>
          </ac:spMkLst>
        </pc:spChg>
      </pc:sldChg>
      <pc:sldChg chg="modSp add mod ord">
        <pc:chgData name="Anatoliy Kigel" userId="7432c6c4687b0a9c" providerId="LiveId" clId="{25930D61-1E46-462B-88CC-6B52A533784F}" dt="2021-09-25T16:27:54.002" v="1138" actId="14100"/>
        <pc:sldMkLst>
          <pc:docMk/>
          <pc:sldMk cId="23627595" sldId="583"/>
        </pc:sldMkLst>
        <pc:spChg chg="mod">
          <ac:chgData name="Anatoliy Kigel" userId="7432c6c4687b0a9c" providerId="LiveId" clId="{25930D61-1E46-462B-88CC-6B52A533784F}" dt="2021-09-25T16:27:54.002" v="1138" actId="14100"/>
          <ac:spMkLst>
            <pc:docMk/>
            <pc:sldMk cId="23627595" sldId="583"/>
            <ac:spMk id="3" creationId="{00000000-0000-0000-0000-000000000000}"/>
          </ac:spMkLst>
        </pc:spChg>
      </pc:sldChg>
      <pc:sldChg chg="add del">
        <pc:chgData name="Anatoliy Kigel" userId="7432c6c4687b0a9c" providerId="LiveId" clId="{25930D61-1E46-462B-88CC-6B52A533784F}" dt="2021-09-25T17:06:44.879" v="1189" actId="47"/>
        <pc:sldMkLst>
          <pc:docMk/>
          <pc:sldMk cId="2717974390" sldId="584"/>
        </pc:sldMkLst>
      </pc:sldChg>
    </pc:docChg>
  </pc:docChgLst>
  <pc:docChgLst>
    <pc:chgData name="Anatoliy Kigel" userId="7432c6c4687b0a9c" providerId="LiveId" clId="{5280EE00-F77E-4DFF-9966-EF21C432D375}"/>
    <pc:docChg chg="undo custSel modSld">
      <pc:chgData name="Anatoliy Kigel" userId="7432c6c4687b0a9c" providerId="LiveId" clId="{5280EE00-F77E-4DFF-9966-EF21C432D375}" dt="2021-10-02T10:57:25.782" v="99" actId="6549"/>
      <pc:docMkLst>
        <pc:docMk/>
      </pc:docMkLst>
      <pc:sldChg chg="modSp mod">
        <pc:chgData name="Anatoliy Kigel" userId="7432c6c4687b0a9c" providerId="LiveId" clId="{5280EE00-F77E-4DFF-9966-EF21C432D375}" dt="2021-09-30T17:15:27.110" v="51" actId="790"/>
        <pc:sldMkLst>
          <pc:docMk/>
          <pc:sldMk cId="2561848672" sldId="256"/>
        </pc:sldMkLst>
        <pc:spChg chg="mod">
          <ac:chgData name="Anatoliy Kigel" userId="7432c6c4687b0a9c" providerId="LiveId" clId="{5280EE00-F77E-4DFF-9966-EF21C432D375}" dt="2021-09-30T17:15:27.110" v="51" actId="790"/>
          <ac:spMkLst>
            <pc:docMk/>
            <pc:sldMk cId="2561848672" sldId="256"/>
            <ac:spMk id="2" creationId="{00000000-0000-0000-0000-000000000000}"/>
          </ac:spMkLst>
        </pc:spChg>
      </pc:sldChg>
      <pc:sldChg chg="modSp mod">
        <pc:chgData name="Anatoliy Kigel" userId="7432c6c4687b0a9c" providerId="LiveId" clId="{5280EE00-F77E-4DFF-9966-EF21C432D375}" dt="2021-10-02T10:57:25.782" v="99" actId="6549"/>
        <pc:sldMkLst>
          <pc:docMk/>
          <pc:sldMk cId="2234055322" sldId="484"/>
        </pc:sldMkLst>
        <pc:spChg chg="mod">
          <ac:chgData name="Anatoliy Kigel" userId="7432c6c4687b0a9c" providerId="LiveId" clId="{5280EE00-F77E-4DFF-9966-EF21C432D375}" dt="2021-09-30T12:16:21.555" v="7" actId="1076"/>
          <ac:spMkLst>
            <pc:docMk/>
            <pc:sldMk cId="2234055322" sldId="484"/>
            <ac:spMk id="2" creationId="{00000000-0000-0000-0000-000000000000}"/>
          </ac:spMkLst>
        </pc:spChg>
        <pc:spChg chg="mod">
          <ac:chgData name="Anatoliy Kigel" userId="7432c6c4687b0a9c" providerId="LiveId" clId="{5280EE00-F77E-4DFF-9966-EF21C432D375}" dt="2021-10-02T10:57:25.782" v="99" actId="6549"/>
          <ac:spMkLst>
            <pc:docMk/>
            <pc:sldMk cId="2234055322" sldId="484"/>
            <ac:spMk id="3" creationId="{00000000-0000-0000-0000-000000000000}"/>
          </ac:spMkLst>
        </pc:spChg>
        <pc:spChg chg="mod">
          <ac:chgData name="Anatoliy Kigel" userId="7432c6c4687b0a9c" providerId="LiveId" clId="{5280EE00-F77E-4DFF-9966-EF21C432D375}" dt="2021-09-30T12:16:50.437" v="14" actId="1076"/>
          <ac:spMkLst>
            <pc:docMk/>
            <pc:sldMk cId="2234055322" sldId="484"/>
            <ac:spMk id="4" creationId="{0D73DC98-BD72-4563-B8E6-1AFB9397D8F4}"/>
          </ac:spMkLst>
        </pc:spChg>
        <pc:spChg chg="mod">
          <ac:chgData name="Anatoliy Kigel" userId="7432c6c4687b0a9c" providerId="LiveId" clId="{5280EE00-F77E-4DFF-9966-EF21C432D375}" dt="2021-10-02T10:57:13.731" v="90" actId="14100"/>
          <ac:spMkLst>
            <pc:docMk/>
            <pc:sldMk cId="2234055322" sldId="484"/>
            <ac:spMk id="7" creationId="{00000000-0000-0000-0000-000000000000}"/>
          </ac:spMkLst>
        </pc:spChg>
      </pc:sldChg>
    </pc:docChg>
  </pc:docChgLst>
  <pc:docChgLst>
    <pc:chgData name="Anatoliy Kigel" userId="7432c6c4687b0a9c" providerId="LiveId" clId="{323B8EB3-2096-4D77-8FB3-D6B07A6A76C3}"/>
    <pc:docChg chg="custSel addSld delSld modSld sldOrd">
      <pc:chgData name="Anatoliy Kigel" userId="7432c6c4687b0a9c" providerId="LiveId" clId="{323B8EB3-2096-4D77-8FB3-D6B07A6A76C3}" dt="2023-05-11T08:16:00.871" v="303" actId="790"/>
      <pc:docMkLst>
        <pc:docMk/>
      </pc:docMkLst>
      <pc:sldChg chg="delSp modSp del mod">
        <pc:chgData name="Anatoliy Kigel" userId="7432c6c4687b0a9c" providerId="LiveId" clId="{323B8EB3-2096-4D77-8FB3-D6B07A6A76C3}" dt="2023-05-10T18:14:35.209" v="117" actId="47"/>
        <pc:sldMkLst>
          <pc:docMk/>
          <pc:sldMk cId="0" sldId="292"/>
        </pc:sldMkLst>
        <pc:spChg chg="mod">
          <ac:chgData name="Anatoliy Kigel" userId="7432c6c4687b0a9c" providerId="LiveId" clId="{323B8EB3-2096-4D77-8FB3-D6B07A6A76C3}" dt="2023-05-09T18:44:58.619" v="105" actId="1036"/>
          <ac:spMkLst>
            <pc:docMk/>
            <pc:sldMk cId="0" sldId="292"/>
            <ac:spMk id="7" creationId="{00000000-0000-0000-0000-000000000000}"/>
          </ac:spMkLst>
        </pc:spChg>
        <pc:spChg chg="del">
          <ac:chgData name="Anatoliy Kigel" userId="7432c6c4687b0a9c" providerId="LiveId" clId="{323B8EB3-2096-4D77-8FB3-D6B07A6A76C3}" dt="2023-05-09T18:44:53.502" v="92" actId="478"/>
          <ac:spMkLst>
            <pc:docMk/>
            <pc:sldMk cId="0" sldId="292"/>
            <ac:spMk id="11" creationId="{00000000-0000-0000-0000-000000000000}"/>
          </ac:spMkLst>
        </pc:spChg>
        <pc:picChg chg="mod">
          <ac:chgData name="Anatoliy Kigel" userId="7432c6c4687b0a9c" providerId="LiveId" clId="{323B8EB3-2096-4D77-8FB3-D6B07A6A76C3}" dt="2023-05-09T18:44:59.992" v="113" actId="1036"/>
          <ac:picMkLst>
            <pc:docMk/>
            <pc:sldMk cId="0" sldId="292"/>
            <ac:picMk id="2" creationId="{00000000-0000-0000-0000-000000000000}"/>
          </ac:picMkLst>
        </pc:picChg>
      </pc:sldChg>
      <pc:sldChg chg="del">
        <pc:chgData name="Anatoliy Kigel" userId="7432c6c4687b0a9c" providerId="LiveId" clId="{323B8EB3-2096-4D77-8FB3-D6B07A6A76C3}" dt="2023-05-10T18:14:35.209" v="117" actId="47"/>
        <pc:sldMkLst>
          <pc:docMk/>
          <pc:sldMk cId="0" sldId="310"/>
        </pc:sldMkLst>
      </pc:sldChg>
      <pc:sldChg chg="del">
        <pc:chgData name="Anatoliy Kigel" userId="7432c6c4687b0a9c" providerId="LiveId" clId="{323B8EB3-2096-4D77-8FB3-D6B07A6A76C3}" dt="2023-05-10T18:14:35.209" v="117" actId="47"/>
        <pc:sldMkLst>
          <pc:docMk/>
          <pc:sldMk cId="0" sldId="355"/>
        </pc:sldMkLst>
      </pc:sldChg>
      <pc:sldChg chg="del">
        <pc:chgData name="Anatoliy Kigel" userId="7432c6c4687b0a9c" providerId="LiveId" clId="{323B8EB3-2096-4D77-8FB3-D6B07A6A76C3}" dt="2023-05-10T18:14:35.209" v="117" actId="47"/>
        <pc:sldMkLst>
          <pc:docMk/>
          <pc:sldMk cId="1576029501" sldId="408"/>
        </pc:sldMkLst>
      </pc:sldChg>
      <pc:sldChg chg="del">
        <pc:chgData name="Anatoliy Kigel" userId="7432c6c4687b0a9c" providerId="LiveId" clId="{323B8EB3-2096-4D77-8FB3-D6B07A6A76C3}" dt="2023-05-10T18:14:35.209" v="117" actId="47"/>
        <pc:sldMkLst>
          <pc:docMk/>
          <pc:sldMk cId="3023268022" sldId="410"/>
        </pc:sldMkLst>
      </pc:sldChg>
      <pc:sldChg chg="del">
        <pc:chgData name="Anatoliy Kigel" userId="7432c6c4687b0a9c" providerId="LiveId" clId="{323B8EB3-2096-4D77-8FB3-D6B07A6A76C3}" dt="2023-05-10T18:14:35.209" v="117" actId="47"/>
        <pc:sldMkLst>
          <pc:docMk/>
          <pc:sldMk cId="154375990" sldId="411"/>
        </pc:sldMkLst>
      </pc:sldChg>
      <pc:sldChg chg="delSp modSp del mod">
        <pc:chgData name="Anatoliy Kigel" userId="7432c6c4687b0a9c" providerId="LiveId" clId="{323B8EB3-2096-4D77-8FB3-D6B07A6A76C3}" dt="2023-05-10T18:14:35.209" v="117" actId="47"/>
        <pc:sldMkLst>
          <pc:docMk/>
          <pc:sldMk cId="4202799691" sldId="412"/>
        </pc:sldMkLst>
        <pc:spChg chg="del">
          <ac:chgData name="Anatoliy Kigel" userId="7432c6c4687b0a9c" providerId="LiveId" clId="{323B8EB3-2096-4D77-8FB3-D6B07A6A76C3}" dt="2023-05-09T18:44:31.546" v="62" actId="478"/>
          <ac:spMkLst>
            <pc:docMk/>
            <pc:sldMk cId="4202799691" sldId="412"/>
            <ac:spMk id="3" creationId="{00000000-0000-0000-0000-000000000000}"/>
          </ac:spMkLst>
        </pc:spChg>
        <pc:spChg chg="mod">
          <ac:chgData name="Anatoliy Kigel" userId="7432c6c4687b0a9c" providerId="LiveId" clId="{323B8EB3-2096-4D77-8FB3-D6B07A6A76C3}" dt="2023-05-09T18:44:34.678" v="74" actId="1036"/>
          <ac:spMkLst>
            <pc:docMk/>
            <pc:sldMk cId="4202799691" sldId="412"/>
            <ac:spMk id="8" creationId="{00000000-0000-0000-0000-000000000000}"/>
          </ac:spMkLst>
        </pc:spChg>
        <pc:picChg chg="mod">
          <ac:chgData name="Anatoliy Kigel" userId="7432c6c4687b0a9c" providerId="LiveId" clId="{323B8EB3-2096-4D77-8FB3-D6B07A6A76C3}" dt="2023-05-09T18:44:33.334" v="69" actId="1036"/>
          <ac:picMkLst>
            <pc:docMk/>
            <pc:sldMk cId="4202799691" sldId="412"/>
            <ac:picMk id="4" creationId="{00000000-0000-0000-0000-000000000000}"/>
          </ac:picMkLst>
        </pc:picChg>
      </pc:sldChg>
      <pc:sldChg chg="delSp modSp del mod">
        <pc:chgData name="Anatoliy Kigel" userId="7432c6c4687b0a9c" providerId="LiveId" clId="{323B8EB3-2096-4D77-8FB3-D6B07A6A76C3}" dt="2023-05-10T18:14:35.209" v="117" actId="47"/>
        <pc:sldMkLst>
          <pc:docMk/>
          <pc:sldMk cId="2157720647" sldId="413"/>
        </pc:sldMkLst>
        <pc:spChg chg="del">
          <ac:chgData name="Anatoliy Kigel" userId="7432c6c4687b0a9c" providerId="LiveId" clId="{323B8EB3-2096-4D77-8FB3-D6B07A6A76C3}" dt="2023-05-09T18:44:40.226" v="75" actId="478"/>
          <ac:spMkLst>
            <pc:docMk/>
            <pc:sldMk cId="2157720647" sldId="413"/>
            <ac:spMk id="3" creationId="{00000000-0000-0000-0000-000000000000}"/>
          </ac:spMkLst>
        </pc:spChg>
        <pc:spChg chg="mod">
          <ac:chgData name="Anatoliy Kigel" userId="7432c6c4687b0a9c" providerId="LiveId" clId="{323B8EB3-2096-4D77-8FB3-D6B07A6A76C3}" dt="2023-05-09T18:44:45.945" v="91" actId="1036"/>
          <ac:spMkLst>
            <pc:docMk/>
            <pc:sldMk cId="2157720647" sldId="413"/>
            <ac:spMk id="8" creationId="{00000000-0000-0000-0000-000000000000}"/>
          </ac:spMkLst>
        </pc:spChg>
        <pc:picChg chg="mod">
          <ac:chgData name="Anatoliy Kigel" userId="7432c6c4687b0a9c" providerId="LiveId" clId="{323B8EB3-2096-4D77-8FB3-D6B07A6A76C3}" dt="2023-05-09T18:44:44.807" v="89" actId="1036"/>
          <ac:picMkLst>
            <pc:docMk/>
            <pc:sldMk cId="2157720647" sldId="413"/>
            <ac:picMk id="2" creationId="{00000000-0000-0000-0000-000000000000}"/>
          </ac:picMkLst>
        </pc:picChg>
      </pc:sldChg>
      <pc:sldChg chg="del">
        <pc:chgData name="Anatoliy Kigel" userId="7432c6c4687b0a9c" providerId="LiveId" clId="{323B8EB3-2096-4D77-8FB3-D6B07A6A76C3}" dt="2023-05-10T18:14:35.209" v="117" actId="47"/>
        <pc:sldMkLst>
          <pc:docMk/>
          <pc:sldMk cId="2835997058" sldId="414"/>
        </pc:sldMkLst>
      </pc:sldChg>
      <pc:sldChg chg="del">
        <pc:chgData name="Anatoliy Kigel" userId="7432c6c4687b0a9c" providerId="LiveId" clId="{323B8EB3-2096-4D77-8FB3-D6B07A6A76C3}" dt="2023-05-10T18:14:35.209" v="117" actId="47"/>
        <pc:sldMkLst>
          <pc:docMk/>
          <pc:sldMk cId="2946025979" sldId="415"/>
        </pc:sldMkLst>
      </pc:sldChg>
      <pc:sldChg chg="del">
        <pc:chgData name="Anatoliy Kigel" userId="7432c6c4687b0a9c" providerId="LiveId" clId="{323B8EB3-2096-4D77-8FB3-D6B07A6A76C3}" dt="2023-05-10T18:14:35.209" v="117" actId="47"/>
        <pc:sldMkLst>
          <pc:docMk/>
          <pc:sldMk cId="3435289276" sldId="416"/>
        </pc:sldMkLst>
      </pc:sldChg>
      <pc:sldChg chg="del">
        <pc:chgData name="Anatoliy Kigel" userId="7432c6c4687b0a9c" providerId="LiveId" clId="{323B8EB3-2096-4D77-8FB3-D6B07A6A76C3}" dt="2023-05-10T18:14:35.209" v="117" actId="47"/>
        <pc:sldMkLst>
          <pc:docMk/>
          <pc:sldMk cId="2574695513" sldId="417"/>
        </pc:sldMkLst>
      </pc:sldChg>
      <pc:sldChg chg="del">
        <pc:chgData name="Anatoliy Kigel" userId="7432c6c4687b0a9c" providerId="LiveId" clId="{323B8EB3-2096-4D77-8FB3-D6B07A6A76C3}" dt="2023-05-10T18:14:35.209" v="117" actId="47"/>
        <pc:sldMkLst>
          <pc:docMk/>
          <pc:sldMk cId="2777436305" sldId="418"/>
        </pc:sldMkLst>
      </pc:sldChg>
      <pc:sldChg chg="del">
        <pc:chgData name="Anatoliy Kigel" userId="7432c6c4687b0a9c" providerId="LiveId" clId="{323B8EB3-2096-4D77-8FB3-D6B07A6A76C3}" dt="2023-05-10T18:14:35.209" v="117" actId="47"/>
        <pc:sldMkLst>
          <pc:docMk/>
          <pc:sldMk cId="1738985747" sldId="421"/>
        </pc:sldMkLst>
      </pc:sldChg>
      <pc:sldChg chg="del">
        <pc:chgData name="Anatoliy Kigel" userId="7432c6c4687b0a9c" providerId="LiveId" clId="{323B8EB3-2096-4D77-8FB3-D6B07A6A76C3}" dt="2023-05-10T18:14:35.209" v="117" actId="47"/>
        <pc:sldMkLst>
          <pc:docMk/>
          <pc:sldMk cId="130869874" sldId="422"/>
        </pc:sldMkLst>
      </pc:sldChg>
      <pc:sldChg chg="modSp mod">
        <pc:chgData name="Anatoliy Kigel" userId="7432c6c4687b0a9c" providerId="LiveId" clId="{323B8EB3-2096-4D77-8FB3-D6B07A6A76C3}" dt="2023-05-09T18:42:32.969" v="14" actId="20577"/>
        <pc:sldMkLst>
          <pc:docMk/>
          <pc:sldMk cId="708375886" sldId="428"/>
        </pc:sldMkLst>
        <pc:spChg chg="mod">
          <ac:chgData name="Anatoliy Kigel" userId="7432c6c4687b0a9c" providerId="LiveId" clId="{323B8EB3-2096-4D77-8FB3-D6B07A6A76C3}" dt="2023-05-09T18:42:26.561" v="1" actId="20577"/>
          <ac:spMkLst>
            <pc:docMk/>
            <pc:sldMk cId="708375886" sldId="428"/>
            <ac:spMk id="2" creationId="{00000000-0000-0000-0000-000000000000}"/>
          </ac:spMkLst>
        </pc:spChg>
        <pc:spChg chg="mod">
          <ac:chgData name="Anatoliy Kigel" userId="7432c6c4687b0a9c" providerId="LiveId" clId="{323B8EB3-2096-4D77-8FB3-D6B07A6A76C3}" dt="2023-05-09T18:42:32.969" v="14" actId="20577"/>
          <ac:spMkLst>
            <pc:docMk/>
            <pc:sldMk cId="708375886" sldId="428"/>
            <ac:spMk id="4" creationId="{00000000-0000-0000-0000-000000000000}"/>
          </ac:spMkLst>
        </pc:spChg>
      </pc:sldChg>
      <pc:sldChg chg="delSp modSp mod">
        <pc:chgData name="Anatoliy Kigel" userId="7432c6c4687b0a9c" providerId="LiveId" clId="{323B8EB3-2096-4D77-8FB3-D6B07A6A76C3}" dt="2023-05-09T18:43:30.604" v="58" actId="1036"/>
        <pc:sldMkLst>
          <pc:docMk/>
          <pc:sldMk cId="740987598" sldId="429"/>
        </pc:sldMkLst>
        <pc:spChg chg="del">
          <ac:chgData name="Anatoliy Kigel" userId="7432c6c4687b0a9c" providerId="LiveId" clId="{323B8EB3-2096-4D77-8FB3-D6B07A6A76C3}" dt="2023-05-09T18:43:28.104" v="46" actId="478"/>
          <ac:spMkLst>
            <pc:docMk/>
            <pc:sldMk cId="740987598" sldId="429"/>
            <ac:spMk id="7" creationId="{00000000-0000-0000-0000-000000000000}"/>
          </ac:spMkLst>
        </pc:spChg>
        <pc:spChg chg="mod">
          <ac:chgData name="Anatoliy Kigel" userId="7432c6c4687b0a9c" providerId="LiveId" clId="{323B8EB3-2096-4D77-8FB3-D6B07A6A76C3}" dt="2023-05-09T18:43:30.604" v="58" actId="1036"/>
          <ac:spMkLst>
            <pc:docMk/>
            <pc:sldMk cId="740987598" sldId="429"/>
            <ac:spMk id="10" creationId="{00000000-0000-0000-0000-000000000000}"/>
          </ac:spMkLst>
        </pc:spChg>
        <pc:picChg chg="mod">
          <ac:chgData name="Anatoliy Kigel" userId="7432c6c4687b0a9c" providerId="LiveId" clId="{323B8EB3-2096-4D77-8FB3-D6B07A6A76C3}" dt="2023-05-09T18:43:30.604" v="58" actId="1036"/>
          <ac:picMkLst>
            <pc:docMk/>
            <pc:sldMk cId="740987598" sldId="429"/>
            <ac:picMk id="3" creationId="{00000000-0000-0000-0000-000000000000}"/>
          </ac:picMkLst>
        </pc:picChg>
      </pc:sldChg>
      <pc:sldChg chg="addSp modSp mod ord">
        <pc:chgData name="Anatoliy Kigel" userId="7432c6c4687b0a9c" providerId="LiveId" clId="{323B8EB3-2096-4D77-8FB3-D6B07A6A76C3}" dt="2023-05-11T08:16:00.871" v="303" actId="790"/>
        <pc:sldMkLst>
          <pc:docMk/>
          <pc:sldMk cId="1856639604" sldId="430"/>
        </pc:sldMkLst>
        <pc:spChg chg="mod">
          <ac:chgData name="Anatoliy Kigel" userId="7432c6c4687b0a9c" providerId="LiveId" clId="{323B8EB3-2096-4D77-8FB3-D6B07A6A76C3}" dt="2023-05-11T08:16:00.871" v="303" actId="790"/>
          <ac:spMkLst>
            <pc:docMk/>
            <pc:sldMk cId="1856639604" sldId="430"/>
            <ac:spMk id="3" creationId="{00000000-0000-0000-0000-000000000000}"/>
          </ac:spMkLst>
        </pc:spChg>
        <pc:picChg chg="add mod">
          <ac:chgData name="Anatoliy Kigel" userId="7432c6c4687b0a9c" providerId="LiveId" clId="{323B8EB3-2096-4D77-8FB3-D6B07A6A76C3}" dt="2023-05-10T18:37:31.465" v="273" actId="1076"/>
          <ac:picMkLst>
            <pc:docMk/>
            <pc:sldMk cId="1856639604" sldId="430"/>
            <ac:picMk id="4" creationId="{82B18DE5-8BBC-187D-51DB-93ACB8C16E0C}"/>
          </ac:picMkLst>
        </pc:picChg>
      </pc:sldChg>
      <pc:sldChg chg="del">
        <pc:chgData name="Anatoliy Kigel" userId="7432c6c4687b0a9c" providerId="LiveId" clId="{323B8EB3-2096-4D77-8FB3-D6B07A6A76C3}" dt="2023-05-10T18:31:09.928" v="154" actId="47"/>
        <pc:sldMkLst>
          <pc:docMk/>
          <pc:sldMk cId="3209720913" sldId="431"/>
        </pc:sldMkLst>
      </pc:sldChg>
      <pc:sldChg chg="del">
        <pc:chgData name="Anatoliy Kigel" userId="7432c6c4687b0a9c" providerId="LiveId" clId="{323B8EB3-2096-4D77-8FB3-D6B07A6A76C3}" dt="2023-05-10T18:14:35.209" v="117" actId="47"/>
        <pc:sldMkLst>
          <pc:docMk/>
          <pc:sldMk cId="1761389608" sldId="432"/>
        </pc:sldMkLst>
      </pc:sldChg>
      <pc:sldChg chg="delSp modSp mod">
        <pc:chgData name="Anatoliy Kigel" userId="7432c6c4687b0a9c" providerId="LiveId" clId="{323B8EB3-2096-4D77-8FB3-D6B07A6A76C3}" dt="2023-05-09T18:43:25.370" v="45" actId="1035"/>
        <pc:sldMkLst>
          <pc:docMk/>
          <pc:sldMk cId="452406018" sldId="436"/>
        </pc:sldMkLst>
        <pc:spChg chg="mod">
          <ac:chgData name="Anatoliy Kigel" userId="7432c6c4687b0a9c" providerId="LiveId" clId="{323B8EB3-2096-4D77-8FB3-D6B07A6A76C3}" dt="2023-05-09T18:43:25.370" v="45" actId="1035"/>
          <ac:spMkLst>
            <pc:docMk/>
            <pc:sldMk cId="452406018" sldId="436"/>
            <ac:spMk id="3" creationId="{00000000-0000-0000-0000-000000000000}"/>
          </ac:spMkLst>
        </pc:spChg>
        <pc:spChg chg="del">
          <ac:chgData name="Anatoliy Kigel" userId="7432c6c4687b0a9c" providerId="LiveId" clId="{323B8EB3-2096-4D77-8FB3-D6B07A6A76C3}" dt="2023-05-09T18:43:20.320" v="16" actId="478"/>
          <ac:spMkLst>
            <pc:docMk/>
            <pc:sldMk cId="452406018" sldId="436"/>
            <ac:spMk id="11" creationId="{00000000-0000-0000-0000-000000000000}"/>
          </ac:spMkLst>
        </pc:spChg>
        <pc:picChg chg="mod">
          <ac:chgData name="Anatoliy Kigel" userId="7432c6c4687b0a9c" providerId="LiveId" clId="{323B8EB3-2096-4D77-8FB3-D6B07A6A76C3}" dt="2023-05-09T18:43:25.370" v="45" actId="1035"/>
          <ac:picMkLst>
            <pc:docMk/>
            <pc:sldMk cId="452406018" sldId="436"/>
            <ac:picMk id="5" creationId="{00000000-0000-0000-0000-000000000000}"/>
          </ac:picMkLst>
        </pc:picChg>
      </pc:sldChg>
      <pc:sldChg chg="delSp del mod">
        <pc:chgData name="Anatoliy Kigel" userId="7432c6c4687b0a9c" providerId="LiveId" clId="{323B8EB3-2096-4D77-8FB3-D6B07A6A76C3}" dt="2023-05-10T18:31:10.945" v="155" actId="47"/>
        <pc:sldMkLst>
          <pc:docMk/>
          <pc:sldMk cId="3384761612" sldId="443"/>
        </pc:sldMkLst>
        <pc:spChg chg="del">
          <ac:chgData name="Anatoliy Kigel" userId="7432c6c4687b0a9c" providerId="LiveId" clId="{323B8EB3-2096-4D77-8FB3-D6B07A6A76C3}" dt="2023-05-10T18:30:26.930" v="120" actId="21"/>
          <ac:spMkLst>
            <pc:docMk/>
            <pc:sldMk cId="3384761612" sldId="443"/>
            <ac:spMk id="5" creationId="{0F67A348-5701-4923-891F-3B8BB83440F7}"/>
          </ac:spMkLst>
        </pc:spChg>
      </pc:sldChg>
      <pc:sldChg chg="add del">
        <pc:chgData name="Anatoliy Kigel" userId="7432c6c4687b0a9c" providerId="LiveId" clId="{323B8EB3-2096-4D77-8FB3-D6B07A6A76C3}" dt="2023-05-10T18:31:08.582" v="153" actId="47"/>
        <pc:sldMkLst>
          <pc:docMk/>
          <pc:sldMk cId="3975652711" sldId="465"/>
        </pc:sldMkLst>
      </pc:sldChg>
      <pc:sldChg chg="addSp modSp add mod">
        <pc:chgData name="Anatoliy Kigel" userId="7432c6c4687b0a9c" providerId="LiveId" clId="{323B8EB3-2096-4D77-8FB3-D6B07A6A76C3}" dt="2023-05-10T18:30:53.713" v="152" actId="1076"/>
        <pc:sldMkLst>
          <pc:docMk/>
          <pc:sldMk cId="786614672" sldId="479"/>
        </pc:sldMkLst>
        <pc:spChg chg="add mod">
          <ac:chgData name="Anatoliy Kigel" userId="7432c6c4687b0a9c" providerId="LiveId" clId="{323B8EB3-2096-4D77-8FB3-D6B07A6A76C3}" dt="2023-05-10T18:30:42.442" v="149" actId="1036"/>
          <ac:spMkLst>
            <pc:docMk/>
            <pc:sldMk cId="786614672" sldId="479"/>
            <ac:spMk id="2" creationId="{2DB8E71A-E0DE-7B7F-2A84-B256758D91B1}"/>
          </ac:spMkLst>
        </pc:spChg>
        <pc:spChg chg="mod">
          <ac:chgData name="Anatoliy Kigel" userId="7432c6c4687b0a9c" providerId="LiveId" clId="{323B8EB3-2096-4D77-8FB3-D6B07A6A76C3}" dt="2023-05-10T18:30:48.343" v="151" actId="1076"/>
          <ac:spMkLst>
            <pc:docMk/>
            <pc:sldMk cId="786614672" sldId="479"/>
            <ac:spMk id="3" creationId="{00000000-0000-0000-0000-000000000000}"/>
          </ac:spMkLst>
        </pc:spChg>
        <pc:spChg chg="mod">
          <ac:chgData name="Anatoliy Kigel" userId="7432c6c4687b0a9c" providerId="LiveId" clId="{323B8EB3-2096-4D77-8FB3-D6B07A6A76C3}" dt="2023-05-10T18:30:45.374" v="150" actId="1076"/>
          <ac:spMkLst>
            <pc:docMk/>
            <pc:sldMk cId="786614672" sldId="479"/>
            <ac:spMk id="6" creationId="{00000000-0000-0000-0000-000000000000}"/>
          </ac:spMkLst>
        </pc:spChg>
        <pc:graphicFrameChg chg="mod">
          <ac:chgData name="Anatoliy Kigel" userId="7432c6c4687b0a9c" providerId="LiveId" clId="{323B8EB3-2096-4D77-8FB3-D6B07A6A76C3}" dt="2023-05-10T18:30:53.713" v="152" actId="1076"/>
          <ac:graphicFrameMkLst>
            <pc:docMk/>
            <pc:sldMk cId="786614672" sldId="479"/>
            <ac:graphicFrameMk id="4" creationId="{00000000-0000-0000-0000-000000000000}"/>
          </ac:graphicFrameMkLst>
        </pc:graphicFrameChg>
      </pc:sldChg>
      <pc:sldChg chg="modSp mod">
        <pc:chgData name="Anatoliy Kigel" userId="7432c6c4687b0a9c" providerId="LiveId" clId="{323B8EB3-2096-4D77-8FB3-D6B07A6A76C3}" dt="2023-05-09T18:46:05.730" v="116" actId="6549"/>
        <pc:sldMkLst>
          <pc:docMk/>
          <pc:sldMk cId="2234055322" sldId="484"/>
        </pc:sldMkLst>
        <pc:spChg chg="mod">
          <ac:chgData name="Anatoliy Kigel" userId="7432c6c4687b0a9c" providerId="LiveId" clId="{323B8EB3-2096-4D77-8FB3-D6B07A6A76C3}" dt="2023-05-09T18:46:05.730" v="116" actId="6549"/>
          <ac:spMkLst>
            <pc:docMk/>
            <pc:sldMk cId="2234055322" sldId="484"/>
            <ac:spMk id="3" creationId="{00000000-0000-0000-0000-000000000000}"/>
          </ac:spMkLst>
        </pc:spChg>
      </pc:sldChg>
      <pc:sldChg chg="modSp mod">
        <pc:chgData name="Anatoliy Kigel" userId="7432c6c4687b0a9c" providerId="LiveId" clId="{323B8EB3-2096-4D77-8FB3-D6B07A6A76C3}" dt="2023-05-10T18:31:59.711" v="197" actId="14100"/>
        <pc:sldMkLst>
          <pc:docMk/>
          <pc:sldMk cId="114308618" sldId="486"/>
        </pc:sldMkLst>
        <pc:spChg chg="mod">
          <ac:chgData name="Anatoliy Kigel" userId="7432c6c4687b0a9c" providerId="LiveId" clId="{323B8EB3-2096-4D77-8FB3-D6B07A6A76C3}" dt="2023-05-10T18:31:59.711" v="197" actId="14100"/>
          <ac:spMkLst>
            <pc:docMk/>
            <pc:sldMk cId="114308618" sldId="486"/>
            <ac:spMk id="11" creationId="{00000000-0000-0000-0000-000000000000}"/>
          </ac:spMkLst>
        </pc:spChg>
      </pc:sldChg>
      <pc:sldChg chg="modSp mod">
        <pc:chgData name="Anatoliy Kigel" userId="7432c6c4687b0a9c" providerId="LiveId" clId="{323B8EB3-2096-4D77-8FB3-D6B07A6A76C3}" dt="2023-05-10T18:14:39.078" v="118" actId="20577"/>
        <pc:sldMkLst>
          <pc:docMk/>
          <pc:sldMk cId="2428878961" sldId="489"/>
        </pc:sldMkLst>
        <pc:spChg chg="mod">
          <ac:chgData name="Anatoliy Kigel" userId="7432c6c4687b0a9c" providerId="LiveId" clId="{323B8EB3-2096-4D77-8FB3-D6B07A6A76C3}" dt="2023-05-10T18:14:39.078" v="118" actId="20577"/>
          <ac:spMkLst>
            <pc:docMk/>
            <pc:sldMk cId="2428878961" sldId="489"/>
            <ac:spMk id="5" creationId="{00000000-0000-0000-0000-000000000000}"/>
          </ac:spMkLst>
        </pc:spChg>
      </pc:sldChg>
      <pc:sldChg chg="delSp mod">
        <pc:chgData name="Anatoliy Kigel" userId="7432c6c4687b0a9c" providerId="LiveId" clId="{323B8EB3-2096-4D77-8FB3-D6B07A6A76C3}" dt="2023-05-09T18:43:15.962" v="15" actId="478"/>
        <pc:sldMkLst>
          <pc:docMk/>
          <pc:sldMk cId="828436977" sldId="544"/>
        </pc:sldMkLst>
        <pc:spChg chg="del">
          <ac:chgData name="Anatoliy Kigel" userId="7432c6c4687b0a9c" providerId="LiveId" clId="{323B8EB3-2096-4D77-8FB3-D6B07A6A76C3}" dt="2023-05-09T18:43:15.962" v="15" actId="478"/>
          <ac:spMkLst>
            <pc:docMk/>
            <pc:sldMk cId="828436977" sldId="544"/>
            <ac:spMk id="3" creationId="{00000000-0000-0000-0000-000000000000}"/>
          </ac:spMkLst>
        </pc:spChg>
      </pc:sldChg>
      <pc:sldChg chg="del">
        <pc:chgData name="Anatoliy Kigel" userId="7432c6c4687b0a9c" providerId="LiveId" clId="{323B8EB3-2096-4D77-8FB3-D6B07A6A76C3}" dt="2023-05-10T18:14:35.209" v="117" actId="47"/>
        <pc:sldMkLst>
          <pc:docMk/>
          <pc:sldMk cId="2576320948" sldId="546"/>
        </pc:sldMkLst>
      </pc:sldChg>
      <pc:sldChg chg="del">
        <pc:chgData name="Anatoliy Kigel" userId="7432c6c4687b0a9c" providerId="LiveId" clId="{323B8EB3-2096-4D77-8FB3-D6B07A6A76C3}" dt="2023-05-10T18:14:35.209" v="117" actId="47"/>
        <pc:sldMkLst>
          <pc:docMk/>
          <pc:sldMk cId="3490278513" sldId="547"/>
        </pc:sldMkLst>
      </pc:sldChg>
      <pc:sldChg chg="del">
        <pc:chgData name="Anatoliy Kigel" userId="7432c6c4687b0a9c" providerId="LiveId" clId="{323B8EB3-2096-4D77-8FB3-D6B07A6A76C3}" dt="2023-05-10T18:14:35.209" v="117" actId="47"/>
        <pc:sldMkLst>
          <pc:docMk/>
          <pc:sldMk cId="842101305" sldId="548"/>
        </pc:sldMkLst>
      </pc:sldChg>
      <pc:sldChg chg="del">
        <pc:chgData name="Anatoliy Kigel" userId="7432c6c4687b0a9c" providerId="LiveId" clId="{323B8EB3-2096-4D77-8FB3-D6B07A6A76C3}" dt="2023-05-10T18:14:35.209" v="117" actId="47"/>
        <pc:sldMkLst>
          <pc:docMk/>
          <pc:sldMk cId="2190648259" sldId="551"/>
        </pc:sldMkLst>
      </pc:sldChg>
      <pc:sldChg chg="del">
        <pc:chgData name="Anatoliy Kigel" userId="7432c6c4687b0a9c" providerId="LiveId" clId="{323B8EB3-2096-4D77-8FB3-D6B07A6A76C3}" dt="2023-05-10T18:14:35.209" v="117" actId="47"/>
        <pc:sldMkLst>
          <pc:docMk/>
          <pc:sldMk cId="902126790" sldId="552"/>
        </pc:sldMkLst>
      </pc:sldChg>
      <pc:sldChg chg="del">
        <pc:chgData name="Anatoliy Kigel" userId="7432c6c4687b0a9c" providerId="LiveId" clId="{323B8EB3-2096-4D77-8FB3-D6B07A6A76C3}" dt="2023-05-10T18:14:35.209" v="117" actId="47"/>
        <pc:sldMkLst>
          <pc:docMk/>
          <pc:sldMk cId="4087088411" sldId="553"/>
        </pc:sldMkLst>
      </pc:sldChg>
      <pc:sldChg chg="del">
        <pc:chgData name="Anatoliy Kigel" userId="7432c6c4687b0a9c" providerId="LiveId" clId="{323B8EB3-2096-4D77-8FB3-D6B07A6A76C3}" dt="2023-05-10T18:14:35.209" v="117" actId="47"/>
        <pc:sldMkLst>
          <pc:docMk/>
          <pc:sldMk cId="4110140053" sldId="579"/>
        </pc:sldMkLst>
      </pc:sldChg>
      <pc:sldChg chg="del">
        <pc:chgData name="Anatoliy Kigel" userId="7432c6c4687b0a9c" providerId="LiveId" clId="{323B8EB3-2096-4D77-8FB3-D6B07A6A76C3}" dt="2023-05-10T18:14:35.209" v="117" actId="47"/>
        <pc:sldMkLst>
          <pc:docMk/>
          <pc:sldMk cId="2452565016" sldId="580"/>
        </pc:sldMkLst>
      </pc:sldChg>
      <pc:sldChg chg="del">
        <pc:chgData name="Anatoliy Kigel" userId="7432c6c4687b0a9c" providerId="LiveId" clId="{323B8EB3-2096-4D77-8FB3-D6B07A6A76C3}" dt="2023-05-10T18:14:35.209" v="117" actId="47"/>
        <pc:sldMkLst>
          <pc:docMk/>
          <pc:sldMk cId="1279747194" sldId="581"/>
        </pc:sldMkLst>
      </pc:sldChg>
      <pc:sldChg chg="ord">
        <pc:chgData name="Anatoliy Kigel" userId="7432c6c4687b0a9c" providerId="LiveId" clId="{323B8EB3-2096-4D77-8FB3-D6B07A6A76C3}" dt="2023-05-11T08:15:32.223" v="275"/>
        <pc:sldMkLst>
          <pc:docMk/>
          <pc:sldMk cId="433616710" sldId="584"/>
        </pc:sldMkLst>
      </pc:sldChg>
      <pc:sldChg chg="modSp mod">
        <pc:chgData name="Anatoliy Kigel" userId="7432c6c4687b0a9c" providerId="LiveId" clId="{323B8EB3-2096-4D77-8FB3-D6B07A6A76C3}" dt="2023-05-09T18:43:53.235" v="61" actId="6549"/>
        <pc:sldMkLst>
          <pc:docMk/>
          <pc:sldMk cId="4188695093" sldId="585"/>
        </pc:sldMkLst>
        <pc:spChg chg="mod">
          <ac:chgData name="Anatoliy Kigel" userId="7432c6c4687b0a9c" providerId="LiveId" clId="{323B8EB3-2096-4D77-8FB3-D6B07A6A76C3}" dt="2023-05-09T18:43:53.235" v="61" actId="6549"/>
          <ac:spMkLst>
            <pc:docMk/>
            <pc:sldMk cId="4188695093" sldId="585"/>
            <ac:spMk id="7" creationId="{00000000-0000-0000-0000-000000000000}"/>
          </ac:spMkLst>
        </pc:spChg>
      </pc:sldChg>
    </pc:docChg>
  </pc:docChgLst>
  <pc:docChgLst>
    <pc:chgData name="Anatoliy Kigel" userId="7432c6c4687b0a9c" providerId="LiveId" clId="{847E7FA0-DC38-4BDC-8E26-F3A2D7CD06CD}"/>
    <pc:docChg chg="undo custSel delSld modSld">
      <pc:chgData name="Anatoliy Kigel" userId="7432c6c4687b0a9c" providerId="LiveId" clId="{847E7FA0-DC38-4BDC-8E26-F3A2D7CD06CD}" dt="2023-12-09T09:12:45.733" v="237"/>
      <pc:docMkLst>
        <pc:docMk/>
      </pc:docMkLst>
      <pc:sldChg chg="modSp mod">
        <pc:chgData name="Anatoliy Kigel" userId="7432c6c4687b0a9c" providerId="LiveId" clId="{847E7FA0-DC38-4BDC-8E26-F3A2D7CD06CD}" dt="2023-12-09T08:56:27.387" v="4" actId="20577"/>
        <pc:sldMkLst>
          <pc:docMk/>
          <pc:sldMk cId="708375886" sldId="428"/>
        </pc:sldMkLst>
        <pc:spChg chg="mod">
          <ac:chgData name="Anatoliy Kigel" userId="7432c6c4687b0a9c" providerId="LiveId" clId="{847E7FA0-DC38-4BDC-8E26-F3A2D7CD06CD}" dt="2023-12-09T08:56:14.875" v="1" actId="20577"/>
          <ac:spMkLst>
            <pc:docMk/>
            <pc:sldMk cId="708375886" sldId="428"/>
            <ac:spMk id="2" creationId="{00000000-0000-0000-0000-000000000000}"/>
          </ac:spMkLst>
        </pc:spChg>
        <pc:spChg chg="mod">
          <ac:chgData name="Anatoliy Kigel" userId="7432c6c4687b0a9c" providerId="LiveId" clId="{847E7FA0-DC38-4BDC-8E26-F3A2D7CD06CD}" dt="2023-12-09T08:56:27.387" v="4" actId="20577"/>
          <ac:spMkLst>
            <pc:docMk/>
            <pc:sldMk cId="708375886" sldId="428"/>
            <ac:spMk id="4" creationId="{00000000-0000-0000-0000-000000000000}"/>
          </ac:spMkLst>
        </pc:spChg>
      </pc:sldChg>
      <pc:sldChg chg="modSp mod">
        <pc:chgData name="Anatoliy Kigel" userId="7432c6c4687b0a9c" providerId="LiveId" clId="{847E7FA0-DC38-4BDC-8E26-F3A2D7CD06CD}" dt="2023-12-09T09:12:45.733" v="237"/>
        <pc:sldMkLst>
          <pc:docMk/>
          <pc:sldMk cId="3935318558" sldId="437"/>
        </pc:sldMkLst>
        <pc:spChg chg="mod">
          <ac:chgData name="Anatoliy Kigel" userId="7432c6c4687b0a9c" providerId="LiveId" clId="{847E7FA0-DC38-4BDC-8E26-F3A2D7CD06CD}" dt="2023-12-09T09:12:45.733" v="237"/>
          <ac:spMkLst>
            <pc:docMk/>
            <pc:sldMk cId="3935318558" sldId="437"/>
            <ac:spMk id="7" creationId="{00000000-0000-0000-0000-000000000000}"/>
          </ac:spMkLst>
        </pc:spChg>
      </pc:sldChg>
      <pc:sldChg chg="del">
        <pc:chgData name="Anatoliy Kigel" userId="7432c6c4687b0a9c" providerId="LiveId" clId="{847E7FA0-DC38-4BDC-8E26-F3A2D7CD06CD}" dt="2023-12-09T09:09:29.898" v="230" actId="47"/>
        <pc:sldMkLst>
          <pc:docMk/>
          <pc:sldMk cId="786614672" sldId="479"/>
        </pc:sldMkLst>
      </pc:sldChg>
      <pc:sldChg chg="modSp mod">
        <pc:chgData name="Anatoliy Kigel" userId="7432c6c4687b0a9c" providerId="LiveId" clId="{847E7FA0-DC38-4BDC-8E26-F3A2D7CD06CD}" dt="2023-12-09T09:10:05.261" v="236" actId="6549"/>
        <pc:sldMkLst>
          <pc:docMk/>
          <pc:sldMk cId="2234055322" sldId="484"/>
        </pc:sldMkLst>
        <pc:spChg chg="mod">
          <ac:chgData name="Anatoliy Kigel" userId="7432c6c4687b0a9c" providerId="LiveId" clId="{847E7FA0-DC38-4BDC-8E26-F3A2D7CD06CD}" dt="2023-12-09T09:10:05.261" v="236" actId="6549"/>
          <ac:spMkLst>
            <pc:docMk/>
            <pc:sldMk cId="2234055322" sldId="484"/>
            <ac:spMk id="2" creationId="{00000000-0000-0000-0000-000000000000}"/>
          </ac:spMkLst>
        </pc:spChg>
        <pc:spChg chg="mod">
          <ac:chgData name="Anatoliy Kigel" userId="7432c6c4687b0a9c" providerId="LiveId" clId="{847E7FA0-DC38-4BDC-8E26-F3A2D7CD06CD}" dt="2023-12-09T09:02:41.732" v="229" actId="6549"/>
          <ac:spMkLst>
            <pc:docMk/>
            <pc:sldMk cId="2234055322" sldId="484"/>
            <ac:spMk id="3" creationId="{00000000-0000-0000-0000-000000000000}"/>
          </ac:spMkLst>
        </pc:spChg>
        <pc:spChg chg="mod">
          <ac:chgData name="Anatoliy Kigel" userId="7432c6c4687b0a9c" providerId="LiveId" clId="{847E7FA0-DC38-4BDC-8E26-F3A2D7CD06CD}" dt="2023-12-09T09:02:05.099" v="188" actId="1076"/>
          <ac:spMkLst>
            <pc:docMk/>
            <pc:sldMk cId="2234055322" sldId="484"/>
            <ac:spMk id="4" creationId="{0D73DC98-BD72-4563-B8E6-1AFB9397D8F4}"/>
          </ac:spMkLst>
        </pc:spChg>
        <pc:spChg chg="mod">
          <ac:chgData name="Anatoliy Kigel" userId="7432c6c4687b0a9c" providerId="LiveId" clId="{847E7FA0-DC38-4BDC-8E26-F3A2D7CD06CD}" dt="2023-12-09T09:02:32.774" v="226" actId="114"/>
          <ac:spMkLst>
            <pc:docMk/>
            <pc:sldMk cId="2234055322" sldId="484"/>
            <ac:spMk id="7" creationId="{00000000-0000-0000-0000-000000000000}"/>
          </ac:spMkLst>
        </pc:spChg>
      </pc:sldChg>
      <pc:sldChg chg="modSp mod">
        <pc:chgData name="Anatoliy Kigel" userId="7432c6c4687b0a9c" providerId="LiveId" clId="{847E7FA0-DC38-4BDC-8E26-F3A2D7CD06CD}" dt="2023-12-09T09:09:36.461" v="233" actId="20577"/>
        <pc:sldMkLst>
          <pc:docMk/>
          <pc:sldMk cId="114308618" sldId="486"/>
        </pc:sldMkLst>
        <pc:spChg chg="mod">
          <ac:chgData name="Anatoliy Kigel" userId="7432c6c4687b0a9c" providerId="LiveId" clId="{847E7FA0-DC38-4BDC-8E26-F3A2D7CD06CD}" dt="2023-12-09T09:09:36.461" v="233" actId="20577"/>
          <ac:spMkLst>
            <pc:docMk/>
            <pc:sldMk cId="114308618" sldId="486"/>
            <ac:spMk id="2" creationId="{888B71A7-79EE-4E93-BF52-256DFA7DF827}"/>
          </ac:spMkLst>
        </pc:spChg>
      </pc:sldChg>
      <pc:sldChg chg="del">
        <pc:chgData name="Anatoliy Kigel" userId="7432c6c4687b0a9c" providerId="LiveId" clId="{847E7FA0-DC38-4BDC-8E26-F3A2D7CD06CD}" dt="2023-12-09T09:01:57.339" v="187" actId="47"/>
        <pc:sldMkLst>
          <pc:docMk/>
          <pc:sldMk cId="837341548" sldId="586"/>
        </pc:sldMkLst>
      </pc:sldChg>
    </pc:docChg>
  </pc:docChgLst>
  <pc:docChgLst>
    <pc:chgData name="Anatoliy Kigel" userId="7432c6c4687b0a9c" providerId="LiveId" clId="{3D6413CA-E7AD-4ED9-8AAB-FAA2DB5FD0ED}"/>
    <pc:docChg chg="modSld">
      <pc:chgData name="Anatoliy Kigel" userId="7432c6c4687b0a9c" providerId="LiveId" clId="{3D6413CA-E7AD-4ED9-8AAB-FAA2DB5FD0ED}" dt="2023-12-13T07:19:35.993" v="16" actId="6549"/>
      <pc:docMkLst>
        <pc:docMk/>
      </pc:docMkLst>
      <pc:sldChg chg="modSp mod">
        <pc:chgData name="Anatoliy Kigel" userId="7432c6c4687b0a9c" providerId="LiveId" clId="{3D6413CA-E7AD-4ED9-8AAB-FAA2DB5FD0ED}" dt="2023-12-13T07:18:10.364" v="13" actId="20577"/>
        <pc:sldMkLst>
          <pc:docMk/>
          <pc:sldMk cId="708375886" sldId="428"/>
        </pc:sldMkLst>
        <pc:spChg chg="mod">
          <ac:chgData name="Anatoliy Kigel" userId="7432c6c4687b0a9c" providerId="LiveId" clId="{3D6413CA-E7AD-4ED9-8AAB-FAA2DB5FD0ED}" dt="2023-12-13T07:18:10.364" v="13" actId="20577"/>
          <ac:spMkLst>
            <pc:docMk/>
            <pc:sldMk cId="708375886" sldId="428"/>
            <ac:spMk id="4" creationId="{00000000-0000-0000-0000-000000000000}"/>
          </ac:spMkLst>
        </pc:spChg>
      </pc:sldChg>
      <pc:sldChg chg="modSp mod">
        <pc:chgData name="Anatoliy Kigel" userId="7432c6c4687b0a9c" providerId="LiveId" clId="{3D6413CA-E7AD-4ED9-8AAB-FAA2DB5FD0ED}" dt="2023-12-13T07:19:35.993" v="16" actId="6549"/>
        <pc:sldMkLst>
          <pc:docMk/>
          <pc:sldMk cId="2234055322" sldId="484"/>
        </pc:sldMkLst>
        <pc:spChg chg="mod">
          <ac:chgData name="Anatoliy Kigel" userId="7432c6c4687b0a9c" providerId="LiveId" clId="{3D6413CA-E7AD-4ED9-8AAB-FAA2DB5FD0ED}" dt="2023-12-13T07:19:35.993" v="16" actId="6549"/>
          <ac:spMkLst>
            <pc:docMk/>
            <pc:sldMk cId="2234055322" sldId="484"/>
            <ac:spMk id="3" creationId="{00000000-0000-0000-0000-000000000000}"/>
          </ac:spMkLst>
        </pc:spChg>
      </pc:sldChg>
    </pc:docChg>
  </pc:docChgLst>
  <pc:docChgLst>
    <pc:chgData name="Anatoliy Kigel" userId="7432c6c4687b0a9c" providerId="LiveId" clId="{77E40EE0-7A9F-42C1-9862-3F0F198A60C1}"/>
    <pc:docChg chg="undo custSel addSld delSld modSld sldOrd">
      <pc:chgData name="Anatoliy Kigel" userId="7432c6c4687b0a9c" providerId="LiveId" clId="{77E40EE0-7A9F-42C1-9862-3F0F198A60C1}" dt="2021-01-27T18:52:02.498" v="683" actId="20577"/>
      <pc:docMkLst>
        <pc:docMk/>
      </pc:docMkLst>
      <pc:sldChg chg="add del">
        <pc:chgData name="Anatoliy Kigel" userId="7432c6c4687b0a9c" providerId="LiveId" clId="{77E40EE0-7A9F-42C1-9862-3F0F198A60C1}" dt="2021-01-27T18:45:40.375" v="642" actId="2696"/>
        <pc:sldMkLst>
          <pc:docMk/>
          <pc:sldMk cId="345493617" sldId="260"/>
        </pc:sldMkLst>
      </pc:sldChg>
      <pc:sldChg chg="add">
        <pc:chgData name="Anatoliy Kigel" userId="7432c6c4687b0a9c" providerId="LiveId" clId="{77E40EE0-7A9F-42C1-9862-3F0F198A60C1}" dt="2021-01-27T18:45:52.484" v="643"/>
        <pc:sldMkLst>
          <pc:docMk/>
          <pc:sldMk cId="3988303174" sldId="260"/>
        </pc:sldMkLst>
      </pc:sldChg>
      <pc:sldChg chg="add del">
        <pc:chgData name="Anatoliy Kigel" userId="7432c6c4687b0a9c" providerId="LiveId" clId="{77E40EE0-7A9F-42C1-9862-3F0F198A60C1}" dt="2021-01-27T18:45:40.375" v="642" actId="2696"/>
        <pc:sldMkLst>
          <pc:docMk/>
          <pc:sldMk cId="407472749" sldId="261"/>
        </pc:sldMkLst>
      </pc:sldChg>
      <pc:sldChg chg="add">
        <pc:chgData name="Anatoliy Kigel" userId="7432c6c4687b0a9c" providerId="LiveId" clId="{77E40EE0-7A9F-42C1-9862-3F0F198A60C1}" dt="2021-01-27T18:45:52.484" v="643"/>
        <pc:sldMkLst>
          <pc:docMk/>
          <pc:sldMk cId="3050824649" sldId="261"/>
        </pc:sldMkLst>
      </pc:sldChg>
      <pc:sldChg chg="add del">
        <pc:chgData name="Anatoliy Kigel" userId="7432c6c4687b0a9c" providerId="LiveId" clId="{77E40EE0-7A9F-42C1-9862-3F0F198A60C1}" dt="2021-01-27T18:45:40.375" v="642" actId="2696"/>
        <pc:sldMkLst>
          <pc:docMk/>
          <pc:sldMk cId="3506496130" sldId="262"/>
        </pc:sldMkLst>
      </pc:sldChg>
      <pc:sldChg chg="add">
        <pc:chgData name="Anatoliy Kigel" userId="7432c6c4687b0a9c" providerId="LiveId" clId="{77E40EE0-7A9F-42C1-9862-3F0F198A60C1}" dt="2021-01-27T18:45:52.484" v="643"/>
        <pc:sldMkLst>
          <pc:docMk/>
          <pc:sldMk cId="3640329386" sldId="262"/>
        </pc:sldMkLst>
      </pc:sldChg>
      <pc:sldChg chg="add del">
        <pc:chgData name="Anatoliy Kigel" userId="7432c6c4687b0a9c" providerId="LiveId" clId="{77E40EE0-7A9F-42C1-9862-3F0F198A60C1}" dt="2021-01-27T18:45:40.375" v="642" actId="2696"/>
        <pc:sldMkLst>
          <pc:docMk/>
          <pc:sldMk cId="2383362792" sldId="263"/>
        </pc:sldMkLst>
      </pc:sldChg>
      <pc:sldChg chg="add">
        <pc:chgData name="Anatoliy Kigel" userId="7432c6c4687b0a9c" providerId="LiveId" clId="{77E40EE0-7A9F-42C1-9862-3F0F198A60C1}" dt="2021-01-27T18:45:52.484" v="643"/>
        <pc:sldMkLst>
          <pc:docMk/>
          <pc:sldMk cId="3698537711" sldId="263"/>
        </pc:sldMkLst>
      </pc:sldChg>
      <pc:sldChg chg="add del">
        <pc:chgData name="Anatoliy Kigel" userId="7432c6c4687b0a9c" providerId="LiveId" clId="{77E40EE0-7A9F-42C1-9862-3F0F198A60C1}" dt="2021-01-27T18:45:40.375" v="642" actId="2696"/>
        <pc:sldMkLst>
          <pc:docMk/>
          <pc:sldMk cId="874961883" sldId="264"/>
        </pc:sldMkLst>
      </pc:sldChg>
      <pc:sldChg chg="add">
        <pc:chgData name="Anatoliy Kigel" userId="7432c6c4687b0a9c" providerId="LiveId" clId="{77E40EE0-7A9F-42C1-9862-3F0F198A60C1}" dt="2021-01-27T18:45:52.484" v="643"/>
        <pc:sldMkLst>
          <pc:docMk/>
          <pc:sldMk cId="2100045856" sldId="264"/>
        </pc:sldMkLst>
      </pc:sldChg>
      <pc:sldChg chg="add">
        <pc:chgData name="Anatoliy Kigel" userId="7432c6c4687b0a9c" providerId="LiveId" clId="{77E40EE0-7A9F-42C1-9862-3F0F198A60C1}" dt="2021-01-27T18:45:52.484" v="643"/>
        <pc:sldMkLst>
          <pc:docMk/>
          <pc:sldMk cId="2999231018" sldId="268"/>
        </pc:sldMkLst>
      </pc:sldChg>
      <pc:sldChg chg="add del">
        <pc:chgData name="Anatoliy Kigel" userId="7432c6c4687b0a9c" providerId="LiveId" clId="{77E40EE0-7A9F-42C1-9862-3F0F198A60C1}" dt="2021-01-27T18:45:40.375" v="642" actId="2696"/>
        <pc:sldMkLst>
          <pc:docMk/>
          <pc:sldMk cId="3126779798" sldId="268"/>
        </pc:sldMkLst>
      </pc:sldChg>
      <pc:sldChg chg="modSp add del mod">
        <pc:chgData name="Anatoliy Kigel" userId="7432c6c4687b0a9c" providerId="LiveId" clId="{77E40EE0-7A9F-42C1-9862-3F0F198A60C1}" dt="2021-01-27T18:45:40.375" v="642" actId="2696"/>
        <pc:sldMkLst>
          <pc:docMk/>
          <pc:sldMk cId="1896187560" sldId="287"/>
        </pc:sldMkLst>
        <pc:spChg chg="mod">
          <ac:chgData name="Anatoliy Kigel" userId="7432c6c4687b0a9c" providerId="LiveId" clId="{77E40EE0-7A9F-42C1-9862-3F0F198A60C1}" dt="2021-01-27T08:24:23.764" v="599" actId="20577"/>
          <ac:spMkLst>
            <pc:docMk/>
            <pc:sldMk cId="1896187560" sldId="287"/>
            <ac:spMk id="5" creationId="{00000000-0000-0000-0000-000000000000}"/>
          </ac:spMkLst>
        </pc:spChg>
      </pc:sldChg>
      <pc:sldChg chg="modSp add mod">
        <pc:chgData name="Anatoliy Kigel" userId="7432c6c4687b0a9c" providerId="LiveId" clId="{77E40EE0-7A9F-42C1-9862-3F0F198A60C1}" dt="2021-01-27T18:46:51.861" v="644" actId="20577"/>
        <pc:sldMkLst>
          <pc:docMk/>
          <pc:sldMk cId="2851503963" sldId="287"/>
        </pc:sldMkLst>
        <pc:spChg chg="mod">
          <ac:chgData name="Anatoliy Kigel" userId="7432c6c4687b0a9c" providerId="LiveId" clId="{77E40EE0-7A9F-42C1-9862-3F0F198A60C1}" dt="2021-01-27T18:46:51.861" v="644" actId="20577"/>
          <ac:spMkLst>
            <pc:docMk/>
            <pc:sldMk cId="2851503963" sldId="287"/>
            <ac:spMk id="5" creationId="{00000000-0000-0000-0000-000000000000}"/>
          </ac:spMkLst>
        </pc:spChg>
      </pc:sldChg>
      <pc:sldChg chg="del">
        <pc:chgData name="Anatoliy Kigel" userId="7432c6c4687b0a9c" providerId="LiveId" clId="{77E40EE0-7A9F-42C1-9862-3F0F198A60C1}" dt="2021-01-26T07:47:25.956" v="11" actId="47"/>
        <pc:sldMkLst>
          <pc:docMk/>
          <pc:sldMk cId="3976763111" sldId="306"/>
        </pc:sldMkLst>
      </pc:sldChg>
      <pc:sldChg chg="del">
        <pc:chgData name="Anatoliy Kigel" userId="7432c6c4687b0a9c" providerId="LiveId" clId="{77E40EE0-7A9F-42C1-9862-3F0F198A60C1}" dt="2021-01-27T18:44:58.305" v="636" actId="47"/>
        <pc:sldMkLst>
          <pc:docMk/>
          <pc:sldMk cId="3004324822" sldId="321"/>
        </pc:sldMkLst>
      </pc:sldChg>
      <pc:sldChg chg="del">
        <pc:chgData name="Anatoliy Kigel" userId="7432c6c4687b0a9c" providerId="LiveId" clId="{77E40EE0-7A9F-42C1-9862-3F0F198A60C1}" dt="2021-01-27T18:45:15.292" v="638" actId="47"/>
        <pc:sldMkLst>
          <pc:docMk/>
          <pc:sldMk cId="2311604430" sldId="322"/>
        </pc:sldMkLst>
      </pc:sldChg>
      <pc:sldChg chg="delSp del mod">
        <pc:chgData name="Anatoliy Kigel" userId="7432c6c4687b0a9c" providerId="LiveId" clId="{77E40EE0-7A9F-42C1-9862-3F0F198A60C1}" dt="2021-01-27T18:45:15.292" v="638" actId="47"/>
        <pc:sldMkLst>
          <pc:docMk/>
          <pc:sldMk cId="1049924579" sldId="324"/>
        </pc:sldMkLst>
        <pc:spChg chg="del">
          <ac:chgData name="Anatoliy Kigel" userId="7432c6c4687b0a9c" providerId="LiveId" clId="{77E40EE0-7A9F-42C1-9862-3F0F198A60C1}" dt="2021-01-26T07:47:57.601" v="12" actId="478"/>
          <ac:spMkLst>
            <pc:docMk/>
            <pc:sldMk cId="1049924579" sldId="324"/>
            <ac:spMk id="9" creationId="{00000000-0000-0000-0000-000000000000}"/>
          </ac:spMkLst>
        </pc:spChg>
      </pc:sldChg>
      <pc:sldChg chg="modSp del mod ord">
        <pc:chgData name="Anatoliy Kigel" userId="7432c6c4687b0a9c" providerId="LiveId" clId="{77E40EE0-7A9F-42C1-9862-3F0F198A60C1}" dt="2021-01-27T18:45:06.887" v="637" actId="47"/>
        <pc:sldMkLst>
          <pc:docMk/>
          <pc:sldMk cId="150353583" sldId="325"/>
        </pc:sldMkLst>
        <pc:spChg chg="mod">
          <ac:chgData name="Anatoliy Kigel" userId="7432c6c4687b0a9c" providerId="LiveId" clId="{77E40EE0-7A9F-42C1-9862-3F0F198A60C1}" dt="2021-01-26T08:50:50.982" v="492" actId="1035"/>
          <ac:spMkLst>
            <pc:docMk/>
            <pc:sldMk cId="150353583" sldId="325"/>
            <ac:spMk id="9" creationId="{00000000-0000-0000-0000-000000000000}"/>
          </ac:spMkLst>
        </pc:spChg>
      </pc:sldChg>
      <pc:sldChg chg="modSp mod">
        <pc:chgData name="Anatoliy Kigel" userId="7432c6c4687b0a9c" providerId="LiveId" clId="{77E40EE0-7A9F-42C1-9862-3F0F198A60C1}" dt="2021-01-27T18:45:17.764" v="639" actId="20577"/>
        <pc:sldMkLst>
          <pc:docMk/>
          <pc:sldMk cId="3431039160" sldId="326"/>
        </pc:sldMkLst>
        <pc:spChg chg="mod">
          <ac:chgData name="Anatoliy Kigel" userId="7432c6c4687b0a9c" providerId="LiveId" clId="{77E40EE0-7A9F-42C1-9862-3F0F198A60C1}" dt="2021-01-27T18:45:17.764" v="639" actId="20577"/>
          <ac:spMkLst>
            <pc:docMk/>
            <pc:sldMk cId="3431039160" sldId="326"/>
            <ac:spMk id="5" creationId="{00000000-0000-0000-0000-000000000000}"/>
          </ac:spMkLst>
        </pc:spChg>
      </pc:sldChg>
      <pc:sldChg chg="del">
        <pc:chgData name="Anatoliy Kigel" userId="7432c6c4687b0a9c" providerId="LiveId" clId="{77E40EE0-7A9F-42C1-9862-3F0F198A60C1}" dt="2021-01-26T08:33:51.140" v="23" actId="47"/>
        <pc:sldMkLst>
          <pc:docMk/>
          <pc:sldMk cId="1173296460" sldId="373"/>
        </pc:sldMkLst>
      </pc:sldChg>
      <pc:sldChg chg="del">
        <pc:chgData name="Anatoliy Kigel" userId="7432c6c4687b0a9c" providerId="LiveId" clId="{77E40EE0-7A9F-42C1-9862-3F0F198A60C1}" dt="2021-01-26T08:33:24.812" v="19" actId="47"/>
        <pc:sldMkLst>
          <pc:docMk/>
          <pc:sldMk cId="3796610069" sldId="391"/>
        </pc:sldMkLst>
      </pc:sldChg>
      <pc:sldChg chg="modSp mod">
        <pc:chgData name="Anatoliy Kigel" userId="7432c6c4687b0a9c" providerId="LiveId" clId="{77E40EE0-7A9F-42C1-9862-3F0F198A60C1}" dt="2021-01-27T08:21:12.700" v="552" actId="20577"/>
        <pc:sldMkLst>
          <pc:docMk/>
          <pc:sldMk cId="458115328" sldId="401"/>
        </pc:sldMkLst>
        <pc:spChg chg="mod">
          <ac:chgData name="Anatoliy Kigel" userId="7432c6c4687b0a9c" providerId="LiveId" clId="{77E40EE0-7A9F-42C1-9862-3F0F198A60C1}" dt="2021-01-27T08:21:12.700" v="552" actId="20577"/>
          <ac:spMkLst>
            <pc:docMk/>
            <pc:sldMk cId="458115328" sldId="401"/>
            <ac:spMk id="5" creationId="{00000000-0000-0000-0000-000000000000}"/>
          </ac:spMkLst>
        </pc:spChg>
      </pc:sldChg>
      <pc:sldChg chg="del">
        <pc:chgData name="Anatoliy Kigel" userId="7432c6c4687b0a9c" providerId="LiveId" clId="{77E40EE0-7A9F-42C1-9862-3F0F198A60C1}" dt="2021-01-26T07:47:25.956" v="11" actId="47"/>
        <pc:sldMkLst>
          <pc:docMk/>
          <pc:sldMk cId="3681551600" sldId="403"/>
        </pc:sldMkLst>
      </pc:sldChg>
      <pc:sldChg chg="modSp mod">
        <pc:chgData name="Anatoliy Kigel" userId="7432c6c4687b0a9c" providerId="LiveId" clId="{77E40EE0-7A9F-42C1-9862-3F0F198A60C1}" dt="2021-01-26T12:21:02.921" v="513" actId="113"/>
        <pc:sldMkLst>
          <pc:docMk/>
          <pc:sldMk cId="719774039" sldId="404"/>
        </pc:sldMkLst>
        <pc:spChg chg="mod">
          <ac:chgData name="Anatoliy Kigel" userId="7432c6c4687b0a9c" providerId="LiveId" clId="{77E40EE0-7A9F-42C1-9862-3F0F198A60C1}" dt="2021-01-26T12:21:02.921" v="513" actId="113"/>
          <ac:spMkLst>
            <pc:docMk/>
            <pc:sldMk cId="719774039" sldId="404"/>
            <ac:spMk id="5" creationId="{00000000-0000-0000-0000-000000000000}"/>
          </ac:spMkLst>
        </pc:spChg>
      </pc:sldChg>
      <pc:sldChg chg="modSp mod">
        <pc:chgData name="Anatoliy Kigel" userId="7432c6c4687b0a9c" providerId="LiveId" clId="{77E40EE0-7A9F-42C1-9862-3F0F198A60C1}" dt="2021-01-26T12:20:58.996" v="512" actId="113"/>
        <pc:sldMkLst>
          <pc:docMk/>
          <pc:sldMk cId="992719377" sldId="419"/>
        </pc:sldMkLst>
        <pc:spChg chg="mod">
          <ac:chgData name="Anatoliy Kigel" userId="7432c6c4687b0a9c" providerId="LiveId" clId="{77E40EE0-7A9F-42C1-9862-3F0F198A60C1}" dt="2021-01-26T12:20:58.996" v="512" actId="113"/>
          <ac:spMkLst>
            <pc:docMk/>
            <pc:sldMk cId="992719377" sldId="419"/>
            <ac:spMk id="5" creationId="{00000000-0000-0000-0000-000000000000}"/>
          </ac:spMkLst>
        </pc:spChg>
      </pc:sldChg>
      <pc:sldChg chg="del">
        <pc:chgData name="Anatoliy Kigel" userId="7432c6c4687b0a9c" providerId="LiveId" clId="{77E40EE0-7A9F-42C1-9862-3F0F198A60C1}" dt="2021-01-26T07:46:58.919" v="10" actId="47"/>
        <pc:sldMkLst>
          <pc:docMk/>
          <pc:sldMk cId="73680763" sldId="421"/>
        </pc:sldMkLst>
      </pc:sldChg>
      <pc:sldChg chg="del">
        <pc:chgData name="Anatoliy Kigel" userId="7432c6c4687b0a9c" providerId="LiveId" clId="{77E40EE0-7A9F-42C1-9862-3F0F198A60C1}" dt="2021-01-26T07:46:58.919" v="10" actId="47"/>
        <pc:sldMkLst>
          <pc:docMk/>
          <pc:sldMk cId="2425865041" sldId="424"/>
        </pc:sldMkLst>
      </pc:sldChg>
      <pc:sldChg chg="modSp mod">
        <pc:chgData name="Anatoliy Kigel" userId="7432c6c4687b0a9c" providerId="LiveId" clId="{77E40EE0-7A9F-42C1-9862-3F0F198A60C1}" dt="2021-01-26T17:30:14.361" v="537" actId="207"/>
        <pc:sldMkLst>
          <pc:docMk/>
          <pc:sldMk cId="708375886" sldId="428"/>
        </pc:sldMkLst>
        <pc:spChg chg="mod">
          <ac:chgData name="Anatoliy Kigel" userId="7432c6c4687b0a9c" providerId="LiveId" clId="{77E40EE0-7A9F-42C1-9862-3F0F198A60C1}" dt="2021-01-26T07:46:31.551" v="1" actId="20577"/>
          <ac:spMkLst>
            <pc:docMk/>
            <pc:sldMk cId="708375886" sldId="428"/>
            <ac:spMk id="2" creationId="{00000000-0000-0000-0000-000000000000}"/>
          </ac:spMkLst>
        </pc:spChg>
        <pc:spChg chg="mod">
          <ac:chgData name="Anatoliy Kigel" userId="7432c6c4687b0a9c" providerId="LiveId" clId="{77E40EE0-7A9F-42C1-9862-3F0F198A60C1}" dt="2021-01-26T17:30:14.361" v="537" actId="207"/>
          <ac:spMkLst>
            <pc:docMk/>
            <pc:sldMk cId="708375886" sldId="428"/>
            <ac:spMk id="4" creationId="{00000000-0000-0000-0000-000000000000}"/>
          </ac:spMkLst>
        </pc:spChg>
      </pc:sldChg>
      <pc:sldChg chg="modSp del mod">
        <pc:chgData name="Anatoliy Kigel" userId="7432c6c4687b0a9c" providerId="LiveId" clId="{77E40EE0-7A9F-42C1-9862-3F0F198A60C1}" dt="2021-01-27T18:45:15.292" v="638" actId="47"/>
        <pc:sldMkLst>
          <pc:docMk/>
          <pc:sldMk cId="1491991645" sldId="435"/>
        </pc:sldMkLst>
        <pc:spChg chg="mod">
          <ac:chgData name="Anatoliy Kigel" userId="7432c6c4687b0a9c" providerId="LiveId" clId="{77E40EE0-7A9F-42C1-9862-3F0F198A60C1}" dt="2021-01-27T08:21:17.804" v="557" actId="20577"/>
          <ac:spMkLst>
            <pc:docMk/>
            <pc:sldMk cId="1491991645" sldId="435"/>
            <ac:spMk id="5" creationId="{00000000-0000-0000-0000-000000000000}"/>
          </ac:spMkLst>
        </pc:spChg>
      </pc:sldChg>
      <pc:sldChg chg="modSp mod">
        <pc:chgData name="Anatoliy Kigel" userId="7432c6c4687b0a9c" providerId="LiveId" clId="{77E40EE0-7A9F-42C1-9862-3F0F198A60C1}" dt="2021-01-26T08:48:28.121" v="271" actId="113"/>
        <pc:sldMkLst>
          <pc:docMk/>
          <pc:sldMk cId="3529857113" sldId="436"/>
        </pc:sldMkLst>
        <pc:spChg chg="mod">
          <ac:chgData name="Anatoliy Kigel" userId="7432c6c4687b0a9c" providerId="LiveId" clId="{77E40EE0-7A9F-42C1-9862-3F0F198A60C1}" dt="2021-01-26T08:48:28.121" v="271" actId="113"/>
          <ac:spMkLst>
            <pc:docMk/>
            <pc:sldMk cId="3529857113" sldId="436"/>
            <ac:spMk id="3" creationId="{00000000-0000-0000-0000-000000000000}"/>
          </ac:spMkLst>
        </pc:spChg>
      </pc:sldChg>
      <pc:sldChg chg="delSp modSp mod">
        <pc:chgData name="Anatoliy Kigel" userId="7432c6c4687b0a9c" providerId="LiveId" clId="{77E40EE0-7A9F-42C1-9862-3F0F198A60C1}" dt="2021-01-27T18:44:49.821" v="635" actId="20577"/>
        <pc:sldMkLst>
          <pc:docMk/>
          <pc:sldMk cId="2873285835" sldId="437"/>
        </pc:sldMkLst>
        <pc:spChg chg="mod">
          <ac:chgData name="Anatoliy Kigel" userId="7432c6c4687b0a9c" providerId="LiveId" clId="{77E40EE0-7A9F-42C1-9862-3F0F198A60C1}" dt="2021-01-26T08:50:22.566" v="479" actId="1036"/>
          <ac:spMkLst>
            <pc:docMk/>
            <pc:sldMk cId="2873285835" sldId="437"/>
            <ac:spMk id="9" creationId="{00000000-0000-0000-0000-000000000000}"/>
          </ac:spMkLst>
        </pc:spChg>
        <pc:spChg chg="mod">
          <ac:chgData name="Anatoliy Kigel" userId="7432c6c4687b0a9c" providerId="LiveId" clId="{77E40EE0-7A9F-42C1-9862-3F0F198A60C1}" dt="2021-01-27T18:44:49.821" v="635" actId="20577"/>
          <ac:spMkLst>
            <pc:docMk/>
            <pc:sldMk cId="2873285835" sldId="437"/>
            <ac:spMk id="10" creationId="{00000000-0000-0000-0000-000000000000}"/>
          </ac:spMkLst>
        </pc:spChg>
        <pc:picChg chg="del">
          <ac:chgData name="Anatoliy Kigel" userId="7432c6c4687b0a9c" providerId="LiveId" clId="{77E40EE0-7A9F-42C1-9862-3F0F198A60C1}" dt="2021-01-26T08:48:45.366" v="272" actId="478"/>
          <ac:picMkLst>
            <pc:docMk/>
            <pc:sldMk cId="2873285835" sldId="437"/>
            <ac:picMk id="2" creationId="{00000000-0000-0000-0000-000000000000}"/>
          </ac:picMkLst>
        </pc:picChg>
      </pc:sldChg>
      <pc:sldChg chg="modSp mod">
        <pc:chgData name="Anatoliy Kigel" userId="7432c6c4687b0a9c" providerId="LiveId" clId="{77E40EE0-7A9F-42C1-9862-3F0F198A60C1}" dt="2021-01-27T18:45:23.443" v="640" actId="20577"/>
        <pc:sldMkLst>
          <pc:docMk/>
          <pc:sldMk cId="4056711555" sldId="440"/>
        </pc:sldMkLst>
        <pc:spChg chg="mod">
          <ac:chgData name="Anatoliy Kigel" userId="7432c6c4687b0a9c" providerId="LiveId" clId="{77E40EE0-7A9F-42C1-9862-3F0F198A60C1}" dt="2021-01-27T18:45:23.443" v="640" actId="20577"/>
          <ac:spMkLst>
            <pc:docMk/>
            <pc:sldMk cId="4056711555" sldId="440"/>
            <ac:spMk id="5" creationId="{00000000-0000-0000-0000-000000000000}"/>
          </ac:spMkLst>
        </pc:spChg>
      </pc:sldChg>
      <pc:sldChg chg="add">
        <pc:chgData name="Anatoliy Kigel" userId="7432c6c4687b0a9c" providerId="LiveId" clId="{77E40EE0-7A9F-42C1-9862-3F0F198A60C1}" dt="2021-01-26T08:29:32.691" v="14"/>
        <pc:sldMkLst>
          <pc:docMk/>
          <pc:sldMk cId="509148872" sldId="441"/>
        </pc:sldMkLst>
      </pc:sldChg>
      <pc:sldChg chg="del">
        <pc:chgData name="Anatoliy Kigel" userId="7432c6c4687b0a9c" providerId="LiveId" clId="{77E40EE0-7A9F-42C1-9862-3F0F198A60C1}" dt="2021-01-26T08:29:30.712" v="13" actId="2696"/>
        <pc:sldMkLst>
          <pc:docMk/>
          <pc:sldMk cId="2222374740" sldId="441"/>
        </pc:sldMkLst>
      </pc:sldChg>
      <pc:sldChg chg="del">
        <pc:chgData name="Anatoliy Kigel" userId="7432c6c4687b0a9c" providerId="LiveId" clId="{77E40EE0-7A9F-42C1-9862-3F0F198A60C1}" dt="2021-01-26T08:51:12.228" v="497" actId="47"/>
        <pc:sldMkLst>
          <pc:docMk/>
          <pc:sldMk cId="2352199981" sldId="450"/>
        </pc:sldMkLst>
      </pc:sldChg>
      <pc:sldChg chg="modSp del mod">
        <pc:chgData name="Anatoliy Kigel" userId="7432c6c4687b0a9c" providerId="LiveId" clId="{77E40EE0-7A9F-42C1-9862-3F0F198A60C1}" dt="2021-01-27T18:47:08.979" v="648" actId="47"/>
        <pc:sldMkLst>
          <pc:docMk/>
          <pc:sldMk cId="464596819" sldId="451"/>
        </pc:sldMkLst>
        <pc:spChg chg="mod">
          <ac:chgData name="Anatoliy Kigel" userId="7432c6c4687b0a9c" providerId="LiveId" clId="{77E40EE0-7A9F-42C1-9862-3F0F198A60C1}" dt="2021-01-27T08:23:54.188" v="589" actId="20577"/>
          <ac:spMkLst>
            <pc:docMk/>
            <pc:sldMk cId="464596819" sldId="451"/>
            <ac:spMk id="5" creationId="{00000000-0000-0000-0000-000000000000}"/>
          </ac:spMkLst>
        </pc:spChg>
      </pc:sldChg>
      <pc:sldChg chg="del">
        <pc:chgData name="Anatoliy Kigel" userId="7432c6c4687b0a9c" providerId="LiveId" clId="{77E40EE0-7A9F-42C1-9862-3F0F198A60C1}" dt="2021-01-27T18:47:25.831" v="651" actId="47"/>
        <pc:sldMkLst>
          <pc:docMk/>
          <pc:sldMk cId="2116069980" sldId="453"/>
        </pc:sldMkLst>
      </pc:sldChg>
      <pc:sldChg chg="modSp mod">
        <pc:chgData name="Anatoliy Kigel" userId="7432c6c4687b0a9c" providerId="LiveId" clId="{77E40EE0-7A9F-42C1-9862-3F0F198A60C1}" dt="2021-01-27T18:47:32.326" v="662" actId="1036"/>
        <pc:sldMkLst>
          <pc:docMk/>
          <pc:sldMk cId="764508779" sldId="455"/>
        </pc:sldMkLst>
        <pc:spChg chg="mod">
          <ac:chgData name="Anatoliy Kigel" userId="7432c6c4687b0a9c" providerId="LiveId" clId="{77E40EE0-7A9F-42C1-9862-3F0F198A60C1}" dt="2021-01-27T18:47:32.326" v="662" actId="1036"/>
          <ac:spMkLst>
            <pc:docMk/>
            <pc:sldMk cId="764508779" sldId="455"/>
            <ac:spMk id="7" creationId="{00000000-0000-0000-0000-000000000000}"/>
          </ac:spMkLst>
        </pc:spChg>
      </pc:sldChg>
      <pc:sldChg chg="del">
        <pc:chgData name="Anatoliy Kigel" userId="7432c6c4687b0a9c" providerId="LiveId" clId="{77E40EE0-7A9F-42C1-9862-3F0F198A60C1}" dt="2021-01-27T18:47:45.873" v="663" actId="47"/>
        <pc:sldMkLst>
          <pc:docMk/>
          <pc:sldMk cId="3637336829" sldId="456"/>
        </pc:sldMkLst>
      </pc:sldChg>
      <pc:sldChg chg="del">
        <pc:chgData name="Anatoliy Kigel" userId="7432c6c4687b0a9c" providerId="LiveId" clId="{77E40EE0-7A9F-42C1-9862-3F0F198A60C1}" dt="2021-01-27T18:47:54.135" v="664" actId="47"/>
        <pc:sldMkLst>
          <pc:docMk/>
          <pc:sldMk cId="4279935564" sldId="457"/>
        </pc:sldMkLst>
      </pc:sldChg>
      <pc:sldChg chg="modSp mod">
        <pc:chgData name="Anatoliy Kigel" userId="7432c6c4687b0a9c" providerId="LiveId" clId="{77E40EE0-7A9F-42C1-9862-3F0F198A60C1}" dt="2021-01-26T08:55:24.903" v="510" actId="20577"/>
        <pc:sldMkLst>
          <pc:docMk/>
          <pc:sldMk cId="2959041387" sldId="459"/>
        </pc:sldMkLst>
        <pc:graphicFrameChg chg="modGraphic">
          <ac:chgData name="Anatoliy Kigel" userId="7432c6c4687b0a9c" providerId="LiveId" clId="{77E40EE0-7A9F-42C1-9862-3F0F198A60C1}" dt="2021-01-26T08:55:24.903" v="510" actId="20577"/>
          <ac:graphicFrameMkLst>
            <pc:docMk/>
            <pc:sldMk cId="2959041387" sldId="459"/>
            <ac:graphicFrameMk id="9" creationId="{00000000-0000-0000-0000-000000000000}"/>
          </ac:graphicFrameMkLst>
        </pc:graphicFrameChg>
      </pc:sldChg>
      <pc:sldChg chg="del">
        <pc:chgData name="Anatoliy Kigel" userId="7432c6c4687b0a9c" providerId="LiveId" clId="{77E40EE0-7A9F-42C1-9862-3F0F198A60C1}" dt="2021-01-26T08:32:54.992" v="15" actId="47"/>
        <pc:sldMkLst>
          <pc:docMk/>
          <pc:sldMk cId="3744019746" sldId="464"/>
        </pc:sldMkLst>
      </pc:sldChg>
      <pc:sldChg chg="modSp del mod">
        <pc:chgData name="Anatoliy Kigel" userId="7432c6c4687b0a9c" providerId="LiveId" clId="{77E40EE0-7A9F-42C1-9862-3F0F198A60C1}" dt="2021-01-27T18:51:47.168" v="675" actId="47"/>
        <pc:sldMkLst>
          <pc:docMk/>
          <pc:sldMk cId="3975652711" sldId="465"/>
        </pc:sldMkLst>
        <pc:spChg chg="mod">
          <ac:chgData name="Anatoliy Kigel" userId="7432c6c4687b0a9c" providerId="LiveId" clId="{77E40EE0-7A9F-42C1-9862-3F0F198A60C1}" dt="2021-01-26T08:33:15.316" v="17" actId="20577"/>
          <ac:spMkLst>
            <pc:docMk/>
            <pc:sldMk cId="3975652711" sldId="465"/>
            <ac:spMk id="5" creationId="{00000000-0000-0000-0000-000000000000}"/>
          </ac:spMkLst>
        </pc:spChg>
      </pc:sldChg>
      <pc:sldChg chg="del">
        <pc:chgData name="Anatoliy Kigel" userId="7432c6c4687b0a9c" providerId="LiveId" clId="{77E40EE0-7A9F-42C1-9862-3F0F198A60C1}" dt="2021-01-26T08:32:59.368" v="16" actId="47"/>
        <pc:sldMkLst>
          <pc:docMk/>
          <pc:sldMk cId="954985656" sldId="466"/>
        </pc:sldMkLst>
      </pc:sldChg>
      <pc:sldChg chg="modSp mod">
        <pc:chgData name="Anatoliy Kigel" userId="7432c6c4687b0a9c" providerId="LiveId" clId="{77E40EE0-7A9F-42C1-9862-3F0F198A60C1}" dt="2021-01-27T18:51:54.716" v="676" actId="20577"/>
        <pc:sldMkLst>
          <pc:docMk/>
          <pc:sldMk cId="3408140031" sldId="467"/>
        </pc:sldMkLst>
        <pc:spChg chg="mod">
          <ac:chgData name="Anatoliy Kigel" userId="7432c6c4687b0a9c" providerId="LiveId" clId="{77E40EE0-7A9F-42C1-9862-3F0F198A60C1}" dt="2021-01-27T18:51:54.716" v="676" actId="20577"/>
          <ac:spMkLst>
            <pc:docMk/>
            <pc:sldMk cId="3408140031" sldId="467"/>
            <ac:spMk id="5" creationId="{00000000-0000-0000-0000-000000000000}"/>
          </ac:spMkLst>
        </pc:spChg>
      </pc:sldChg>
      <pc:sldChg chg="del">
        <pc:chgData name="Anatoliy Kigel" userId="7432c6c4687b0a9c" providerId="LiveId" clId="{77E40EE0-7A9F-42C1-9862-3F0F198A60C1}" dt="2021-01-27T18:47:08.979" v="648" actId="47"/>
        <pc:sldMkLst>
          <pc:docMk/>
          <pc:sldMk cId="524250770" sldId="468"/>
        </pc:sldMkLst>
      </pc:sldChg>
      <pc:sldChg chg="del">
        <pc:chgData name="Anatoliy Kigel" userId="7432c6c4687b0a9c" providerId="LiveId" clId="{77E40EE0-7A9F-42C1-9862-3F0F198A60C1}" dt="2021-01-27T18:47:08.979" v="648" actId="47"/>
        <pc:sldMkLst>
          <pc:docMk/>
          <pc:sldMk cId="3887592889" sldId="469"/>
        </pc:sldMkLst>
      </pc:sldChg>
      <pc:sldChg chg="del">
        <pc:chgData name="Anatoliy Kigel" userId="7432c6c4687b0a9c" providerId="LiveId" clId="{77E40EE0-7A9F-42C1-9862-3F0F198A60C1}" dt="2021-01-27T18:47:08.979" v="648" actId="47"/>
        <pc:sldMkLst>
          <pc:docMk/>
          <pc:sldMk cId="2947184113" sldId="471"/>
        </pc:sldMkLst>
      </pc:sldChg>
      <pc:sldChg chg="del">
        <pc:chgData name="Anatoliy Kigel" userId="7432c6c4687b0a9c" providerId="LiveId" clId="{77E40EE0-7A9F-42C1-9862-3F0F198A60C1}" dt="2021-01-26T07:46:58.919" v="10" actId="47"/>
        <pc:sldMkLst>
          <pc:docMk/>
          <pc:sldMk cId="81890903" sldId="472"/>
        </pc:sldMkLst>
      </pc:sldChg>
      <pc:sldChg chg="del">
        <pc:chgData name="Anatoliy Kigel" userId="7432c6c4687b0a9c" providerId="LiveId" clId="{77E40EE0-7A9F-42C1-9862-3F0F198A60C1}" dt="2021-01-26T07:46:58.919" v="10" actId="47"/>
        <pc:sldMkLst>
          <pc:docMk/>
          <pc:sldMk cId="1949629955" sldId="473"/>
        </pc:sldMkLst>
      </pc:sldChg>
      <pc:sldChg chg="modSp mod">
        <pc:chgData name="Anatoliy Kigel" userId="7432c6c4687b0a9c" providerId="LiveId" clId="{77E40EE0-7A9F-42C1-9862-3F0F198A60C1}" dt="2021-01-26T12:20:56.774" v="511" actId="113"/>
        <pc:sldMkLst>
          <pc:docMk/>
          <pc:sldMk cId="2429477852" sldId="476"/>
        </pc:sldMkLst>
        <pc:spChg chg="mod">
          <ac:chgData name="Anatoliy Kigel" userId="7432c6c4687b0a9c" providerId="LiveId" clId="{77E40EE0-7A9F-42C1-9862-3F0F198A60C1}" dt="2021-01-26T12:20:56.774" v="511" actId="113"/>
          <ac:spMkLst>
            <pc:docMk/>
            <pc:sldMk cId="2429477852" sldId="476"/>
            <ac:spMk id="5" creationId="{00000000-0000-0000-0000-000000000000}"/>
          </ac:spMkLst>
        </pc:spChg>
      </pc:sldChg>
      <pc:sldChg chg="del">
        <pc:chgData name="Anatoliy Kigel" userId="7432c6c4687b0a9c" providerId="LiveId" clId="{77E40EE0-7A9F-42C1-9862-3F0F198A60C1}" dt="2021-01-27T18:51:47.168" v="675" actId="47"/>
        <pc:sldMkLst>
          <pc:docMk/>
          <pc:sldMk cId="786614672" sldId="479"/>
        </pc:sldMkLst>
      </pc:sldChg>
      <pc:sldChg chg="del">
        <pc:chgData name="Anatoliy Kigel" userId="7432c6c4687b0a9c" providerId="LiveId" clId="{77E40EE0-7A9F-42C1-9862-3F0F198A60C1}" dt="2021-01-26T08:32:59.368" v="16" actId="47"/>
        <pc:sldMkLst>
          <pc:docMk/>
          <pc:sldMk cId="1263099765" sldId="481"/>
        </pc:sldMkLst>
      </pc:sldChg>
      <pc:sldChg chg="modSp mod">
        <pc:chgData name="Anatoliy Kigel" userId="7432c6c4687b0a9c" providerId="LiveId" clId="{77E40EE0-7A9F-42C1-9862-3F0F198A60C1}" dt="2021-01-27T18:48:49.045" v="674" actId="14100"/>
        <pc:sldMkLst>
          <pc:docMk/>
          <pc:sldMk cId="2234055322" sldId="484"/>
        </pc:sldMkLst>
        <pc:spChg chg="mod">
          <ac:chgData name="Anatoliy Kigel" userId="7432c6c4687b0a9c" providerId="LiveId" clId="{77E40EE0-7A9F-42C1-9862-3F0F198A60C1}" dt="2021-01-27T18:48:49.045" v="674" actId="14100"/>
          <ac:spMkLst>
            <pc:docMk/>
            <pc:sldMk cId="2234055322" sldId="484"/>
            <ac:spMk id="2" creationId="{00000000-0000-0000-0000-000000000000}"/>
          </ac:spMkLst>
        </pc:spChg>
        <pc:spChg chg="mod">
          <ac:chgData name="Anatoliy Kigel" userId="7432c6c4687b0a9c" providerId="LiveId" clId="{77E40EE0-7A9F-42C1-9862-3F0F198A60C1}" dt="2021-01-27T18:48:45.299" v="673" actId="14100"/>
          <ac:spMkLst>
            <pc:docMk/>
            <pc:sldMk cId="2234055322" sldId="484"/>
            <ac:spMk id="3" creationId="{00000000-0000-0000-0000-000000000000}"/>
          </ac:spMkLst>
        </pc:spChg>
        <pc:spChg chg="mod">
          <ac:chgData name="Anatoliy Kigel" userId="7432c6c4687b0a9c" providerId="LiveId" clId="{77E40EE0-7A9F-42C1-9862-3F0F198A60C1}" dt="2021-01-27T18:48:42.827" v="672" actId="14100"/>
          <ac:spMkLst>
            <pc:docMk/>
            <pc:sldMk cId="2234055322" sldId="484"/>
            <ac:spMk id="7" creationId="{00000000-0000-0000-0000-000000000000}"/>
          </ac:spMkLst>
        </pc:spChg>
      </pc:sldChg>
      <pc:sldChg chg="modSp mod">
        <pc:chgData name="Anatoliy Kigel" userId="7432c6c4687b0a9c" providerId="LiveId" clId="{77E40EE0-7A9F-42C1-9862-3F0F198A60C1}" dt="2021-01-27T18:52:02.498" v="683" actId="20577"/>
        <pc:sldMkLst>
          <pc:docMk/>
          <pc:sldMk cId="2428878961" sldId="489"/>
        </pc:sldMkLst>
        <pc:spChg chg="mod">
          <ac:chgData name="Anatoliy Kigel" userId="7432c6c4687b0a9c" providerId="LiveId" clId="{77E40EE0-7A9F-42C1-9862-3F0F198A60C1}" dt="2021-01-27T18:52:02.498" v="683" actId="20577"/>
          <ac:spMkLst>
            <pc:docMk/>
            <pc:sldMk cId="2428878961" sldId="489"/>
            <ac:spMk id="5" creationId="{00000000-0000-0000-0000-000000000000}"/>
          </ac:spMkLst>
        </pc:spChg>
      </pc:sldChg>
      <pc:sldChg chg="del">
        <pc:chgData name="Anatoliy Kigel" userId="7432c6c4687b0a9c" providerId="LiveId" clId="{77E40EE0-7A9F-42C1-9862-3F0F198A60C1}" dt="2021-01-26T08:29:30.712" v="13" actId="2696"/>
        <pc:sldMkLst>
          <pc:docMk/>
          <pc:sldMk cId="312203639" sldId="490"/>
        </pc:sldMkLst>
      </pc:sldChg>
      <pc:sldChg chg="add">
        <pc:chgData name="Anatoliy Kigel" userId="7432c6c4687b0a9c" providerId="LiveId" clId="{77E40EE0-7A9F-42C1-9862-3F0F198A60C1}" dt="2021-01-26T08:29:32.691" v="14"/>
        <pc:sldMkLst>
          <pc:docMk/>
          <pc:sldMk cId="1853233464" sldId="490"/>
        </pc:sldMkLst>
      </pc:sldChg>
      <pc:sldChg chg="modSp mod">
        <pc:chgData name="Anatoliy Kigel" userId="7432c6c4687b0a9c" providerId="LiveId" clId="{77E40EE0-7A9F-42C1-9862-3F0F198A60C1}" dt="2021-01-27T18:45:26.780" v="641" actId="20577"/>
        <pc:sldMkLst>
          <pc:docMk/>
          <pc:sldMk cId="1726068059" sldId="493"/>
        </pc:sldMkLst>
        <pc:spChg chg="mod">
          <ac:chgData name="Anatoliy Kigel" userId="7432c6c4687b0a9c" providerId="LiveId" clId="{77E40EE0-7A9F-42C1-9862-3F0F198A60C1}" dt="2021-01-27T18:45:26.780" v="641" actId="20577"/>
          <ac:spMkLst>
            <pc:docMk/>
            <pc:sldMk cId="1726068059" sldId="493"/>
            <ac:spMk id="5" creationId="{00000000-0000-0000-0000-000000000000}"/>
          </ac:spMkLst>
        </pc:spChg>
      </pc:sldChg>
      <pc:sldChg chg="modSp mod">
        <pc:chgData name="Anatoliy Kigel" userId="7432c6c4687b0a9c" providerId="LiveId" clId="{77E40EE0-7A9F-42C1-9862-3F0F198A60C1}" dt="2021-01-26T17:30:20.427" v="538"/>
        <pc:sldMkLst>
          <pc:docMk/>
          <pc:sldMk cId="1064840177" sldId="495"/>
        </pc:sldMkLst>
        <pc:spChg chg="mod">
          <ac:chgData name="Anatoliy Kigel" userId="7432c6c4687b0a9c" providerId="LiveId" clId="{77E40EE0-7A9F-42C1-9862-3F0F198A60C1}" dt="2021-01-26T08:34:04.511" v="25" actId="20577"/>
          <ac:spMkLst>
            <pc:docMk/>
            <pc:sldMk cId="1064840177" sldId="495"/>
            <ac:spMk id="2" creationId="{00000000-0000-0000-0000-000000000000}"/>
          </ac:spMkLst>
        </pc:spChg>
        <pc:spChg chg="mod">
          <ac:chgData name="Anatoliy Kigel" userId="7432c6c4687b0a9c" providerId="LiveId" clId="{77E40EE0-7A9F-42C1-9862-3F0F198A60C1}" dt="2021-01-26T17:30:20.427" v="538"/>
          <ac:spMkLst>
            <pc:docMk/>
            <pc:sldMk cId="1064840177" sldId="495"/>
            <ac:spMk id="4" creationId="{00000000-0000-0000-0000-000000000000}"/>
          </ac:spMkLst>
        </pc:spChg>
      </pc:sldChg>
      <pc:sldChg chg="modSp mod">
        <pc:chgData name="Anatoliy Kigel" userId="7432c6c4687b0a9c" providerId="LiveId" clId="{77E40EE0-7A9F-42C1-9862-3F0F198A60C1}" dt="2021-01-27T08:25:08.318" v="627" actId="113"/>
        <pc:sldMkLst>
          <pc:docMk/>
          <pc:sldMk cId="2666291732" sldId="498"/>
        </pc:sldMkLst>
        <pc:spChg chg="mod">
          <ac:chgData name="Anatoliy Kigel" userId="7432c6c4687b0a9c" providerId="LiveId" clId="{77E40EE0-7A9F-42C1-9862-3F0F198A60C1}" dt="2021-01-27T08:25:08.318" v="627" actId="113"/>
          <ac:spMkLst>
            <pc:docMk/>
            <pc:sldMk cId="2666291732" sldId="498"/>
            <ac:spMk id="5" creationId="{00000000-0000-0000-0000-000000000000}"/>
          </ac:spMkLst>
        </pc:spChg>
      </pc:sldChg>
      <pc:sldChg chg="del">
        <pc:chgData name="Anatoliy Kigel" userId="7432c6c4687b0a9c" providerId="LiveId" clId="{77E40EE0-7A9F-42C1-9862-3F0F198A60C1}" dt="2021-01-26T08:33:51.140" v="23" actId="47"/>
        <pc:sldMkLst>
          <pc:docMk/>
          <pc:sldMk cId="1516351510" sldId="500"/>
        </pc:sldMkLst>
      </pc:sldChg>
      <pc:sldChg chg="modSp add mod">
        <pc:chgData name="Anatoliy Kigel" userId="7432c6c4687b0a9c" providerId="LiveId" clId="{77E40EE0-7A9F-42C1-9862-3F0F198A60C1}" dt="2021-01-27T18:46:54.627" v="645" actId="20577"/>
        <pc:sldMkLst>
          <pc:docMk/>
          <pc:sldMk cId="759657321" sldId="540"/>
        </pc:sldMkLst>
        <pc:spChg chg="mod">
          <ac:chgData name="Anatoliy Kigel" userId="7432c6c4687b0a9c" providerId="LiveId" clId="{77E40EE0-7A9F-42C1-9862-3F0F198A60C1}" dt="2021-01-27T18:46:54.627" v="645" actId="20577"/>
          <ac:spMkLst>
            <pc:docMk/>
            <pc:sldMk cId="759657321" sldId="540"/>
            <ac:spMk id="5" creationId="{00000000-0000-0000-0000-000000000000}"/>
          </ac:spMkLst>
        </pc:spChg>
      </pc:sldChg>
      <pc:sldChg chg="modSp add del mod">
        <pc:chgData name="Anatoliy Kigel" userId="7432c6c4687b0a9c" providerId="LiveId" clId="{77E40EE0-7A9F-42C1-9862-3F0F198A60C1}" dt="2021-01-27T18:45:40.375" v="642" actId="2696"/>
        <pc:sldMkLst>
          <pc:docMk/>
          <pc:sldMk cId="3483579674" sldId="540"/>
        </pc:sldMkLst>
        <pc:spChg chg="mod">
          <ac:chgData name="Anatoliy Kigel" userId="7432c6c4687b0a9c" providerId="LiveId" clId="{77E40EE0-7A9F-42C1-9862-3F0F198A60C1}" dt="2021-01-27T08:24:32.476" v="606" actId="20577"/>
          <ac:spMkLst>
            <pc:docMk/>
            <pc:sldMk cId="3483579674" sldId="540"/>
            <ac:spMk id="5" creationId="{00000000-0000-0000-0000-000000000000}"/>
          </ac:spMkLst>
        </pc:spChg>
      </pc:sldChg>
      <pc:sldChg chg="modSp add del mod">
        <pc:chgData name="Anatoliy Kigel" userId="7432c6c4687b0a9c" providerId="LiveId" clId="{77E40EE0-7A9F-42C1-9862-3F0F198A60C1}" dt="2021-01-27T18:45:40.375" v="642" actId="2696"/>
        <pc:sldMkLst>
          <pc:docMk/>
          <pc:sldMk cId="1177455972" sldId="541"/>
        </pc:sldMkLst>
        <pc:spChg chg="mod">
          <ac:chgData name="Anatoliy Kigel" userId="7432c6c4687b0a9c" providerId="LiveId" clId="{77E40EE0-7A9F-42C1-9862-3F0F198A60C1}" dt="2021-01-27T08:24:47.054" v="621" actId="20577"/>
          <ac:spMkLst>
            <pc:docMk/>
            <pc:sldMk cId="1177455972" sldId="541"/>
            <ac:spMk id="5" creationId="{00000000-0000-0000-0000-000000000000}"/>
          </ac:spMkLst>
        </pc:spChg>
      </pc:sldChg>
      <pc:sldChg chg="modSp add mod">
        <pc:chgData name="Anatoliy Kigel" userId="7432c6c4687b0a9c" providerId="LiveId" clId="{77E40EE0-7A9F-42C1-9862-3F0F198A60C1}" dt="2021-01-27T18:46:57.411" v="646" actId="20577"/>
        <pc:sldMkLst>
          <pc:docMk/>
          <pc:sldMk cId="3840491838" sldId="541"/>
        </pc:sldMkLst>
        <pc:spChg chg="mod">
          <ac:chgData name="Anatoliy Kigel" userId="7432c6c4687b0a9c" providerId="LiveId" clId="{77E40EE0-7A9F-42C1-9862-3F0F198A60C1}" dt="2021-01-27T18:46:57.411" v="646" actId="20577"/>
          <ac:spMkLst>
            <pc:docMk/>
            <pc:sldMk cId="3840491838" sldId="541"/>
            <ac:spMk id="5" creationId="{00000000-0000-0000-0000-000000000000}"/>
          </ac:spMkLst>
        </pc:spChg>
      </pc:sldChg>
      <pc:sldChg chg="modSp add mod">
        <pc:chgData name="Anatoliy Kigel" userId="7432c6c4687b0a9c" providerId="LiveId" clId="{77E40EE0-7A9F-42C1-9862-3F0F198A60C1}" dt="2021-01-27T18:47:01.300" v="647" actId="20577"/>
        <pc:sldMkLst>
          <pc:docMk/>
          <pc:sldMk cId="1255034123" sldId="542"/>
        </pc:sldMkLst>
        <pc:spChg chg="mod">
          <ac:chgData name="Anatoliy Kigel" userId="7432c6c4687b0a9c" providerId="LiveId" clId="{77E40EE0-7A9F-42C1-9862-3F0F198A60C1}" dt="2021-01-27T18:47:01.300" v="647" actId="20577"/>
          <ac:spMkLst>
            <pc:docMk/>
            <pc:sldMk cId="1255034123" sldId="542"/>
            <ac:spMk id="5" creationId="{00000000-0000-0000-0000-000000000000}"/>
          </ac:spMkLst>
        </pc:spChg>
      </pc:sldChg>
      <pc:sldChg chg="modSp add del mod">
        <pc:chgData name="Anatoliy Kigel" userId="7432c6c4687b0a9c" providerId="LiveId" clId="{77E40EE0-7A9F-42C1-9862-3F0F198A60C1}" dt="2021-01-27T18:45:40.375" v="642" actId="2696"/>
        <pc:sldMkLst>
          <pc:docMk/>
          <pc:sldMk cId="3287890244" sldId="542"/>
        </pc:sldMkLst>
        <pc:spChg chg="mod">
          <ac:chgData name="Anatoliy Kigel" userId="7432c6c4687b0a9c" providerId="LiveId" clId="{77E40EE0-7A9F-42C1-9862-3F0F198A60C1}" dt="2021-01-27T08:25:01.572" v="626" actId="20577"/>
          <ac:spMkLst>
            <pc:docMk/>
            <pc:sldMk cId="3287890244" sldId="542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409D12-6674-4A6A-BECB-90B8820837C6}" type="datetimeFigureOut">
              <a:rPr lang="uk-UA" smtClean="0"/>
              <a:t>13.12.2023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56FB62-F861-4C36-8104-69607B85F51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1205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903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31174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82135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6EC5F-9358-40E3-9F92-855DF13A52BE}" type="datetimeFigureOut">
              <a:rPr lang="uk-UA" smtClean="0"/>
              <a:t>13.12.2023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A2063-4D5C-4940-AF6B-B7F82206419C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14423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6EC5F-9358-40E3-9F92-855DF13A52BE}" type="datetimeFigureOut">
              <a:rPr lang="uk-UA" smtClean="0"/>
              <a:t>13.12.2023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A2063-4D5C-4940-AF6B-B7F82206419C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10980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6EC5F-9358-40E3-9F92-855DF13A52BE}" type="datetimeFigureOut">
              <a:rPr lang="uk-UA" smtClean="0"/>
              <a:t>13.12.2023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A2063-4D5C-4940-AF6B-B7F82206419C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39242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6EC5F-9358-40E3-9F92-855DF13A52BE}" type="datetimeFigureOut">
              <a:rPr lang="uk-UA" smtClean="0"/>
              <a:t>13.12.2023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A2063-4D5C-4940-AF6B-B7F82206419C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00107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6EC5F-9358-40E3-9F92-855DF13A52BE}" type="datetimeFigureOut">
              <a:rPr lang="uk-UA" smtClean="0"/>
              <a:t>13.12.2023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A2063-4D5C-4940-AF6B-B7F82206419C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68323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6EC5F-9358-40E3-9F92-855DF13A52BE}" type="datetimeFigureOut">
              <a:rPr lang="uk-UA" smtClean="0"/>
              <a:t>13.12.2023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A2063-4D5C-4940-AF6B-B7F82206419C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27166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6EC5F-9358-40E3-9F92-855DF13A52BE}" type="datetimeFigureOut">
              <a:rPr lang="uk-UA" smtClean="0"/>
              <a:t>13.12.2023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A2063-4D5C-4940-AF6B-B7F82206419C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26515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6EC5F-9358-40E3-9F92-855DF13A52BE}" type="datetimeFigureOut">
              <a:rPr lang="uk-UA" smtClean="0"/>
              <a:t>13.12.2023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A2063-4D5C-4940-AF6B-B7F82206419C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58560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6EC5F-9358-40E3-9F92-855DF13A52BE}" type="datetimeFigureOut">
              <a:rPr lang="uk-UA" smtClean="0"/>
              <a:t>13.12.2023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A2063-4D5C-4940-AF6B-B7F82206419C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85886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6EC5F-9358-40E3-9F92-855DF13A52BE}" type="datetimeFigureOut">
              <a:rPr lang="uk-UA" smtClean="0"/>
              <a:t>13.12.2023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A2063-4D5C-4940-AF6B-B7F82206419C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77944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6EC5F-9358-40E3-9F92-855DF13A52BE}" type="datetimeFigureOut">
              <a:rPr lang="uk-UA" smtClean="0"/>
              <a:t>13.12.2023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A2063-4D5C-4940-AF6B-B7F82206419C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92040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6EC5F-9358-40E3-9F92-855DF13A52BE}" type="datetimeFigureOut">
              <a:rPr lang="uk-UA" smtClean="0"/>
              <a:t>13.12.2023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A2063-4D5C-4940-AF6B-B7F82206419C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10918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hyperlink" Target="https://www.youtube.com/watch?v=U0U8Ddx4TgE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&#1055;&#1088;&#1086;&#1075;&#1088;&#1077;&#1089;&#1089;&#1080;&#1074;&#1085;&#1086;&#1077;_&#1085;&#1072;&#1083;&#1086;&#1075;&#1086;&#1086;&#1073;&#1083;&#1086;&#1078;&#1077;&#1085;&#1080;&#1077;#&#1055;&#1086;&#1076;&#1086;&#1093;&#1086;&#1076;&#1085;&#1099;&#1081;_&#1085;&#1072;&#1083;&#1086;&#1075;_&#1074;_&#1057;&#1064;&#1040;" TargetMode="External"/><Relationship Id="rId2" Type="http://schemas.openxmlformats.org/officeDocument/2006/relationships/hyperlink" Target="https://ru.wikipedia.org/wiki/&#1055;&#1088;&#1086;&#1075;&#1088;&#1077;&#1089;&#1089;&#1080;&#1074;&#1085;&#1086;&#1077;_&#1085;&#1072;&#1083;&#1086;&#1075;&#1086;&#1086;&#1073;&#1083;&#1086;&#1078;&#1077;&#1085;&#1080;&#1077;#&#1052;&#1085;&#1086;&#1075;&#1086;&#1089;&#1090;&#1091;&#1087;&#1077;&#1085;&#1095;&#1072;&#1090;&#1072;&#1103;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axfoundation.org/data/all/federal/2024-tax-brackets/" TargetMode="External"/><Relationship Id="rId4" Type="http://schemas.openxmlformats.org/officeDocument/2006/relationships/image" Target="../media/image29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-1" y="497626"/>
            <a:ext cx="121920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ru-RU" sz="5400" b="1" dirty="0">
                <a:solidFill>
                  <a:schemeClr val="bg1"/>
                </a:solidFill>
              </a:rPr>
              <a:t>Программирование</a:t>
            </a:r>
            <a:r>
              <a:rPr lang="uk-UA" sz="5400" b="1" dirty="0">
                <a:solidFill>
                  <a:schemeClr val="bg1"/>
                </a:solidFill>
              </a:rPr>
              <a:t> на </a:t>
            </a:r>
            <a:r>
              <a:rPr lang="en-US" sz="5400" b="1" dirty="0">
                <a:solidFill>
                  <a:schemeClr val="bg1"/>
                </a:solidFill>
              </a:rPr>
              <a:t>JavaScript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-2" y="5593810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sz="3200" b="1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>
                <a:solidFill>
                  <a:srgbClr val="FFC000"/>
                </a:solidFill>
                <a:cs typeface="Segoe UI Semibold" panose="020B0702040204020203" pitchFamily="34" charset="0"/>
              </a:rPr>
              <a:t>/JS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1848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D8735C15-136F-4E76-AE52-8BA94B0D8676}"/>
              </a:ext>
            </a:extLst>
          </p:cNvPr>
          <p:cNvSpPr txBox="1"/>
          <p:nvPr/>
        </p:nvSpPr>
        <p:spPr>
          <a:xfrm>
            <a:off x="0" y="279399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Развитие </a:t>
            </a:r>
            <a:r>
              <a:rPr lang="en-US" sz="4400" b="1" dirty="0"/>
              <a:t>JavaScript</a:t>
            </a:r>
            <a:r>
              <a:rPr lang="ru-RU" sz="4400" b="1" dirty="0"/>
              <a:t>…</a:t>
            </a:r>
            <a:endParaRPr lang="uk-UA" sz="4400" b="1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8DEFE6B9-E44C-4668-A9ED-DCAD81626A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147" y="1381127"/>
            <a:ext cx="3896211" cy="496069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38789140-6C72-4284-B53C-52ED488A74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667"/>
          <a:stretch/>
        </p:blipFill>
        <p:spPr bwMode="auto">
          <a:xfrm>
            <a:off x="871532" y="1381127"/>
            <a:ext cx="6049968" cy="496399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2721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1</a:t>
            </a:r>
            <a:r>
              <a:rPr lang="en-US" sz="6000" b="1" dirty="0"/>
              <a:t>. Export/Import </a:t>
            </a:r>
          </a:p>
          <a:p>
            <a:pPr algn="ctr"/>
            <a:r>
              <a:rPr lang="en-US" sz="6000" b="1" dirty="0"/>
              <a:t>(ES Modules)</a:t>
            </a:r>
            <a:endParaRPr lang="uk-UA" sz="3200" b="1" i="1" dirty="0"/>
          </a:p>
        </p:txBody>
      </p:sp>
    </p:spTree>
    <p:extLst>
      <p:ext uri="{BB962C8B-B14F-4D97-AF65-F5344CB8AC3E}">
        <p14:creationId xmlns:p14="http://schemas.microsoft.com/office/powerpoint/2010/main" val="3517369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9038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Процедура экспорта/импорта модулей (</a:t>
            </a:r>
            <a:r>
              <a:rPr lang="en-US" sz="3600" b="1" dirty="0"/>
              <a:t>ES Modules</a:t>
            </a:r>
            <a:r>
              <a:rPr lang="ru-RU" sz="3600" b="1" dirty="0"/>
              <a:t>)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93" y="908720"/>
            <a:ext cx="6912768" cy="25423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4192" y="908720"/>
            <a:ext cx="4120740" cy="42484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623393" y="4581128"/>
            <a:ext cx="69127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Директивы </a:t>
            </a:r>
            <a:r>
              <a:rPr lang="en-US" b="1" dirty="0"/>
              <a:t>export/import</a:t>
            </a:r>
            <a:r>
              <a:rPr lang="ru-RU" dirty="0"/>
              <a:t> по сути позволяют подключать сторонние (специальным образом подготовленные) </a:t>
            </a:r>
            <a:r>
              <a:rPr lang="en-US" i="1" dirty="0" err="1"/>
              <a:t>js</a:t>
            </a:r>
            <a:r>
              <a:rPr lang="en-US" i="1" dirty="0"/>
              <a:t>-</a:t>
            </a:r>
            <a:r>
              <a:rPr lang="ru-RU" i="1" dirty="0"/>
              <a:t>файлы</a:t>
            </a:r>
            <a:r>
              <a:rPr lang="en-US" i="1" dirty="0"/>
              <a:t> </a:t>
            </a:r>
            <a:r>
              <a:rPr lang="en-US" dirty="0"/>
              <a:t>(</a:t>
            </a:r>
            <a:r>
              <a:rPr lang="en-US" b="1" dirty="0"/>
              <a:t>ES-</a:t>
            </a:r>
            <a:r>
              <a:rPr lang="ru-RU" b="1" dirty="0"/>
              <a:t>модули</a:t>
            </a:r>
            <a:r>
              <a:rPr lang="en-US" dirty="0"/>
              <a:t>)</a:t>
            </a:r>
            <a:r>
              <a:rPr lang="ru-RU" dirty="0"/>
              <a:t> с кодом непосредственно из </a:t>
            </a:r>
            <a:r>
              <a:rPr lang="en-US" i="1" dirty="0" err="1"/>
              <a:t>js</a:t>
            </a:r>
            <a:r>
              <a:rPr lang="en-US" i="1" dirty="0"/>
              <a:t>-</a:t>
            </a:r>
            <a:r>
              <a:rPr lang="ru-RU" i="1" dirty="0"/>
              <a:t>кода</a:t>
            </a:r>
            <a:r>
              <a:rPr lang="ru-RU" dirty="0"/>
              <a:t>.  Для работы этого механизма первый файл (в котором импортируются другие</a:t>
            </a:r>
            <a:r>
              <a:rPr lang="en-US" dirty="0"/>
              <a:t>)</a:t>
            </a:r>
            <a:r>
              <a:rPr lang="ru-RU" dirty="0"/>
              <a:t> должен быть подключен с атрибутом </a:t>
            </a:r>
            <a:r>
              <a:rPr lang="en-US" b="1" dirty="0"/>
              <a:t>type=‘module’</a:t>
            </a:r>
            <a:r>
              <a:rPr lang="en-US" dirty="0"/>
              <a:t>. </a:t>
            </a:r>
            <a:endParaRPr lang="ru-RU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393" y="3594734"/>
            <a:ext cx="6912769" cy="778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4369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/>
              <a:t>2</a:t>
            </a:r>
            <a:r>
              <a:rPr lang="en-US" sz="6600" b="1"/>
              <a:t>. </a:t>
            </a:r>
            <a:r>
              <a:rPr lang="ru-RU" sz="6600" b="1" dirty="0"/>
              <a:t>Переменные </a:t>
            </a:r>
            <a:br>
              <a:rPr lang="en-US" sz="6600" b="1" dirty="0"/>
            </a:br>
            <a:r>
              <a:rPr lang="ru-RU" sz="6600" b="1" dirty="0"/>
              <a:t>и типы данных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1675387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38968" y="6205948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tx1"/>
                </a:solidFill>
              </a:rPr>
              <a:pPr algn="ctr">
                <a:defRPr/>
              </a:pPr>
              <a:t>14</a:t>
            </a:fld>
            <a:endParaRPr lang="uk-UA" sz="2400" b="1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0" y="345232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400" b="1" dirty="0"/>
              <a:t>Переменные в </a:t>
            </a:r>
            <a:r>
              <a:rPr lang="en-US" sz="4400" b="1" dirty="0"/>
              <a:t>JavaScript</a:t>
            </a:r>
            <a:r>
              <a:rPr lang="ru-RU" sz="4400" b="1" dirty="0"/>
              <a:t> 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7981950" y="1751381"/>
            <a:ext cx="38354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Переменные объявляются при помощи ключевых слов </a:t>
            </a:r>
            <a:r>
              <a:rPr lang="it-IT" sz="2400" b="1" dirty="0"/>
              <a:t>var</a:t>
            </a:r>
            <a:r>
              <a:rPr lang="it-IT" sz="2400" dirty="0"/>
              <a:t>, </a:t>
            </a:r>
            <a:r>
              <a:rPr lang="it-IT" sz="2400" b="1" dirty="0"/>
              <a:t>let</a:t>
            </a:r>
            <a:r>
              <a:rPr lang="it-IT" sz="2400" dirty="0"/>
              <a:t> </a:t>
            </a:r>
            <a:r>
              <a:rPr lang="ru-RU" sz="2400" dirty="0"/>
              <a:t>и </a:t>
            </a:r>
            <a:r>
              <a:rPr lang="it-IT" sz="2400" b="1" dirty="0"/>
              <a:t>const</a:t>
            </a:r>
            <a:r>
              <a:rPr lang="ru-RU" sz="2400" dirty="0"/>
              <a:t>.  Первые два способа отличаются областью видимости переменной которая создаётся. Третий создаёт переменную у которой нельзя заменить значения после инициализации.</a:t>
            </a:r>
            <a:r>
              <a:rPr lang="en-US" sz="2400" dirty="0"/>
              <a:t> </a:t>
            </a:r>
            <a:endParaRPr lang="ru-RU" sz="24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b="21060"/>
          <a:stretch/>
        </p:blipFill>
        <p:spPr>
          <a:xfrm>
            <a:off x="0" y="1751381"/>
            <a:ext cx="7537176" cy="41244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524060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38968" y="6205948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tx1"/>
                </a:solidFill>
              </a:rPr>
              <a:pPr algn="ctr">
                <a:defRPr/>
              </a:pPr>
              <a:t>15</a:t>
            </a:fld>
            <a:endParaRPr lang="uk-UA" sz="2400" b="1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26670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6000" b="1" baseline="3000" dirty="0"/>
              <a:t>Тип</a:t>
            </a:r>
            <a:r>
              <a:rPr lang="ru-RU" sz="6000" b="1" baseline="3000" dirty="0"/>
              <a:t>ы данных в </a:t>
            </a:r>
            <a:r>
              <a:rPr lang="en-US" sz="6000" b="1" baseline="3000" dirty="0"/>
              <a:t>JavaScript</a:t>
            </a:r>
            <a:endParaRPr lang="uk-UA" sz="6000" b="1" baseline="3000" dirty="0"/>
          </a:p>
        </p:txBody>
      </p:sp>
      <p:sp>
        <p:nvSpPr>
          <p:cNvPr id="10" name="TextBox 9"/>
          <p:cNvSpPr txBox="1"/>
          <p:nvPr/>
        </p:nvSpPr>
        <p:spPr>
          <a:xfrm>
            <a:off x="7402720" y="1215367"/>
            <a:ext cx="429382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Переменные могут хранить значение одного из поддерживаемых типов данных. В ходе выполнения кода может меняться как содержимое переменной так и его тип.</a:t>
            </a:r>
          </a:p>
          <a:p>
            <a:r>
              <a:rPr lang="ru-RU" sz="2400" b="1" dirty="0"/>
              <a:t>Тип влияет на то какие операции могут быть выполнены с переменной</a:t>
            </a:r>
            <a:r>
              <a:rPr lang="ru-RU" sz="2400" dirty="0"/>
              <a:t>. Тип переменной можно получить при помощи оператора/функции </a:t>
            </a:r>
            <a:r>
              <a:rPr lang="en-US" sz="2400" b="1" dirty="0" err="1"/>
              <a:t>typeof</a:t>
            </a:r>
            <a:r>
              <a:rPr lang="en-US" sz="2400" dirty="0"/>
              <a:t>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24001"/>
            <a:ext cx="6882488" cy="47812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409875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38968" y="6205948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tx1"/>
                </a:solidFill>
              </a:rPr>
              <a:pPr algn="ctr">
                <a:defRPr/>
              </a:pPr>
              <a:t>16</a:t>
            </a:fld>
            <a:endParaRPr lang="uk-UA" sz="2400" b="1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440859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b="1" baseline="3000" dirty="0"/>
              <a:t>Преобразование типов</a:t>
            </a:r>
            <a:endParaRPr lang="uk-UA" sz="6000" b="1" baseline="3000" dirty="0"/>
          </a:p>
        </p:txBody>
      </p:sp>
      <p:sp>
        <p:nvSpPr>
          <p:cNvPr id="10" name="TextBox 9"/>
          <p:cNvSpPr txBox="1"/>
          <p:nvPr/>
        </p:nvSpPr>
        <p:spPr>
          <a:xfrm>
            <a:off x="1862355" y="1844032"/>
            <a:ext cx="917192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Несмотря на наличие механизма автоматического приведения типов может возникать ситуации требующие принудительного преобразования типов (чаще всего </a:t>
            </a:r>
            <a:r>
              <a:rPr lang="en-US" sz="2800" b="1" dirty="0"/>
              <a:t>string</a:t>
            </a:r>
            <a:r>
              <a:rPr lang="en-US" sz="2800" dirty="0"/>
              <a:t> </a:t>
            </a:r>
            <a:r>
              <a:rPr lang="ru-RU" sz="2800" dirty="0"/>
              <a:t>к</a:t>
            </a:r>
            <a:r>
              <a:rPr lang="en-US" sz="2800" dirty="0"/>
              <a:t> </a:t>
            </a:r>
            <a:r>
              <a:rPr lang="en-US" sz="2800" b="1" dirty="0"/>
              <a:t>number</a:t>
            </a:r>
            <a:r>
              <a:rPr lang="ru-RU" sz="2800" dirty="0"/>
              <a:t>), для этого есть ряд возможностей. В первую очередь при помощи соответствующих функций-конструкторов </a:t>
            </a:r>
            <a:r>
              <a:rPr lang="en-US" sz="2800" b="1" dirty="0"/>
              <a:t>Number()</a:t>
            </a:r>
            <a:r>
              <a:rPr lang="en-US" sz="2800" dirty="0"/>
              <a:t>, </a:t>
            </a:r>
            <a:r>
              <a:rPr lang="en-US" sz="2800" b="1" dirty="0"/>
              <a:t>String()</a:t>
            </a:r>
            <a:r>
              <a:rPr lang="en-US" sz="2800" dirty="0"/>
              <a:t>, </a:t>
            </a:r>
            <a:r>
              <a:rPr lang="en-US" sz="2800" b="1" dirty="0"/>
              <a:t>Boolean()</a:t>
            </a:r>
            <a:r>
              <a:rPr lang="en-US" sz="2800" dirty="0"/>
              <a:t>, </a:t>
            </a:r>
            <a:r>
              <a:rPr lang="en-US" sz="2800" b="1" dirty="0" err="1"/>
              <a:t>BigInt</a:t>
            </a:r>
            <a:r>
              <a:rPr lang="en-US" sz="2800" b="1" dirty="0"/>
              <a:t>()</a:t>
            </a:r>
            <a:r>
              <a:rPr lang="ru-RU" sz="2800" dirty="0"/>
              <a:t>, </a:t>
            </a:r>
            <a:r>
              <a:rPr lang="en-US" sz="2800" b="1" dirty="0"/>
              <a:t>Symbol()</a:t>
            </a:r>
            <a:r>
              <a:rPr lang="en-US" sz="2800" dirty="0"/>
              <a:t> </a:t>
            </a:r>
            <a:r>
              <a:rPr lang="ru-RU" sz="2800" dirty="0"/>
              <a:t>и т.д.</a:t>
            </a:r>
            <a:endParaRPr lang="uk-UA" sz="2400" i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0" y="5635811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/>
              <a:t>Подробнее: </a:t>
            </a:r>
            <a:r>
              <a:rPr lang="en-US" sz="2800" b="1" dirty="0">
                <a:solidFill>
                  <a:srgbClr val="0070C0"/>
                </a:solidFill>
              </a:rPr>
              <a:t>https://uk.javascript.info/types</a:t>
            </a:r>
            <a:endParaRPr lang="ru-RU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53185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38968" y="6205948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tx1"/>
                </a:solidFill>
              </a:rPr>
              <a:pPr algn="ctr">
                <a:defRPr/>
              </a:pPr>
              <a:t>17</a:t>
            </a:fld>
            <a:endParaRPr lang="uk-UA" sz="2400" b="1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46602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b="1" baseline="3000" dirty="0"/>
              <a:t>О проблемах с «точностью» при работе с </a:t>
            </a:r>
            <a:r>
              <a:rPr lang="en-US" sz="5400" b="1" baseline="3000" dirty="0">
                <a:solidFill>
                  <a:schemeClr val="accent2"/>
                </a:solidFill>
              </a:rPr>
              <a:t>number</a:t>
            </a:r>
            <a:endParaRPr lang="uk-UA" sz="5400" b="1" baseline="3000" dirty="0">
              <a:solidFill>
                <a:schemeClr val="accent2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0" y="5124082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hlinkClick r:id="rId2"/>
              </a:rPr>
              <a:t>https://www.youtube.com/watch?v=U0U8Ddx4TgE</a:t>
            </a:r>
            <a:endParaRPr lang="ru-RU" sz="3600" b="1" dirty="0">
              <a:solidFill>
                <a:srgbClr val="0070C0"/>
              </a:solidFill>
            </a:endParaRPr>
          </a:p>
        </p:txBody>
      </p:sp>
      <p:pic>
        <p:nvPicPr>
          <p:cNvPr id="1026" name="Picture 2" descr="Lightbox">
            <a:extLst>
              <a:ext uri="{FF2B5EF4-FFF2-40B4-BE49-F238E27FC236}">
                <a16:creationId xmlns:a16="http://schemas.microsoft.com/office/drawing/2014/main" id="{0CCA4105-F93A-4CAD-90C9-C5A4631B30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943673"/>
            <a:ext cx="9753600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86950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3</a:t>
            </a:r>
            <a:r>
              <a:rPr lang="ru-RU" sz="6000" b="1" dirty="0"/>
              <a:t>. Немного практики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24288789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07468" y="1916308"/>
            <a:ext cx="99011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/>
              <a:t>Задача: </a:t>
            </a:r>
            <a:r>
              <a:rPr lang="ru-RU" sz="3600" dirty="0"/>
              <a:t>Тарифы банка за перевод средств с карты на карту: </a:t>
            </a:r>
            <a:r>
              <a:rPr lang="ru-RU" sz="3600" b="1" dirty="0"/>
              <a:t>1%</a:t>
            </a:r>
            <a:r>
              <a:rPr lang="ru-RU" sz="3600" dirty="0"/>
              <a:t> за счёт личных средств и </a:t>
            </a:r>
            <a:r>
              <a:rPr lang="ru-RU" sz="3600" b="1" dirty="0"/>
              <a:t>4%</a:t>
            </a:r>
            <a:r>
              <a:rPr lang="ru-RU" sz="3600" dirty="0"/>
              <a:t> в счёт кредитного лимита. Скрипт должен рассчитывать сумму комиссии за перевод (который хочет выполнить пользователь), и определять возможно ли выполнить перевод</a:t>
            </a:r>
            <a:r>
              <a:rPr lang="en-US" sz="3600" dirty="0"/>
              <a:t> (</a:t>
            </a:r>
            <a:r>
              <a:rPr lang="ru-RU" sz="3600" dirty="0"/>
              <a:t>достаточно ли средств</a:t>
            </a:r>
            <a:r>
              <a:rPr lang="en-US" sz="3600" dirty="0"/>
              <a:t>)</a:t>
            </a:r>
            <a:r>
              <a:rPr lang="ru-RU" sz="3600" dirty="0"/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8B71A7-79EE-4E93-BF52-256DFA7DF827}"/>
              </a:ext>
            </a:extLst>
          </p:cNvPr>
          <p:cNvSpPr txBox="1"/>
          <p:nvPr/>
        </p:nvSpPr>
        <p:spPr>
          <a:xfrm>
            <a:off x="0" y="595618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/>
              <a:t>Задача </a:t>
            </a:r>
            <a:r>
              <a:rPr lang="en-US" sz="4800" b="1" dirty="0"/>
              <a:t>#1</a:t>
            </a:r>
            <a:endParaRPr lang="uk-UA" sz="4800" b="1" dirty="0"/>
          </a:p>
        </p:txBody>
      </p:sp>
    </p:spTree>
    <p:extLst>
      <p:ext uri="{BB962C8B-B14F-4D97-AF65-F5344CB8AC3E}">
        <p14:creationId xmlns:p14="http://schemas.microsoft.com/office/powerpoint/2010/main" val="114308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800" b="1" dirty="0"/>
              <a:t>Первым делом</a:t>
            </a:r>
            <a:endParaRPr lang="uk-UA" sz="8800" b="1" dirty="0"/>
          </a:p>
        </p:txBody>
      </p:sp>
    </p:spTree>
    <p:extLst>
      <p:ext uri="{BB962C8B-B14F-4D97-AF65-F5344CB8AC3E}">
        <p14:creationId xmlns:p14="http://schemas.microsoft.com/office/powerpoint/2010/main" val="9927193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200" b="1" dirty="0"/>
              <a:t>«Источник знаний»</a:t>
            </a:r>
            <a:endParaRPr lang="uk-UA" sz="7200" b="1" dirty="0"/>
          </a:p>
        </p:txBody>
      </p:sp>
    </p:spTree>
    <p:extLst>
      <p:ext uri="{BB962C8B-B14F-4D97-AF65-F5344CB8AC3E}">
        <p14:creationId xmlns:p14="http://schemas.microsoft.com/office/powerpoint/2010/main" val="26662917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5396765" y="2138908"/>
            <a:ext cx="635268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4000" b="1" dirty="0" err="1">
                <a:solidFill>
                  <a:srgbClr val="0070C0"/>
                </a:solidFill>
              </a:rPr>
              <a:t>Дэвид</a:t>
            </a:r>
            <a:r>
              <a:rPr lang="uk-UA" sz="4000" b="1" dirty="0">
                <a:solidFill>
                  <a:srgbClr val="0070C0"/>
                </a:solidFill>
              </a:rPr>
              <a:t> </a:t>
            </a:r>
            <a:r>
              <a:rPr lang="uk-UA" sz="4000" b="1" dirty="0" err="1">
                <a:solidFill>
                  <a:srgbClr val="0070C0"/>
                </a:solidFill>
              </a:rPr>
              <a:t>Флэнаган</a:t>
            </a:r>
            <a:br>
              <a:rPr lang="en-US" sz="4000" b="1" dirty="0">
                <a:solidFill>
                  <a:srgbClr val="0070C0"/>
                </a:solidFill>
              </a:rPr>
            </a:br>
            <a:endParaRPr lang="en-US" sz="4000" b="1" dirty="0">
              <a:solidFill>
                <a:srgbClr val="0070C0"/>
              </a:solidFill>
            </a:endParaRPr>
          </a:p>
          <a:p>
            <a:pPr fontAlgn="base"/>
            <a:r>
              <a:rPr lang="ru-RU" sz="4000" b="1" dirty="0" err="1">
                <a:solidFill>
                  <a:srgbClr val="00B050"/>
                </a:solidFill>
                <a:effectLst/>
                <a:latin typeface="Rozetka"/>
              </a:rPr>
              <a:t>JavaScript</a:t>
            </a:r>
            <a:r>
              <a:rPr lang="ru-RU" sz="4000" b="1" dirty="0">
                <a:solidFill>
                  <a:srgbClr val="00B050"/>
                </a:solidFill>
                <a:effectLst/>
                <a:latin typeface="Rozetka"/>
              </a:rPr>
              <a:t>: </a:t>
            </a:r>
            <a:r>
              <a:rPr lang="ru-RU" sz="4000" b="1" dirty="0">
                <a:effectLst/>
                <a:latin typeface="Rozetka"/>
              </a:rPr>
              <a:t>Полное руководство, 7-е издание</a:t>
            </a:r>
            <a:endParaRPr lang="en-US" sz="4000" b="1" dirty="0">
              <a:solidFill>
                <a:schemeClr val="accent2"/>
              </a:solidFill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1048F2D9-BF27-4B25-BF42-2C1064DB10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957590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08751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>
                <a:solidFill>
                  <a:srgbClr val="FFC000"/>
                </a:solidFill>
              </a:rPr>
              <a:t>Домашнее задание </a:t>
            </a:r>
          </a:p>
          <a:p>
            <a:pPr algn="ctr"/>
            <a:r>
              <a:rPr lang="ru-RU" sz="6000" b="1" dirty="0"/>
              <a:t>/сделать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0051164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Заголовок 20"/>
          <p:cNvSpPr>
            <a:spLocks noGrp="1"/>
          </p:cNvSpPr>
          <p:nvPr>
            <p:ph type="title"/>
          </p:nvPr>
        </p:nvSpPr>
        <p:spPr>
          <a:xfrm>
            <a:off x="364375" y="150053"/>
            <a:ext cx="11662756" cy="1819974"/>
          </a:xfrm>
        </p:spPr>
        <p:txBody>
          <a:bodyPr>
            <a:noAutofit/>
          </a:bodyPr>
          <a:lstStyle/>
          <a:p>
            <a:pPr algn="ctr"/>
            <a:r>
              <a:rPr lang="ru-RU" sz="3200" b="1" dirty="0">
                <a:latin typeface="+mn-lt"/>
              </a:rPr>
              <a:t>Каждое домашнее задание оформляйте в виде отдельного </a:t>
            </a:r>
            <a:r>
              <a:rPr lang="ru-RU" sz="3200" b="1" dirty="0" err="1">
                <a:latin typeface="+mn-lt"/>
              </a:rPr>
              <a:t>репозитория</a:t>
            </a:r>
            <a:r>
              <a:rPr lang="ru-RU" sz="3200" b="1" dirty="0">
                <a:latin typeface="+mn-lt"/>
              </a:rPr>
              <a:t> на </a:t>
            </a:r>
            <a:r>
              <a:rPr lang="en-US" sz="3200" b="1" dirty="0">
                <a:latin typeface="+mn-lt"/>
              </a:rPr>
              <a:t>GitHub</a:t>
            </a:r>
            <a:r>
              <a:rPr lang="ru-RU" sz="3200" b="1" dirty="0">
                <a:latin typeface="+mn-lt"/>
              </a:rPr>
              <a:t>, в названии которого </a:t>
            </a:r>
            <a:r>
              <a:rPr lang="ru-RU" sz="3200" b="1" dirty="0">
                <a:solidFill>
                  <a:schemeClr val="accent2"/>
                </a:solidFill>
                <a:latin typeface="+mn-lt"/>
              </a:rPr>
              <a:t>укажите номер задания</a:t>
            </a:r>
            <a:r>
              <a:rPr lang="ru-RU" sz="3200" b="1" dirty="0">
                <a:latin typeface="+mn-lt"/>
              </a:rPr>
              <a:t> (например:</a:t>
            </a:r>
            <a:r>
              <a:rPr lang="en-US" sz="3200" b="1" dirty="0">
                <a:latin typeface="+mn-lt"/>
              </a:rPr>
              <a:t> </a:t>
            </a:r>
            <a:r>
              <a:rPr lang="ru-RU" sz="3200" b="1" dirty="0">
                <a:latin typeface="+mn-lt"/>
              </a:rPr>
              <a:t> </a:t>
            </a:r>
            <a:r>
              <a:rPr lang="en-US" sz="3200" b="1" dirty="0">
                <a:solidFill>
                  <a:schemeClr val="accent2"/>
                </a:solidFill>
                <a:latin typeface="+mn-lt"/>
              </a:rPr>
              <a:t>a1-federal-tax</a:t>
            </a:r>
            <a:r>
              <a:rPr lang="ru-RU" sz="3200" b="1" dirty="0">
                <a:latin typeface="+mn-lt"/>
              </a:rPr>
              <a:t>)</a:t>
            </a:r>
            <a:endParaRPr lang="uk-UA" sz="3200" b="1" dirty="0">
              <a:latin typeface="+mn-lt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310959" y="5315657"/>
            <a:ext cx="807165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Если есть проблемы, вопросы, трудности, делаем тоже самое – код с проблемой заливаем на </a:t>
            </a:r>
            <a:r>
              <a:rPr lang="en-US" sz="2800" b="1" dirty="0"/>
              <a:t>GitHub</a:t>
            </a:r>
            <a:r>
              <a:rPr lang="en-US" sz="2800" dirty="0"/>
              <a:t> </a:t>
            </a:r>
            <a:r>
              <a:rPr lang="ru-RU" sz="2800" dirty="0"/>
              <a:t>и ссылку на него, с описанием </a:t>
            </a:r>
            <a:r>
              <a:rPr lang="uk-UA" sz="2800"/>
              <a:t>проблемі</a:t>
            </a:r>
            <a:r>
              <a:rPr lang="ru-RU" sz="2800"/>
              <a:t> </a:t>
            </a:r>
            <a:r>
              <a:rPr lang="ru-RU" sz="2800" dirty="0"/>
              <a:t>в </a:t>
            </a:r>
            <a:r>
              <a:rPr lang="ru-RU" sz="2800" b="1" dirty="0"/>
              <a:t>группу</a:t>
            </a:r>
            <a:r>
              <a:rPr lang="ru-RU" sz="2800" dirty="0"/>
              <a:t>.</a:t>
            </a:r>
            <a:endParaRPr lang="uk-UA" sz="2800" b="1" dirty="0">
              <a:solidFill>
                <a:srgbClr val="7030A0"/>
              </a:solidFill>
            </a:endParaRPr>
          </a:p>
        </p:txBody>
      </p:sp>
      <p:pic>
        <p:nvPicPr>
          <p:cNvPr id="6148" name="Picture 4" descr="https://asanablog-wpengine.netdna-ssl.com/wp-content/post-images/code-review-image-1024x520@2x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21" y="2792656"/>
            <a:ext cx="3516284" cy="17856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Ð ÐµÐ·ÑÐ»ÑÑÐ°Ñ Ð¿Ð¾ÑÑÐºÑ Ð·Ð¾Ð±ÑÐ°Ð¶ÐµÐ½Ñ Ð·Ð° Ð·Ð°Ð¿Ð¸ÑÐ¾Ð¼ &quot;github logo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7819" y="2544067"/>
            <a:ext cx="2282787" cy="2282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Стрелка вправо 9"/>
          <p:cNvSpPr/>
          <p:nvPr/>
        </p:nvSpPr>
        <p:spPr>
          <a:xfrm>
            <a:off x="4759515" y="3099414"/>
            <a:ext cx="851019" cy="1172095"/>
          </a:xfrm>
          <a:prstGeom prst="rightArrow">
            <a:avLst/>
          </a:prstGeom>
          <a:noFill/>
          <a:ln w="57150" cmpd="sng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12" name="Picture 2" descr="File:Telegram logo.svg - Wikimedia Common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7708" y="2803834"/>
            <a:ext cx="1774435" cy="17744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Стрелка вправо 13"/>
          <p:cNvSpPr/>
          <p:nvPr/>
        </p:nvSpPr>
        <p:spPr>
          <a:xfrm>
            <a:off x="8010606" y="3099414"/>
            <a:ext cx="851019" cy="1172095"/>
          </a:xfrm>
          <a:prstGeom prst="rightArrow">
            <a:avLst/>
          </a:prstGeom>
          <a:noFill/>
          <a:ln w="57150" cmpd="sng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015536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6"/>
          <p:cNvSpPr txBox="1">
            <a:spLocks/>
          </p:cNvSpPr>
          <p:nvPr/>
        </p:nvSpPr>
        <p:spPr>
          <a:xfrm>
            <a:off x="11214029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Заголовок 20"/>
          <p:cNvSpPr>
            <a:spLocks noGrp="1"/>
          </p:cNvSpPr>
          <p:nvPr>
            <p:ph type="title"/>
          </p:nvPr>
        </p:nvSpPr>
        <p:spPr>
          <a:xfrm>
            <a:off x="0" y="313900"/>
            <a:ext cx="12192000" cy="720816"/>
          </a:xfrm>
        </p:spPr>
        <p:txBody>
          <a:bodyPr>
            <a:noAutofit/>
          </a:bodyPr>
          <a:lstStyle/>
          <a:p>
            <a:pPr algn="ctr"/>
            <a:r>
              <a:rPr lang="ru-RU" sz="4000" b="1" dirty="0">
                <a:latin typeface="+mn-lt"/>
              </a:rPr>
              <a:t>Домашнее задание</a:t>
            </a:r>
            <a:r>
              <a:rPr lang="en-US" sz="4000" b="1" dirty="0">
                <a:latin typeface="+mn-lt"/>
              </a:rPr>
              <a:t> </a:t>
            </a:r>
            <a:r>
              <a:rPr lang="en-US" sz="4000" b="1" dirty="0">
                <a:solidFill>
                  <a:srgbClr val="00B050"/>
                </a:solidFill>
                <a:latin typeface="+mn-lt"/>
              </a:rPr>
              <a:t>#A.1</a:t>
            </a:r>
            <a:endParaRPr lang="uk-UA" sz="4000" b="1" dirty="0">
              <a:solidFill>
                <a:srgbClr val="00B050"/>
              </a:solidFill>
              <a:latin typeface="+mn-lt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347342" y="1146213"/>
            <a:ext cx="722376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Есть в США такой вид налога как </a:t>
            </a:r>
            <a:r>
              <a:rPr lang="en-US" b="1" dirty="0"/>
              <a:t>Federal Income Tax</a:t>
            </a:r>
            <a:r>
              <a:rPr lang="ru-RU" b="1" dirty="0"/>
              <a:t> </a:t>
            </a:r>
            <a:r>
              <a:rPr lang="ru-RU" dirty="0"/>
              <a:t>(</a:t>
            </a:r>
            <a:r>
              <a:rPr lang="ru-RU" i="1" dirty="0"/>
              <a:t>он же «подоходный»</a:t>
            </a:r>
            <a:r>
              <a:rPr lang="ru-RU" dirty="0"/>
              <a:t>), ваша задача написать налоговый калькулятор, который будет рассчитывать сумму налогов в зависимости от годового дохода человека. За основу взять ставки налога для доходов полученных за </a:t>
            </a:r>
            <a:r>
              <a:rPr lang="ru-RU" b="1" dirty="0"/>
              <a:t>202</a:t>
            </a:r>
            <a:r>
              <a:rPr lang="en-US" b="1" dirty="0"/>
              <a:t>4</a:t>
            </a:r>
            <a:r>
              <a:rPr lang="ru-RU" b="1" dirty="0"/>
              <a:t> </a:t>
            </a:r>
            <a:r>
              <a:rPr lang="ru-RU" dirty="0"/>
              <a:t>г. </a:t>
            </a:r>
            <a:r>
              <a:rPr lang="en-US" dirty="0"/>
              <a:t>(</a:t>
            </a:r>
            <a:r>
              <a:rPr lang="ru-RU" dirty="0"/>
              <a:t>которые будут платить уже в 2025-м</a:t>
            </a:r>
            <a:r>
              <a:rPr lang="en-US" dirty="0"/>
              <a:t>)</a:t>
            </a:r>
            <a:r>
              <a:rPr lang="ru-RU" dirty="0"/>
              <a:t>, и для простоты - расчёт выполнять </a:t>
            </a:r>
            <a:r>
              <a:rPr lang="ru-RU" b="1" dirty="0"/>
              <a:t>только</a:t>
            </a:r>
            <a:r>
              <a:rPr lang="ru-RU" dirty="0"/>
              <a:t> для лиц не состоящих в браке</a:t>
            </a:r>
            <a:r>
              <a:rPr lang="en-US" dirty="0"/>
              <a:t> </a:t>
            </a:r>
            <a:r>
              <a:rPr lang="en-US" b="1" dirty="0"/>
              <a:t>(</a:t>
            </a:r>
            <a:r>
              <a:rPr lang="en-US" b="1" dirty="0">
                <a:highlight>
                  <a:srgbClr val="FFFF00"/>
                </a:highlight>
              </a:rPr>
              <a:t>For Single Filers</a:t>
            </a:r>
            <a:r>
              <a:rPr lang="en-US" b="1" dirty="0"/>
              <a:t>) </a:t>
            </a:r>
            <a:r>
              <a:rPr lang="ru-RU" dirty="0"/>
              <a:t>и</a:t>
            </a:r>
            <a:r>
              <a:rPr lang="ru-RU" b="1" dirty="0"/>
              <a:t> </a:t>
            </a:r>
            <a:r>
              <a:rPr lang="ru-RU" dirty="0"/>
              <a:t>не упустите налоговые вычеты (</a:t>
            </a:r>
            <a:r>
              <a:rPr lang="en-US" i="1" dirty="0"/>
              <a:t>Deduction</a:t>
            </a:r>
            <a:r>
              <a:rPr lang="ru-RU" dirty="0"/>
              <a:t>).</a:t>
            </a:r>
            <a:endParaRPr 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4390227" y="4579170"/>
            <a:ext cx="6550476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/>
              <a:t>О прогрессивном многоступенчатом налогообложении: </a:t>
            </a:r>
            <a:r>
              <a:rPr lang="en-US" b="1" dirty="0">
                <a:hlinkClick r:id="rId2"/>
              </a:rPr>
              <a:t>https://ru.wikipedia.org/wiki/</a:t>
            </a:r>
            <a:r>
              <a:rPr lang="uk-UA" b="1" dirty="0" err="1">
                <a:hlinkClick r:id="rId2"/>
              </a:rPr>
              <a:t>Прогрессивное_налогообложение#Многоступенчатая</a:t>
            </a:r>
            <a:br>
              <a:rPr lang="uk-UA" b="1" dirty="0"/>
            </a:br>
            <a:r>
              <a:rPr lang="uk-UA" b="1" dirty="0"/>
              <a:t>И про США:</a:t>
            </a:r>
            <a:br>
              <a:rPr lang="uk-UA" b="1" dirty="0"/>
            </a:br>
            <a:r>
              <a:rPr lang="en-US" b="1" dirty="0">
                <a:hlinkClick r:id="rId3"/>
              </a:rPr>
              <a:t>https://ru.wikipedia.org/wiki/</a:t>
            </a:r>
            <a:r>
              <a:rPr lang="uk-UA" b="1" dirty="0" err="1">
                <a:hlinkClick r:id="rId3"/>
              </a:rPr>
              <a:t>Прогрессивное_налогообложение#Подоходный_налог_в_США</a:t>
            </a:r>
            <a:endParaRPr lang="uk-UA" b="1" dirty="0"/>
          </a:p>
        </p:txBody>
      </p:sp>
      <p:pic>
        <p:nvPicPr>
          <p:cNvPr id="1026" name="Picture 2" descr="ÐÐ¾Ð²âÑÐ·Ð°Ð½Ðµ Ð·Ð¾Ð±ÑÐ°Ð¶ÐµÐ½Ð½Ñ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80"/>
          <a:stretch/>
        </p:blipFill>
        <p:spPr bwMode="auto">
          <a:xfrm>
            <a:off x="0" y="1628800"/>
            <a:ext cx="4043446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4347341" y="3242487"/>
            <a:ext cx="72237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hlinkClick r:id="rId5"/>
              </a:rPr>
              <a:t>https://taxfoundation.org/data/all/federal/2024-tax-brackets/</a:t>
            </a:r>
            <a:endParaRPr lang="ru-RU" sz="2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73DC98-BD72-4563-B8E6-1AFB9397D8F4}"/>
              </a:ext>
            </a:extLst>
          </p:cNvPr>
          <p:cNvSpPr txBox="1"/>
          <p:nvPr/>
        </p:nvSpPr>
        <p:spPr>
          <a:xfrm>
            <a:off x="4392944" y="3681108"/>
            <a:ext cx="7190723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000" dirty="0"/>
              <a:t>В репозитории занятия </a:t>
            </a:r>
            <a:r>
              <a:rPr lang="ru-RU" sz="2000" b="1" dirty="0">
                <a:solidFill>
                  <a:srgbClr val="FF0000"/>
                </a:solidFill>
              </a:rPr>
              <a:t>есть тестер</a:t>
            </a:r>
            <a:r>
              <a:rPr lang="ru-RU" sz="2000" dirty="0"/>
              <a:t>: </a:t>
            </a:r>
            <a:r>
              <a:rPr lang="en-US" sz="2000" b="1" dirty="0"/>
              <a:t>./</a:t>
            </a:r>
            <a:r>
              <a:rPr lang="en-US" sz="2000" b="1" dirty="0" err="1"/>
              <a:t>src</a:t>
            </a:r>
            <a:r>
              <a:rPr lang="en-US" sz="2000" b="1" dirty="0"/>
              <a:t>/homework-tester </a:t>
            </a:r>
            <a:r>
              <a:rPr lang="ru-RU" sz="2000" dirty="0"/>
              <a:t>для сверки. Расхождением в </a:t>
            </a:r>
            <a:r>
              <a:rPr lang="en-US" sz="2000" b="1" dirty="0"/>
              <a:t>~1 </a:t>
            </a:r>
            <a:r>
              <a:rPr lang="ru-RU" sz="2000" b="1" dirty="0"/>
              <a:t>доллар </a:t>
            </a:r>
            <a:r>
              <a:rPr lang="ru-RU" sz="2000" dirty="0"/>
              <a:t>можно </a:t>
            </a:r>
            <a:r>
              <a:rPr lang="ru-RU" sz="2000" b="1" dirty="0"/>
              <a:t>пренебречь</a:t>
            </a:r>
            <a:r>
              <a:rPr lang="ru-RU" sz="2000" dirty="0"/>
              <a:t>.</a:t>
            </a:r>
            <a:endParaRPr lang="uk-UA" sz="2000" dirty="0"/>
          </a:p>
        </p:txBody>
      </p:sp>
    </p:spTree>
    <p:extLst>
      <p:ext uri="{BB962C8B-B14F-4D97-AF65-F5344CB8AC3E}">
        <p14:creationId xmlns:p14="http://schemas.microsoft.com/office/powerpoint/2010/main" val="22340553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На следующем занятии…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4336167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" y="5659136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000" b="1" dirty="0"/>
              <a:t>К</a:t>
            </a:r>
            <a:r>
              <a:rPr lang="ru-RU" sz="4000" b="1" dirty="0" err="1"/>
              <a:t>оллекции</a:t>
            </a:r>
            <a:r>
              <a:rPr lang="uk-UA" sz="4000" b="1" dirty="0"/>
              <a:t> в </a:t>
            </a:r>
            <a:r>
              <a:rPr lang="en-US" sz="4000" b="1" dirty="0"/>
              <a:t>JavaScript</a:t>
            </a:r>
            <a:r>
              <a:rPr lang="uk-UA" sz="4000" b="1" dirty="0"/>
              <a:t> и </a:t>
            </a:r>
            <a:r>
              <a:rPr lang="ru-RU" sz="4000" b="1" dirty="0"/>
              <a:t>работа с ними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282407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На следующем занятии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2B18DE5-8BBC-187D-51DB-93ACB8C16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6714" y="1305926"/>
            <a:ext cx="6538572" cy="4246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639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807793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>
                <a:solidFill>
                  <a:schemeClr val="bg1">
                    <a:lumMod val="65000"/>
                  </a:schemeClr>
                </a:solidFill>
              </a:rPr>
              <a:t>https://</a:t>
            </a:r>
            <a:r>
              <a:rPr lang="en-US" sz="8000" b="1">
                <a:solidFill>
                  <a:srgbClr val="00B050"/>
                </a:solidFill>
              </a:rPr>
              <a:t>js18</a:t>
            </a:r>
            <a:r>
              <a:rPr lang="en-US" sz="8000" b="1">
                <a:solidFill>
                  <a:srgbClr val="002060"/>
                </a:solidFill>
              </a:rPr>
              <a:t>.site</a:t>
            </a:r>
            <a:endParaRPr lang="ru-RU" sz="8000" b="1" dirty="0">
              <a:solidFill>
                <a:srgbClr val="0070C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1379061"/>
            <a:ext cx="12192000" cy="1323439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8000" b="1" dirty="0"/>
              <a:t>Наша группа</a:t>
            </a:r>
            <a:r>
              <a:rPr lang="en-US" sz="8000" b="1" dirty="0"/>
              <a:t>:</a:t>
            </a:r>
            <a:r>
              <a:rPr lang="ru-RU" sz="8000" b="1" dirty="0"/>
              <a:t> </a:t>
            </a:r>
            <a:r>
              <a:rPr lang="en-US" sz="8000" b="1" dirty="0">
                <a:solidFill>
                  <a:srgbClr val="00B050"/>
                </a:solidFill>
              </a:rPr>
              <a:t>JS18</a:t>
            </a:r>
            <a:endParaRPr lang="ru-RU" sz="8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375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Ð ÐµÐ·ÑÐ»ÑÑÐ°Ñ Ð¿Ð¾ÑÑÐºÑ Ð·Ð¾Ð±ÑÐ°Ð¶ÐµÐ½Ñ Ð·Ð° Ð·Ð°Ð¿Ð¸ÑÐ¾Ð¼ &quot;github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384" y="3181153"/>
            <a:ext cx="3501091" cy="3501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6638527" y="1529812"/>
            <a:ext cx="472598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/>
              <a:t>Общение при помощи мессенджера </a:t>
            </a:r>
            <a:r>
              <a:rPr lang="en-US" sz="3600" b="1" dirty="0">
                <a:solidFill>
                  <a:srgbClr val="00B050"/>
                </a:solidFill>
              </a:rPr>
              <a:t>Telegram</a:t>
            </a:r>
            <a:r>
              <a:rPr lang="ru-RU" sz="3600" dirty="0"/>
              <a:t>, а для обмена материалами и домашних заданий будем использовать </a:t>
            </a:r>
            <a:r>
              <a:rPr lang="en-US" sz="3600" b="1" dirty="0">
                <a:solidFill>
                  <a:srgbClr val="0070C0"/>
                </a:solidFill>
              </a:rPr>
              <a:t>GitHub</a:t>
            </a:r>
            <a:endParaRPr lang="ru-RU" sz="3600" dirty="0"/>
          </a:p>
        </p:txBody>
      </p:sp>
      <p:pic>
        <p:nvPicPr>
          <p:cNvPr id="2" name="Picture 2" descr="File:Telegram logo.svg - Wikimedia Comm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2918" y="401131"/>
            <a:ext cx="2780022" cy="2780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9364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0" b="1" dirty="0">
                <a:solidFill>
                  <a:schemeClr val="bg1"/>
                </a:solidFill>
              </a:rPr>
              <a:t>О чём курс?</a:t>
            </a:r>
            <a:endParaRPr lang="uk-UA" sz="8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9477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s://a.ilovecoding.org/thumb/dom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5447" y="1321395"/>
            <a:ext cx="2713647" cy="152506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Прямая соединительная линия 10"/>
          <p:cNvCxnSpPr/>
          <p:nvPr/>
        </p:nvCxnSpPr>
        <p:spPr>
          <a:xfrm flipH="1">
            <a:off x="5735960" y="1500822"/>
            <a:ext cx="8135" cy="5113817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https://encrypted-tbn0.gstatic.com/images?q=tbn:ANd9GcQWW25Ap5zGnrRDp1teuU5JtKiPQcI2pViMcQ-hadG1OEGSdzMyU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625" y="1850861"/>
            <a:ext cx="3982940" cy="3982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Результат пошуку зображень за запитом &quot;javascript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3473" y="4099910"/>
            <a:ext cx="2194790" cy="21947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0" y="306741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О программировании и веб-разработке с применением языка </a:t>
            </a:r>
            <a:r>
              <a:rPr lang="en-US" sz="2800" b="1" dirty="0"/>
              <a:t>JavaScript</a:t>
            </a:r>
            <a:endParaRPr lang="uk-UA" sz="2800" b="1" dirty="0"/>
          </a:p>
        </p:txBody>
      </p:sp>
      <p:pic>
        <p:nvPicPr>
          <p:cNvPr id="16" name="Picture 4" descr="https://media.licdn.com/mpr/mpr/AAEAAQAAAAAAAAi6AAAAJDZmNGRjMDdhLTFiMTItNDFhZC05ZTdiLTE1ZWQ2ZmM4MmFhYw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9990" y="4543297"/>
            <a:ext cx="2655655" cy="1566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4" descr="Файл:Vu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7113" y="4680585"/>
            <a:ext cx="1677104" cy="167710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Результат пошуку зображень за запитом &quot;AJAX js&quot;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2431" y="1576646"/>
            <a:ext cx="2113683" cy="1014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Firebase — Вікіпедія">
            <a:extLst>
              <a:ext uri="{FF2B5EF4-FFF2-40B4-BE49-F238E27FC236}">
                <a16:creationId xmlns:a16="http://schemas.microsoft.com/office/drawing/2014/main" id="{2BE60026-042D-4802-8C81-E493A6A048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788357"/>
            <a:ext cx="5611326" cy="1926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C76B638-AEF9-4C10-8AC8-C6581D5F9D1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631" y="4793830"/>
            <a:ext cx="1316359" cy="1316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222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500" b="1" dirty="0">
                <a:solidFill>
                  <a:schemeClr val="bg1"/>
                </a:solidFill>
              </a:rPr>
              <a:t>Поехали!</a:t>
            </a:r>
            <a:endParaRPr lang="uk-UA" sz="115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9774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C81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miro.medium.com/max/2880/1*b5FTRQ8gJefhdFVIpE1xNA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45"/>
          <a:stretch/>
        </p:blipFill>
        <p:spPr bwMode="auto">
          <a:xfrm>
            <a:off x="0" y="533400"/>
            <a:ext cx="12192000" cy="590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885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0700" y="266700"/>
            <a:ext cx="31740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ECMAScript</a:t>
            </a:r>
            <a:endParaRPr lang="uk-UA" sz="4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634026" y="266699"/>
            <a:ext cx="27324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JavaScript</a:t>
            </a:r>
            <a:endParaRPr lang="uk-UA" sz="4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034356" y="6174264"/>
            <a:ext cx="26866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i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Спецификация…</a:t>
            </a:r>
            <a:endParaRPr lang="uk-UA" sz="2800" i="1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743904" y="6174264"/>
            <a:ext cx="29145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i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…и её реализация</a:t>
            </a:r>
            <a:endParaRPr lang="uk-UA" sz="2800" i="1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BD432F7-0920-4269-A6D1-62E3184909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475" y="1544397"/>
            <a:ext cx="5021391" cy="3769205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A1F23C7-DB9B-4E95-97B0-CE7D4B4A6D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7683" y="1231901"/>
            <a:ext cx="2197099" cy="2197099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E78E5E34-15E5-4C70-93EC-E2DFF944C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9955" y="1231901"/>
            <a:ext cx="2197100" cy="219710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F73C3A19-9B1C-4A74-A55D-0CF8BA2890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31282" y="3652135"/>
            <a:ext cx="2314445" cy="229899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40" name="Picture 16" descr="Футбольный мяч КОЖАНЫЙ белый, цена 750 грн., купить в Одессе — Prom.ua  (ID#885194353)">
            <a:extLst>
              <a:ext uri="{FF2B5EF4-FFF2-40B4-BE49-F238E27FC236}">
                <a16:creationId xmlns:a16="http://schemas.microsoft.com/office/drawing/2014/main" id="{D12D3372-8FB8-4092-A6DD-A5B78F718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857" y="3429000"/>
            <a:ext cx="2421512" cy="2578489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521406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3016</TotalTime>
  <Words>630</Words>
  <Application>Microsoft Office PowerPoint</Application>
  <PresentationFormat>Широкий екран</PresentationFormat>
  <Paragraphs>58</Paragraphs>
  <Slides>26</Slides>
  <Notes>3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Rozetka</vt:lpstr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Каждое домашнее задание оформляйте в виде отдельного репозитория на GitHub, в названии которого укажите номер задания (например:  a1-federal-tax)</vt:lpstr>
      <vt:lpstr>Домашнее задание #A.1</vt:lpstr>
      <vt:lpstr>Презентація PowerPoint</vt:lpstr>
      <vt:lpstr>Презентація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Анатолий Кигель</dc:creator>
  <cp:lastModifiedBy>Anatoliy Kigel</cp:lastModifiedBy>
  <cp:revision>405</cp:revision>
  <dcterms:created xsi:type="dcterms:W3CDTF">2018-10-09T14:11:27Z</dcterms:created>
  <dcterms:modified xsi:type="dcterms:W3CDTF">2023-12-13T07:28:12Z</dcterms:modified>
</cp:coreProperties>
</file>