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441" r:id="rId2"/>
    <p:sldId id="439" r:id="rId3"/>
    <p:sldId id="424" r:id="rId4"/>
    <p:sldId id="430" r:id="rId5"/>
    <p:sldId id="570" r:id="rId6"/>
    <p:sldId id="428" r:id="rId7"/>
    <p:sldId id="574" r:id="rId8"/>
    <p:sldId id="571" r:id="rId9"/>
    <p:sldId id="572" r:id="rId10"/>
    <p:sldId id="573" r:id="rId11"/>
    <p:sldId id="586" r:id="rId12"/>
    <p:sldId id="379" r:id="rId13"/>
    <p:sldId id="435" r:id="rId14"/>
    <p:sldId id="446" r:id="rId15"/>
    <p:sldId id="411" r:id="rId16"/>
    <p:sldId id="449" r:id="rId17"/>
    <p:sldId id="447" r:id="rId18"/>
    <p:sldId id="448" r:id="rId19"/>
    <p:sldId id="484" r:id="rId20"/>
    <p:sldId id="373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25FC7-584A-4714-8270-44FA1C1DF8C7}" v="9" dt="2023-12-16T09:08:16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5977" autoAdjust="0"/>
  </p:normalViewPr>
  <p:slideViewPr>
    <p:cSldViewPr>
      <p:cViewPr>
        <p:scale>
          <a:sx n="66" d="100"/>
          <a:sy n="66" d="100"/>
        </p:scale>
        <p:origin x="1512" y="10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7E125FC7-584A-4714-8270-44FA1C1DF8C7}"/>
    <pc:docChg chg="undo custSel addSld delSld modSld">
      <pc:chgData name="Anatoliy Kigel" userId="7432c6c4687b0a9c" providerId="LiveId" clId="{7E125FC7-584A-4714-8270-44FA1C1DF8C7}" dt="2023-12-16T09:08:56.104" v="126" actId="113"/>
      <pc:docMkLst>
        <pc:docMk/>
      </pc:docMkLst>
      <pc:sldChg chg="addSp modSp add mod">
        <pc:chgData name="Anatoliy Kigel" userId="7432c6c4687b0a9c" providerId="LiveId" clId="{7E125FC7-584A-4714-8270-44FA1C1DF8C7}" dt="2023-12-16T09:08:56.104" v="126" actId="113"/>
        <pc:sldMkLst>
          <pc:docMk/>
          <pc:sldMk cId="3229841205" sldId="373"/>
        </pc:sldMkLst>
        <pc:spChg chg="add mod">
          <ac:chgData name="Anatoliy Kigel" userId="7432c6c4687b0a9c" providerId="LiveId" clId="{7E125FC7-584A-4714-8270-44FA1C1DF8C7}" dt="2023-12-16T09:08:54.075" v="125" actId="113"/>
          <ac:spMkLst>
            <pc:docMk/>
            <pc:sldMk cId="3229841205" sldId="373"/>
            <ac:spMk id="2" creationId="{554D85A0-F2F5-3DF2-DFE4-6876F269FE0F}"/>
          </ac:spMkLst>
        </pc:spChg>
        <pc:spChg chg="mod">
          <ac:chgData name="Anatoliy Kigel" userId="7432c6c4687b0a9c" providerId="LiveId" clId="{7E125FC7-584A-4714-8270-44FA1C1DF8C7}" dt="2023-12-16T09:03:22.808" v="71" actId="20577"/>
          <ac:spMkLst>
            <pc:docMk/>
            <pc:sldMk cId="3229841205" sldId="373"/>
            <ac:spMk id="8" creationId="{8A35A617-3E3D-41F9-A2AB-B698839E076B}"/>
          </ac:spMkLst>
        </pc:spChg>
        <pc:spChg chg="mod ord">
          <ac:chgData name="Anatoliy Kigel" userId="7432c6c4687b0a9c" providerId="LiveId" clId="{7E125FC7-584A-4714-8270-44FA1C1DF8C7}" dt="2023-12-16T09:08:56.104" v="126" actId="113"/>
          <ac:spMkLst>
            <pc:docMk/>
            <pc:sldMk cId="3229841205" sldId="373"/>
            <ac:spMk id="9" creationId="{01A6EEC0-76F2-464C-CB1B-0209B8BC87D1}"/>
          </ac:spMkLst>
        </pc:spChg>
        <pc:picChg chg="mod">
          <ac:chgData name="Anatoliy Kigel" userId="7432c6c4687b0a9c" providerId="LiveId" clId="{7E125FC7-584A-4714-8270-44FA1C1DF8C7}" dt="2023-12-16T09:08:40.611" v="121" actId="14100"/>
          <ac:picMkLst>
            <pc:docMk/>
            <pc:sldMk cId="3229841205" sldId="373"/>
            <ac:picMk id="6" creationId="{17E76455-5D40-BD30-BCE8-B0C8CEF2CA88}"/>
          </ac:picMkLst>
        </pc:picChg>
      </pc:sldChg>
      <pc:sldChg chg="del">
        <pc:chgData name="Anatoliy Kigel" userId="7432c6c4687b0a9c" providerId="LiveId" clId="{7E125FC7-584A-4714-8270-44FA1C1DF8C7}" dt="2023-12-16T09:01:11.632" v="1" actId="47"/>
        <pc:sldMkLst>
          <pc:docMk/>
          <pc:sldMk cId="1072141460" sldId="434"/>
        </pc:sldMkLst>
      </pc:sldChg>
      <pc:sldChg chg="addSp delSp modSp add mod">
        <pc:chgData name="Anatoliy Kigel" userId="7432c6c4687b0a9c" providerId="LiveId" clId="{7E125FC7-584A-4714-8270-44FA1C1DF8C7}" dt="2023-12-16T09:02:21.805" v="65" actId="1036"/>
        <pc:sldMkLst>
          <pc:docMk/>
          <pc:sldMk cId="2234055322" sldId="484"/>
        </pc:sldMkLst>
        <pc:spChg chg="add del mod">
          <ac:chgData name="Anatoliy Kigel" userId="7432c6c4687b0a9c" providerId="LiveId" clId="{7E125FC7-584A-4714-8270-44FA1C1DF8C7}" dt="2023-12-16T09:01:15.543" v="4" actId="478"/>
          <ac:spMkLst>
            <pc:docMk/>
            <pc:sldMk cId="2234055322" sldId="484"/>
            <ac:spMk id="3" creationId="{9AF8E658-249B-62F5-AD58-EF9C3F17E7C0}"/>
          </ac:spMkLst>
        </pc:spChg>
        <pc:spChg chg="add mod">
          <ac:chgData name="Anatoliy Kigel" userId="7432c6c4687b0a9c" providerId="LiveId" clId="{7E125FC7-584A-4714-8270-44FA1C1DF8C7}" dt="2023-12-16T09:02:21.805" v="65" actId="1036"/>
          <ac:spMkLst>
            <pc:docMk/>
            <pc:sldMk cId="2234055322" sldId="484"/>
            <ac:spMk id="4" creationId="{75C10321-8B89-3D0A-A941-6265FE0A4C44}"/>
          </ac:spMkLst>
        </pc:spChg>
        <pc:spChg chg="del">
          <ac:chgData name="Anatoliy Kigel" userId="7432c6c4687b0a9c" providerId="LiveId" clId="{7E125FC7-584A-4714-8270-44FA1C1DF8C7}" dt="2023-12-16T09:01:13.814" v="2" actId="478"/>
          <ac:spMkLst>
            <pc:docMk/>
            <pc:sldMk cId="2234055322" sldId="484"/>
            <ac:spMk id="6" creationId="{00000000-0000-0000-0000-000000000000}"/>
          </ac:spMkLst>
        </pc:spChg>
        <pc:spChg chg="mod">
          <ac:chgData name="Anatoliy Kigel" userId="7432c6c4687b0a9c" providerId="LiveId" clId="{7E125FC7-584A-4714-8270-44FA1C1DF8C7}" dt="2023-12-16T09:02:19.514" v="62" actId="1076"/>
          <ac:spMkLst>
            <pc:docMk/>
            <pc:sldMk cId="2234055322" sldId="484"/>
            <ac:spMk id="9" creationId="{94DFFB2C-0FC3-9971-EA36-71BD334F1F98}"/>
          </ac:spMkLst>
        </pc:spChg>
      </pc:sldChg>
    </pc:docChg>
  </pc:docChgLst>
  <pc:docChgLst>
    <pc:chgData name="Anatoliy Kigel" userId="7432c6c4687b0a9c" providerId="LiveId" clId="{5D4BC7C1-CA78-4C28-82CF-BB9F4FD86EC6}"/>
    <pc:docChg chg="undo custSel addSld delSld modSld">
      <pc:chgData name="Anatoliy Kigel" userId="7432c6c4687b0a9c" providerId="LiveId" clId="{5D4BC7C1-CA78-4C28-82CF-BB9F4FD86EC6}" dt="2022-01-25T11:59:02.131" v="367" actId="207"/>
      <pc:docMkLst>
        <pc:docMk/>
      </pc:docMkLst>
      <pc:sldChg chg="modSp add mod">
        <pc:chgData name="Anatoliy Kigel" userId="7432c6c4687b0a9c" providerId="LiveId" clId="{5D4BC7C1-CA78-4C28-82CF-BB9F4FD86EC6}" dt="2022-01-18T07:32:01.105" v="87" actId="20577"/>
        <pc:sldMkLst>
          <pc:docMk/>
          <pc:sldMk cId="2214832522" sldId="400"/>
        </pc:sldMkLst>
        <pc:spChg chg="mod">
          <ac:chgData name="Anatoliy Kigel" userId="7432c6c4687b0a9c" providerId="LiveId" clId="{5D4BC7C1-CA78-4C28-82CF-BB9F4FD86EC6}" dt="2022-01-18T07:32:01.105" v="87" actId="20577"/>
          <ac:spMkLst>
            <pc:docMk/>
            <pc:sldMk cId="2214832522" sldId="400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3772191036" sldId="400"/>
        </pc:sldMkLst>
      </pc:sldChg>
      <pc:sldChg chg="modSp mod">
        <pc:chgData name="Anatoliy Kigel" userId="7432c6c4687b0a9c" providerId="LiveId" clId="{5D4BC7C1-CA78-4C28-82CF-BB9F4FD86EC6}" dt="2022-01-18T07:36:14.531" v="226" actId="20577"/>
        <pc:sldMkLst>
          <pc:docMk/>
          <pc:sldMk cId="1996300760" sldId="408"/>
        </pc:sldMkLst>
        <pc:spChg chg="mod">
          <ac:chgData name="Anatoliy Kigel" userId="7432c6c4687b0a9c" providerId="LiveId" clId="{5D4BC7C1-CA78-4C28-82CF-BB9F4FD86EC6}" dt="2022-01-18T07:36:14.531" v="22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25T11:59:02.131" v="367" actId="207"/>
        <pc:sldMkLst>
          <pc:docMk/>
          <pc:sldMk cId="1547769373" sldId="411"/>
        </pc:sldMkLst>
        <pc:spChg chg="mod">
          <ac:chgData name="Anatoliy Kigel" userId="7432c6c4687b0a9c" providerId="LiveId" clId="{5D4BC7C1-CA78-4C28-82CF-BB9F4FD86EC6}" dt="2022-01-25T11:59:02.131" v="367" actId="207"/>
          <ac:spMkLst>
            <pc:docMk/>
            <pc:sldMk cId="1547769373" sldId="41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8T07:36:11.191" v="225" actId="20577"/>
        <pc:sldMkLst>
          <pc:docMk/>
          <pc:sldMk cId="555069178" sldId="412"/>
        </pc:sldMkLst>
        <pc:spChg chg="mod">
          <ac:chgData name="Anatoliy Kigel" userId="7432c6c4687b0a9c" providerId="LiveId" clId="{5D4BC7C1-CA78-4C28-82CF-BB9F4FD86EC6}" dt="2022-01-18T07:36:11.191" v="225" actId="20577"/>
          <ac:spMkLst>
            <pc:docMk/>
            <pc:sldMk cId="555069178" sldId="412"/>
            <ac:spMk id="5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3316522765" sldId="412"/>
        </pc:sldMkLst>
      </pc:sldChg>
      <pc:sldChg chg="delSp modSp add mod">
        <pc:chgData name="Anatoliy Kigel" userId="7432c6c4687b0a9c" providerId="LiveId" clId="{5D4BC7C1-CA78-4C28-82CF-BB9F4FD86EC6}" dt="2022-01-19T17:37:33.742" v="262" actId="1036"/>
        <pc:sldMkLst>
          <pc:docMk/>
          <pc:sldMk cId="3227964026" sldId="429"/>
        </pc:sldMkLst>
        <pc:spChg chg="mod">
          <ac:chgData name="Anatoliy Kigel" userId="7432c6c4687b0a9c" providerId="LiveId" clId="{5D4BC7C1-CA78-4C28-82CF-BB9F4FD86EC6}" dt="2022-01-19T17:37:31.807" v="256" actId="1036"/>
          <ac:spMkLst>
            <pc:docMk/>
            <pc:sldMk cId="3227964026" sldId="429"/>
            <ac:spMk id="2" creationId="{00000000-0000-0000-0000-000000000000}"/>
          </ac:spMkLst>
        </pc:spChg>
        <pc:spChg chg="del">
          <ac:chgData name="Anatoliy Kigel" userId="7432c6c4687b0a9c" providerId="LiveId" clId="{5D4BC7C1-CA78-4C28-82CF-BB9F4FD86EC6}" dt="2022-01-19T17:37:29.767" v="247" actId="478"/>
          <ac:spMkLst>
            <pc:docMk/>
            <pc:sldMk cId="3227964026" sldId="429"/>
            <ac:spMk id="15" creationId="{00000000-0000-0000-0000-000000000000}"/>
          </ac:spMkLst>
        </pc:spChg>
        <pc:spChg chg="mod">
          <ac:chgData name="Anatoliy Kigel" userId="7432c6c4687b0a9c" providerId="LiveId" clId="{5D4BC7C1-CA78-4C28-82CF-BB9F4FD86EC6}" dt="2022-01-19T17:37:33.742" v="262" actId="1036"/>
          <ac:spMkLst>
            <pc:docMk/>
            <pc:sldMk cId="3227964026" sldId="429"/>
            <ac:spMk id="16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8T07:31:45.873" v="83" actId="2696"/>
        <pc:sldMkLst>
          <pc:docMk/>
          <pc:sldMk cId="4127325237" sldId="429"/>
        </pc:sldMkLst>
      </pc:sldChg>
      <pc:sldChg chg="modSp mod">
        <pc:chgData name="Anatoliy Kigel" userId="7432c6c4687b0a9c" providerId="LiveId" clId="{5D4BC7C1-CA78-4C28-82CF-BB9F4FD86EC6}" dt="2022-01-19T17:39:35.039" v="341" actId="1035"/>
        <pc:sldMkLst>
          <pc:docMk/>
          <pc:sldMk cId="1072141460" sldId="434"/>
        </pc:sldMkLst>
        <pc:spChg chg="mod">
          <ac:chgData name="Anatoliy Kigel" userId="7432c6c4687b0a9c" providerId="LiveId" clId="{5D4BC7C1-CA78-4C28-82CF-BB9F4FD86EC6}" dt="2022-01-19T17:39:35.039" v="341" actId="1035"/>
          <ac:spMkLst>
            <pc:docMk/>
            <pc:sldMk cId="1072141460" sldId="434"/>
            <ac:spMk id="3" creationId="{F253B2DA-6B2A-4BE0-BA3F-92AEE9284C05}"/>
          </ac:spMkLst>
        </pc:spChg>
      </pc:sldChg>
      <pc:sldChg chg="modSp mod">
        <pc:chgData name="Anatoliy Kigel" userId="7432c6c4687b0a9c" providerId="LiveId" clId="{5D4BC7C1-CA78-4C28-82CF-BB9F4FD86EC6}" dt="2022-01-25T11:58:33.350" v="349" actId="20577"/>
        <pc:sldMkLst>
          <pc:docMk/>
          <pc:sldMk cId="3392204688" sldId="435"/>
        </pc:sldMkLst>
        <pc:spChg chg="mod">
          <ac:chgData name="Anatoliy Kigel" userId="7432c6c4687b0a9c" providerId="LiveId" clId="{5D4BC7C1-CA78-4C28-82CF-BB9F4FD86EC6}" dt="2022-01-25T11:58:33.350" v="349" actId="20577"/>
          <ac:spMkLst>
            <pc:docMk/>
            <pc:sldMk cId="3392204688" sldId="435"/>
            <ac:spMk id="3" creationId="{00000000-0000-0000-0000-000000000000}"/>
          </ac:spMkLst>
        </pc:spChg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809769971" sldId="444"/>
        </pc:sldMkLst>
      </pc:sldChg>
      <pc:sldChg chg="del">
        <pc:chgData name="Anatoliy Kigel" userId="7432c6c4687b0a9c" providerId="LiveId" clId="{5D4BC7C1-CA78-4C28-82CF-BB9F4FD86EC6}" dt="2022-01-17T09:04:13.366" v="57" actId="47"/>
        <pc:sldMkLst>
          <pc:docMk/>
          <pc:sldMk cId="1245348439" sldId="445"/>
        </pc:sldMkLst>
      </pc:sldChg>
      <pc:sldChg chg="modSp mod">
        <pc:chgData name="Anatoliy Kigel" userId="7432c6c4687b0a9c" providerId="LiveId" clId="{5D4BC7C1-CA78-4C28-82CF-BB9F4FD86EC6}" dt="2022-01-18T07:37:05.772" v="229" actId="207"/>
        <pc:sldMkLst>
          <pc:docMk/>
          <pc:sldMk cId="3747052252" sldId="447"/>
        </pc:sldMkLst>
        <pc:spChg chg="mod">
          <ac:chgData name="Anatoliy Kigel" userId="7432c6c4687b0a9c" providerId="LiveId" clId="{5D4BC7C1-CA78-4C28-82CF-BB9F4FD86EC6}" dt="2022-01-18T07:37:05.772" v="229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5D4BC7C1-CA78-4C28-82CF-BB9F4FD86EC6}" dt="2022-01-17T09:05:01.616" v="79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7T09:02:25.472" v="33" actId="20577"/>
        <pc:sldMkLst>
          <pc:docMk/>
          <pc:sldMk cId="4058259034" sldId="449"/>
        </pc:sldMkLst>
        <pc:spChg chg="mod">
          <ac:chgData name="Anatoliy Kigel" userId="7432c6c4687b0a9c" providerId="LiveId" clId="{5D4BC7C1-CA78-4C28-82CF-BB9F4FD86EC6}" dt="2022-01-17T09:02:25.472" v="33" actId="20577"/>
          <ac:spMkLst>
            <pc:docMk/>
            <pc:sldMk cId="4058259034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1:53.983" v="85" actId="20577"/>
        <pc:sldMkLst>
          <pc:docMk/>
          <pc:sldMk cId="4249968979" sldId="574"/>
        </pc:sldMkLst>
        <pc:spChg chg="mod">
          <ac:chgData name="Anatoliy Kigel" userId="7432c6c4687b0a9c" providerId="LiveId" clId="{5D4BC7C1-CA78-4C28-82CF-BB9F4FD86EC6}" dt="2022-01-18T07:31:53.983" v="85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D4BC7C1-CA78-4C28-82CF-BB9F4FD86EC6}" dt="2022-01-18T07:36:44.965" v="227" actId="20577"/>
        <pc:sldMkLst>
          <pc:docMk/>
          <pc:sldMk cId="3045335102" sldId="575"/>
        </pc:sldMkLst>
        <pc:spChg chg="mod">
          <ac:chgData name="Anatoliy Kigel" userId="7432c6c4687b0a9c" providerId="LiveId" clId="{5D4BC7C1-CA78-4C28-82CF-BB9F4FD86EC6}" dt="2022-01-18T07:36:44.965" v="22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5D4BC7C1-CA78-4C28-82CF-BB9F4FD86EC6}" dt="2022-01-19T17:38:35.694" v="333" actId="1036"/>
        <pc:sldMkLst>
          <pc:docMk/>
          <pc:sldMk cId="755735449" sldId="583"/>
        </pc:sldMkLst>
        <pc:spChg chg="mod">
          <ac:chgData name="Anatoliy Kigel" userId="7432c6c4687b0a9c" providerId="LiveId" clId="{5D4BC7C1-CA78-4C28-82CF-BB9F4FD86EC6}" dt="2022-01-19T17:38:35.694" v="333" actId="1036"/>
          <ac:spMkLst>
            <pc:docMk/>
            <pc:sldMk cId="755735449" sldId="583"/>
            <ac:spMk id="3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8:33.077" v="327" actId="1035"/>
          <ac:picMkLst>
            <pc:docMk/>
            <pc:sldMk cId="755735449" sldId="583"/>
            <ac:picMk id="5" creationId="{00000000-0000-0000-0000-000000000000}"/>
          </ac:picMkLst>
        </pc:picChg>
      </pc:sldChg>
      <pc:sldChg chg="del">
        <pc:chgData name="Anatoliy Kigel" userId="7432c6c4687b0a9c" providerId="LiveId" clId="{5D4BC7C1-CA78-4C28-82CF-BB9F4FD86EC6}" dt="2022-01-18T07:34:36.614" v="193" actId="2696"/>
        <pc:sldMkLst>
          <pc:docMk/>
          <pc:sldMk cId="2255056638" sldId="583"/>
        </pc:sldMkLst>
      </pc:sldChg>
      <pc:sldChg chg="modSp mod">
        <pc:chgData name="Anatoliy Kigel" userId="7432c6c4687b0a9c" providerId="LiveId" clId="{5D4BC7C1-CA78-4C28-82CF-BB9F4FD86EC6}" dt="2022-01-19T17:39:15.792" v="335" actId="1076"/>
        <pc:sldMkLst>
          <pc:docMk/>
          <pc:sldMk cId="452571319" sldId="584"/>
        </pc:sldMkLst>
        <pc:spChg chg="mod">
          <ac:chgData name="Anatoliy Kigel" userId="7432c6c4687b0a9c" providerId="LiveId" clId="{5D4BC7C1-CA78-4C28-82CF-BB9F4FD86EC6}" dt="2022-01-18T07:38:18.020" v="245" actId="1036"/>
          <ac:spMkLst>
            <pc:docMk/>
            <pc:sldMk cId="452571319" sldId="584"/>
            <ac:spMk id="7" creationId="{00000000-0000-0000-0000-000000000000}"/>
          </ac:spMkLst>
        </pc:spChg>
        <pc:picChg chg="mod">
          <ac:chgData name="Anatoliy Kigel" userId="7432c6c4687b0a9c" providerId="LiveId" clId="{5D4BC7C1-CA78-4C28-82CF-BB9F4FD86EC6}" dt="2022-01-19T17:39:15.792" v="335" actId="1076"/>
          <ac:picMkLst>
            <pc:docMk/>
            <pc:sldMk cId="452571319" sldId="584"/>
            <ac:picMk id="4" creationId="{00000000-0000-0000-0000-000000000000}"/>
          </ac:picMkLst>
        </pc:picChg>
      </pc:sldChg>
      <pc:sldChg chg="add del">
        <pc:chgData name="Anatoliy Kigel" userId="7432c6c4687b0a9c" providerId="LiveId" clId="{5D4BC7C1-CA78-4C28-82CF-BB9F4FD86EC6}" dt="2022-01-18T07:39:22.951" v="246" actId="47"/>
        <pc:sldMkLst>
          <pc:docMk/>
          <pc:sldMk cId="23627595" sldId="585"/>
        </pc:sldMkLst>
      </pc:sldChg>
      <pc:sldChg chg="add del">
        <pc:chgData name="Anatoliy Kigel" userId="7432c6c4687b0a9c" providerId="LiveId" clId="{5D4BC7C1-CA78-4C28-82CF-BB9F4FD86EC6}" dt="2022-01-18T07:35:47.975" v="221" actId="47"/>
        <pc:sldMkLst>
          <pc:docMk/>
          <pc:sldMk cId="600051548" sldId="586"/>
        </pc:sldMkLst>
      </pc:sldChg>
    </pc:docChg>
  </pc:docChgLst>
  <pc:docChgLst>
    <pc:chgData name="Anatoliy Kigel" userId="7432c6c4687b0a9c" providerId="LiveId" clId="{D9F6D599-7765-4AB8-BF9D-2E745D075EEF}"/>
    <pc:docChg chg="undo custSel addSld delSld modSld sldOrd">
      <pc:chgData name="Anatoliy Kigel" userId="7432c6c4687b0a9c" providerId="LiveId" clId="{D9F6D599-7765-4AB8-BF9D-2E745D075EEF}" dt="2021-10-06T18:39:31.185" v="575" actId="47"/>
      <pc:docMkLst>
        <pc:docMk/>
      </pc:docMkLst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0" sldId="33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2636876839" sldId="364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771553471" sldId="364"/>
        </pc:sldMkLst>
      </pc:sldChg>
      <pc:sldChg chg="del">
        <pc:chgData name="Anatoliy Kigel" userId="7432c6c4687b0a9c" providerId="LiveId" clId="{D9F6D599-7765-4AB8-BF9D-2E745D075EEF}" dt="2021-10-04T10:30:28.302" v="16" actId="47"/>
        <pc:sldMkLst>
          <pc:docMk/>
          <pc:sldMk cId="153658790" sldId="380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127479498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004122313" sldId="385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66965302" sldId="386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691103200" sldId="386"/>
        </pc:sldMkLst>
      </pc:sldChg>
      <pc:sldChg chg="modSp del mod">
        <pc:chgData name="Anatoliy Kigel" userId="7432c6c4687b0a9c" providerId="LiveId" clId="{D9F6D599-7765-4AB8-BF9D-2E745D075EEF}" dt="2021-10-05T06:28:21.708" v="180" actId="2696"/>
        <pc:sldMkLst>
          <pc:docMk/>
          <pc:sldMk cId="1178291047" sldId="400"/>
        </pc:sldMkLst>
        <pc:spChg chg="mod">
          <ac:chgData name="Anatoliy Kigel" userId="7432c6c4687b0a9c" providerId="LiveId" clId="{D9F6D599-7765-4AB8-BF9D-2E745D075EEF}" dt="2021-10-04T10:50:25.600" v="103" actId="20577"/>
          <ac:spMkLst>
            <pc:docMk/>
            <pc:sldMk cId="1178291047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6.574" v="182" actId="20577"/>
        <pc:sldMkLst>
          <pc:docMk/>
          <pc:sldMk cId="3772191036" sldId="400"/>
        </pc:sldMkLst>
        <pc:spChg chg="mod">
          <ac:chgData name="Anatoliy Kigel" userId="7432c6c4687b0a9c" providerId="LiveId" clId="{D9F6D599-7765-4AB8-BF9D-2E745D075EEF}" dt="2021-10-05T06:28:26.574" v="182" actId="20577"/>
          <ac:spMkLst>
            <pc:docMk/>
            <pc:sldMk cId="3772191036" sldId="400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50:54.573" v="106" actId="20577"/>
        <pc:sldMkLst>
          <pc:docMk/>
          <pc:sldMk cId="1996300760" sldId="408"/>
        </pc:sldMkLst>
        <pc:spChg chg="mod">
          <ac:chgData name="Anatoliy Kigel" userId="7432c6c4687b0a9c" providerId="LiveId" clId="{D9F6D599-7765-4AB8-BF9D-2E745D075EEF}" dt="2021-10-04T10:50:54.573" v="106" actId="20577"/>
          <ac:spMkLst>
            <pc:docMk/>
            <pc:sldMk cId="1996300760" sldId="408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3485247262" sldId="408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19666714" sldId="412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2571726461" sldId="412"/>
        </pc:sldMkLst>
      </pc:sldChg>
      <pc:sldChg chg="modSp add mod">
        <pc:chgData name="Anatoliy Kigel" userId="7432c6c4687b0a9c" providerId="LiveId" clId="{D9F6D599-7765-4AB8-BF9D-2E745D075EEF}" dt="2021-10-05T06:28:56.090" v="186" actId="20577"/>
        <pc:sldMkLst>
          <pc:docMk/>
          <pc:sldMk cId="3316522765" sldId="412"/>
        </pc:sldMkLst>
        <pc:spChg chg="mod">
          <ac:chgData name="Anatoliy Kigel" userId="7432c6c4687b0a9c" providerId="LiveId" clId="{D9F6D599-7765-4AB8-BF9D-2E745D075EEF}" dt="2021-10-05T06:28:56.090" v="186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509433131" sldId="413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187402257" sldId="413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1747817600" sldId="413"/>
        </pc:sldMkLst>
      </pc:sldChg>
      <pc:sldChg chg="del">
        <pc:chgData name="Anatoliy Kigel" userId="7432c6c4687b0a9c" providerId="LiveId" clId="{D9F6D599-7765-4AB8-BF9D-2E745D075EEF}" dt="2021-10-05T06:28:21.708" v="180" actId="2696"/>
        <pc:sldMkLst>
          <pc:docMk/>
          <pc:sldMk cId="922893784" sldId="429"/>
        </pc:sldMkLst>
      </pc:sldChg>
      <pc:sldChg chg="add">
        <pc:chgData name="Anatoliy Kigel" userId="7432c6c4687b0a9c" providerId="LiveId" clId="{D9F6D599-7765-4AB8-BF9D-2E745D075EEF}" dt="2021-10-05T06:28:24.616" v="181"/>
        <pc:sldMkLst>
          <pc:docMk/>
          <pc:sldMk cId="4127325237" sldId="429"/>
        </pc:sldMkLst>
      </pc:sldChg>
      <pc:sldChg chg="modSp mod">
        <pc:chgData name="Anatoliy Kigel" userId="7432c6c4687b0a9c" providerId="LiveId" clId="{D9F6D599-7765-4AB8-BF9D-2E745D075EEF}" dt="2021-10-04T10:21:12.173" v="14" actId="207"/>
        <pc:sldMkLst>
          <pc:docMk/>
          <pc:sldMk cId="2396747633" sldId="430"/>
        </pc:sldMkLst>
        <pc:spChg chg="mod">
          <ac:chgData name="Anatoliy Kigel" userId="7432c6c4687b0a9c" providerId="LiveId" clId="{D9F6D599-7765-4AB8-BF9D-2E745D075EEF}" dt="2021-10-04T10:21:12.173" v="14" actId="207"/>
          <ac:spMkLst>
            <pc:docMk/>
            <pc:sldMk cId="2396747633" sldId="430"/>
            <ac:spMk id="16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19:17.888" v="151" actId="113"/>
        <pc:sldMkLst>
          <pc:docMk/>
          <pc:sldMk cId="1102755832" sldId="431"/>
        </pc:sldMkLst>
        <pc:spChg chg="mod">
          <ac:chgData name="Anatoliy Kigel" userId="7432c6c4687b0a9c" providerId="LiveId" clId="{D9F6D599-7765-4AB8-BF9D-2E745D075EEF}" dt="2021-10-05T06:19:17.888" v="151" actId="113"/>
          <ac:spMkLst>
            <pc:docMk/>
            <pc:sldMk cId="1102755832" sldId="431"/>
            <ac:spMk id="3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27:49.091" v="179" actId="20577"/>
        <pc:sldMkLst>
          <pc:docMk/>
          <pc:sldMk cId="3904143844" sldId="433"/>
        </pc:sldMkLst>
        <pc:spChg chg="mod">
          <ac:chgData name="Anatoliy Kigel" userId="7432c6c4687b0a9c" providerId="LiveId" clId="{D9F6D599-7765-4AB8-BF9D-2E745D075EEF}" dt="2021-10-05T06:19:56.800" v="170" actId="20577"/>
          <ac:spMkLst>
            <pc:docMk/>
            <pc:sldMk cId="3904143844" sldId="433"/>
            <ac:spMk id="6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27:49.091" v="179" actId="20577"/>
          <ac:spMkLst>
            <pc:docMk/>
            <pc:sldMk cId="3904143844" sldId="433"/>
            <ac:spMk id="10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5T06:40:14.340" v="228"/>
        <pc:sldMkLst>
          <pc:docMk/>
          <pc:sldMk cId="1072141460" sldId="434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3698798159" sldId="434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1461126830" sldId="437"/>
        </pc:sldMkLst>
      </pc:sldChg>
      <pc:sldChg chg="del">
        <pc:chgData name="Anatoliy Kigel" userId="7432c6c4687b0a9c" providerId="LiveId" clId="{D9F6D599-7765-4AB8-BF9D-2E745D075EEF}" dt="2021-10-04T10:20:56.172" v="2" actId="47"/>
        <pc:sldMkLst>
          <pc:docMk/>
          <pc:sldMk cId="4031666526" sldId="438"/>
        </pc:sldMkLst>
      </pc:sldChg>
      <pc:sldChg chg="modSp mod">
        <pc:chgData name="Anatoliy Kigel" userId="7432c6c4687b0a9c" providerId="LiveId" clId="{D9F6D599-7765-4AB8-BF9D-2E745D075EEF}" dt="2021-10-04T10:33:17.325" v="19" actId="20577"/>
        <pc:sldMkLst>
          <pc:docMk/>
          <pc:sldMk cId="2918009972" sldId="439"/>
        </pc:sldMkLst>
        <pc:spChg chg="mod">
          <ac:chgData name="Anatoliy Kigel" userId="7432c6c4687b0a9c" providerId="LiveId" clId="{D9F6D599-7765-4AB8-BF9D-2E745D075EEF}" dt="2021-10-04T10:33:17.325" v="19" actId="20577"/>
          <ac:spMkLst>
            <pc:docMk/>
            <pc:sldMk cId="2918009972" sldId="439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41:33.912" v="229" actId="47"/>
        <pc:sldMkLst>
          <pc:docMk/>
          <pc:sldMk cId="4056937736" sldId="440"/>
        </pc:sldMkLst>
      </pc:sldChg>
      <pc:sldChg chg="modSp mod">
        <pc:chgData name="Anatoliy Kigel" userId="7432c6c4687b0a9c" providerId="LiveId" clId="{D9F6D599-7765-4AB8-BF9D-2E745D075EEF}" dt="2021-10-05T06:34:34.354" v="225" actId="20577"/>
        <pc:sldMkLst>
          <pc:docMk/>
          <pc:sldMk cId="1919575107" sldId="442"/>
        </pc:sldMkLst>
        <pc:spChg chg="mod">
          <ac:chgData name="Anatoliy Kigel" userId="7432c6c4687b0a9c" providerId="LiveId" clId="{D9F6D599-7765-4AB8-BF9D-2E745D075EEF}" dt="2021-10-05T06:34:34.354" v="225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46:44.110" v="573" actId="207"/>
        <pc:sldMkLst>
          <pc:docMk/>
          <pc:sldMk cId="1809769971" sldId="444"/>
        </pc:sldMkLst>
        <pc:spChg chg="mod">
          <ac:chgData name="Anatoliy Kigel" userId="7432c6c4687b0a9c" providerId="LiveId" clId="{D9F6D599-7765-4AB8-BF9D-2E745D075EEF}" dt="2021-10-05T06:46:44.110" v="573" actId="207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23.723" v="445" actId="207"/>
          <ac:spMkLst>
            <pc:docMk/>
            <pc:sldMk cId="1809769971" sldId="444"/>
            <ac:spMk id="10" creationId="{00000000-0000-0000-0000-000000000000}"/>
          </ac:spMkLst>
        </pc:spChg>
        <pc:picChg chg="mod">
          <ac:chgData name="Anatoliy Kigel" userId="7432c6c4687b0a9c" providerId="LiveId" clId="{D9F6D599-7765-4AB8-BF9D-2E745D075EEF}" dt="2021-10-05T06:44:05.265" v="442" actId="1035"/>
          <ac:picMkLst>
            <pc:docMk/>
            <pc:sldMk cId="1809769971" sldId="444"/>
            <ac:picMk id="2" creationId="{00000000-0000-0000-0000-000000000000}"/>
          </ac:picMkLst>
        </pc:picChg>
        <pc:picChg chg="mod">
          <ac:chgData name="Anatoliy Kigel" userId="7432c6c4687b0a9c" providerId="LiveId" clId="{D9F6D599-7765-4AB8-BF9D-2E745D075EEF}" dt="2021-10-05T06:44:04.348" v="440" actId="1036"/>
          <ac:picMkLst>
            <pc:docMk/>
            <pc:sldMk cId="1809769971" sldId="44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D9F6D599-7765-4AB8-BF9D-2E745D075EEF}" dt="2021-10-05T06:44:53.542" v="492" actId="1076"/>
        <pc:sldMkLst>
          <pc:docMk/>
          <pc:sldMk cId="1245348439" sldId="445"/>
        </pc:sldMkLst>
        <pc:spChg chg="mod">
          <ac:chgData name="Anatoliy Kigel" userId="7432c6c4687b0a9c" providerId="LiveId" clId="{D9F6D599-7765-4AB8-BF9D-2E745D075EEF}" dt="2021-10-05T06:44:32.116" v="456" actId="20577"/>
          <ac:spMkLst>
            <pc:docMk/>
            <pc:sldMk cId="1245348439" sldId="445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44:53.542" v="492" actId="1076"/>
          <ac:spMkLst>
            <pc:docMk/>
            <pc:sldMk cId="1245348439" sldId="445"/>
            <ac:spMk id="11" creationId="{00000000-0000-0000-0000-000000000000}"/>
          </ac:spMkLst>
        </pc:spChg>
      </pc:sldChg>
      <pc:sldChg chg="modSp mod">
        <pc:chgData name="Anatoliy Kigel" userId="7432c6c4687b0a9c" providerId="LiveId" clId="{D9F6D599-7765-4AB8-BF9D-2E745D075EEF}" dt="2021-10-05T06:34:16.101" v="224" actId="113"/>
        <pc:sldMkLst>
          <pc:docMk/>
          <pc:sldMk cId="3747052252" sldId="447"/>
        </pc:sldMkLst>
        <pc:spChg chg="mod">
          <ac:chgData name="Anatoliy Kigel" userId="7432c6c4687b0a9c" providerId="LiveId" clId="{D9F6D599-7765-4AB8-BF9D-2E745D075EEF}" dt="2021-10-05T06:34:16.101" v="224" actId="113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5T06:33:54.157" v="215" actId="1035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970843441" sldId="454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778332233" sldId="455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888236685" sldId="456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2725182325" sldId="457"/>
        </pc:sldMkLst>
      </pc:sldChg>
      <pc:sldChg chg="del">
        <pc:chgData name="Anatoliy Kigel" userId="7432c6c4687b0a9c" providerId="LiveId" clId="{D9F6D599-7765-4AB8-BF9D-2E745D075EEF}" dt="2021-10-04T10:51:23.952" v="110" actId="47"/>
        <pc:sldMkLst>
          <pc:docMk/>
          <pc:sldMk cId="1094591459" sldId="458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841362131" sldId="459"/>
        </pc:sldMkLst>
      </pc:sldChg>
      <pc:sldChg chg="del">
        <pc:chgData name="Anatoliy Kigel" userId="7432c6c4687b0a9c" providerId="LiveId" clId="{D9F6D599-7765-4AB8-BF9D-2E745D075EEF}" dt="2021-10-05T06:32:47.855" v="192" actId="47"/>
        <pc:sldMkLst>
          <pc:docMk/>
          <pc:sldMk cId="3261584014" sldId="461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552387830" sldId="467"/>
        </pc:sldMkLst>
      </pc:sldChg>
      <pc:sldChg chg="add">
        <pc:chgData name="Anatoliy Kigel" userId="7432c6c4687b0a9c" providerId="LiveId" clId="{D9F6D599-7765-4AB8-BF9D-2E745D075EEF}" dt="2021-10-04T10:50:51.439" v="105"/>
        <pc:sldMkLst>
          <pc:docMk/>
          <pc:sldMk cId="3371418139" sldId="467"/>
        </pc:sldMkLst>
      </pc:sldChg>
      <pc:sldChg chg="modSp add del mod">
        <pc:chgData name="Anatoliy Kigel" userId="7432c6c4687b0a9c" providerId="LiveId" clId="{D9F6D599-7765-4AB8-BF9D-2E745D075EEF}" dt="2021-10-06T18:39:31.185" v="575" actId="47"/>
        <pc:sldMkLst>
          <pc:docMk/>
          <pc:sldMk cId="899785685" sldId="474"/>
        </pc:sldMkLst>
        <pc:spChg chg="mod">
          <ac:chgData name="Anatoliy Kigel" userId="7432c6c4687b0a9c" providerId="LiveId" clId="{D9F6D599-7765-4AB8-BF9D-2E745D075EEF}" dt="2021-10-05T06:34:37.091" v="22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2765944910" sldId="475"/>
        </pc:sldMkLst>
      </pc:sldChg>
      <pc:sldChg chg="add del">
        <pc:chgData name="Anatoliy Kigel" userId="7432c6c4687b0a9c" providerId="LiveId" clId="{D9F6D599-7765-4AB8-BF9D-2E745D075EEF}" dt="2021-10-06T18:39:31.185" v="575" actId="47"/>
        <pc:sldMkLst>
          <pc:docMk/>
          <pc:sldMk cId="316371881" sldId="47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86957727" sldId="47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585797329" sldId="479"/>
        </pc:sldMkLst>
      </pc:sldChg>
      <pc:sldChg chg="add del">
        <pc:chgData name="Anatoliy Kigel" userId="7432c6c4687b0a9c" providerId="LiveId" clId="{D9F6D599-7765-4AB8-BF9D-2E745D075EEF}" dt="2021-10-04T10:50:40.382" v="104" actId="2696"/>
        <pc:sldMkLst>
          <pc:docMk/>
          <pc:sldMk cId="2649097701" sldId="532"/>
        </pc:sldMkLst>
      </pc:sldChg>
      <pc:sldChg chg="modSp add mod">
        <pc:chgData name="Anatoliy Kigel" userId="7432c6c4687b0a9c" providerId="LiveId" clId="{D9F6D599-7765-4AB8-BF9D-2E745D075EEF}" dt="2021-10-04T10:50:58.173" v="107" actId="20577"/>
        <pc:sldMkLst>
          <pc:docMk/>
          <pc:sldMk cId="3833071631" sldId="532"/>
        </pc:sldMkLst>
        <pc:spChg chg="mod">
          <ac:chgData name="Anatoliy Kigel" userId="7432c6c4687b0a9c" providerId="LiveId" clId="{D9F6D599-7765-4AB8-BF9D-2E745D075EEF}" dt="2021-10-04T10:50:58.173" v="107" actId="20577"/>
          <ac:spMkLst>
            <pc:docMk/>
            <pc:sldMk cId="3833071631" sldId="532"/>
            <ac:spMk id="5" creationId="{00000000-0000-0000-0000-000000000000}"/>
          </ac:spMkLst>
        </pc:spChg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423033833" sldId="536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1773794365" sldId="536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847868038" sldId="536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585866156" sldId="537"/>
        </pc:sldMkLst>
      </pc:sldChg>
      <pc:sldChg chg="delSp modSp add del mod">
        <pc:chgData name="Anatoliy Kigel" userId="7432c6c4687b0a9c" providerId="LiveId" clId="{D9F6D599-7765-4AB8-BF9D-2E745D075EEF}" dt="2021-10-05T06:29:11.024" v="187" actId="2696"/>
        <pc:sldMkLst>
          <pc:docMk/>
          <pc:sldMk cId="1127815740" sldId="537"/>
        </pc:sldMkLst>
        <pc:spChg chg="del">
          <ac:chgData name="Anatoliy Kigel" userId="7432c6c4687b0a9c" providerId="LiveId" clId="{D9F6D599-7765-4AB8-BF9D-2E745D075EEF}" dt="2021-10-04T10:52:21.438" v="115" actId="478"/>
          <ac:spMkLst>
            <pc:docMk/>
            <pc:sldMk cId="1127815740" sldId="537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6.458" v="150" actId="1036"/>
          <ac:spMkLst>
            <pc:docMk/>
            <pc:sldMk cId="1127815740" sldId="537"/>
            <ac:spMk id="4" creationId="{00000000-0000-0000-0000-000000000000}"/>
          </ac:spMkLst>
        </pc:spChg>
        <pc:spChg chg="del">
          <ac:chgData name="Anatoliy Kigel" userId="7432c6c4687b0a9c" providerId="LiveId" clId="{D9F6D599-7765-4AB8-BF9D-2E745D075EEF}" dt="2021-10-04T10:52:20.228" v="114" actId="478"/>
          <ac:spMkLst>
            <pc:docMk/>
            <pc:sldMk cId="1127815740" sldId="537"/>
            <ac:spMk id="5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52:23.155" v="126" actId="1036"/>
          <ac:spMkLst>
            <pc:docMk/>
            <pc:sldMk cId="1127815740" sldId="537"/>
            <ac:spMk id="7" creationId="{00000000-0000-0000-0000-000000000000}"/>
          </ac:spMkLst>
        </pc:spChg>
        <pc:picChg chg="mod">
          <ac:chgData name="Anatoliy Kigel" userId="7432c6c4687b0a9c" providerId="LiveId" clId="{D9F6D599-7765-4AB8-BF9D-2E745D075EEF}" dt="2021-10-04T10:52:24.937" v="142" actId="1035"/>
          <ac:picMkLst>
            <pc:docMk/>
            <pc:sldMk cId="1127815740" sldId="53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4002966659" sldId="537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876966440" sldId="538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1450090998" sldId="538"/>
        </pc:sldMkLst>
      </pc:sldChg>
      <pc:sldChg chg="add del">
        <pc:chgData name="Anatoliy Kigel" userId="7432c6c4687b0a9c" providerId="LiveId" clId="{D9F6D599-7765-4AB8-BF9D-2E745D075EEF}" dt="2021-10-05T06:31:49.556" v="189" actId="47"/>
        <pc:sldMkLst>
          <pc:docMk/>
          <pc:sldMk cId="1711511255" sldId="538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771856657" sldId="539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2719446090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660807912" sldId="539"/>
        </pc:sldMkLst>
      </pc:sldChg>
      <pc:sldChg chg="add del">
        <pc:chgData name="Anatoliy Kigel" userId="7432c6c4687b0a9c" providerId="LiveId" clId="{D9F6D599-7765-4AB8-BF9D-2E745D075EEF}" dt="2021-10-04T10:51:36.463" v="111" actId="2696"/>
        <pc:sldMkLst>
          <pc:docMk/>
          <pc:sldMk cId="375144151" sldId="540"/>
        </pc:sldMkLst>
      </pc:sldChg>
      <pc:sldChg chg="add del">
        <pc:chgData name="Anatoliy Kigel" userId="7432c6c4687b0a9c" providerId="LiveId" clId="{D9F6D599-7765-4AB8-BF9D-2E745D075EEF}" dt="2021-10-05T06:29:11.024" v="187" actId="2696"/>
        <pc:sldMkLst>
          <pc:docMk/>
          <pc:sldMk cId="3256975443" sldId="540"/>
        </pc:sldMkLst>
      </pc:sldChg>
      <pc:sldChg chg="add del">
        <pc:chgData name="Anatoliy Kigel" userId="7432c6c4687b0a9c" providerId="LiveId" clId="{D9F6D599-7765-4AB8-BF9D-2E745D075EEF}" dt="2021-10-05T06:31:59.605" v="190" actId="47"/>
        <pc:sldMkLst>
          <pc:docMk/>
          <pc:sldMk cId="3702945354" sldId="540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339096667" sldId="54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595667550" sldId="54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936054178" sldId="544"/>
        </pc:sldMkLst>
      </pc:sldChg>
      <pc:sldChg chg="add del">
        <pc:chgData name="Anatoliy Kigel" userId="7432c6c4687b0a9c" providerId="LiveId" clId="{D9F6D599-7765-4AB8-BF9D-2E745D075EEF}" dt="2021-10-05T06:33:00.612" v="193" actId="47"/>
        <pc:sldMkLst>
          <pc:docMk/>
          <pc:sldMk cId="3129038092" sldId="549"/>
        </pc:sldMkLst>
      </pc:sldChg>
      <pc:sldChg chg="add del">
        <pc:chgData name="Anatoliy Kigel" userId="7432c6c4687b0a9c" providerId="LiveId" clId="{D9F6D599-7765-4AB8-BF9D-2E745D075EEF}" dt="2021-10-05T06:33:02.216" v="194" actId="47"/>
        <pc:sldMkLst>
          <pc:docMk/>
          <pc:sldMk cId="437550807" sldId="550"/>
        </pc:sldMkLst>
      </pc:sldChg>
      <pc:sldChg chg="add del">
        <pc:chgData name="Anatoliy Kigel" userId="7432c6c4687b0a9c" providerId="LiveId" clId="{D9F6D599-7765-4AB8-BF9D-2E745D075EEF}" dt="2021-10-05T06:33:05.094" v="195" actId="47"/>
        <pc:sldMkLst>
          <pc:docMk/>
          <pc:sldMk cId="23627595" sldId="551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55616547" sldId="553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1830443527" sldId="566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610726438" sldId="567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3246218092" sldId="568"/>
        </pc:sldMkLst>
      </pc:sldChg>
      <pc:sldChg chg="add del">
        <pc:chgData name="Anatoliy Kigel" userId="7432c6c4687b0a9c" providerId="LiveId" clId="{D9F6D599-7765-4AB8-BF9D-2E745D075EEF}" dt="2021-10-05T06:33:12.046" v="196" actId="47"/>
        <pc:sldMkLst>
          <pc:docMk/>
          <pc:sldMk cId="758987009" sldId="569"/>
        </pc:sldMkLst>
      </pc:sldChg>
      <pc:sldChg chg="modSp add mod ord">
        <pc:chgData name="Anatoliy Kigel" userId="7432c6c4687b0a9c" providerId="LiveId" clId="{D9F6D599-7765-4AB8-BF9D-2E745D075EEF}" dt="2021-10-04T10:39:11.124" v="53" actId="20577"/>
        <pc:sldMkLst>
          <pc:docMk/>
          <pc:sldMk cId="929853218" sldId="570"/>
        </pc:sldMkLst>
        <pc:spChg chg="mod">
          <ac:chgData name="Anatoliy Kigel" userId="7432c6c4687b0a9c" providerId="LiveId" clId="{D9F6D599-7765-4AB8-BF9D-2E745D075EEF}" dt="2021-10-04T10:39:11.124" v="53" actId="20577"/>
          <ac:spMkLst>
            <pc:docMk/>
            <pc:sldMk cId="929853218" sldId="570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29:09.161" v="15"/>
        <pc:sldMkLst>
          <pc:docMk/>
          <pc:sldMk cId="3367502789" sldId="571"/>
        </pc:sldMkLst>
      </pc:sldChg>
      <pc:sldChg chg="modSp add mod">
        <pc:chgData name="Anatoliy Kigel" userId="7432c6c4687b0a9c" providerId="LiveId" clId="{D9F6D599-7765-4AB8-BF9D-2E745D075EEF}" dt="2021-10-05T06:23:05.495" v="175" actId="14100"/>
        <pc:sldMkLst>
          <pc:docMk/>
          <pc:sldMk cId="1829108304" sldId="572"/>
        </pc:sldMkLst>
        <pc:spChg chg="mod">
          <ac:chgData name="Anatoliy Kigel" userId="7432c6c4687b0a9c" providerId="LiveId" clId="{D9F6D599-7765-4AB8-BF9D-2E745D075EEF}" dt="2021-10-05T06:23:05.495" v="175" actId="14100"/>
          <ac:spMkLst>
            <pc:docMk/>
            <pc:sldMk cId="1829108304" sldId="572"/>
            <ac:spMk id="3" creationId="{00000000-0000-0000-0000-000000000000}"/>
          </ac:spMkLst>
        </pc:spChg>
        <pc:spChg chg="mod">
          <ac:chgData name="Anatoliy Kigel" userId="7432c6c4687b0a9c" providerId="LiveId" clId="{D9F6D599-7765-4AB8-BF9D-2E745D075EEF}" dt="2021-10-04T10:39:57.878" v="100" actId="14100"/>
          <ac:spMkLst>
            <pc:docMk/>
            <pc:sldMk cId="1829108304" sldId="572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4T10:40:31.933" v="102" actId="1035"/>
        <pc:sldMkLst>
          <pc:docMk/>
          <pc:sldMk cId="1948064184" sldId="573"/>
        </pc:sldMkLst>
        <pc:spChg chg="mod">
          <ac:chgData name="Anatoliy Kigel" userId="7432c6c4687b0a9c" providerId="LiveId" clId="{D9F6D599-7765-4AB8-BF9D-2E745D075EEF}" dt="2021-10-04T10:40:31.933" v="102" actId="1035"/>
          <ac:spMkLst>
            <pc:docMk/>
            <pc:sldMk cId="1948064184" sldId="573"/>
            <ac:spMk id="8" creationId="{00000000-0000-0000-0000-000000000000}"/>
          </ac:spMkLst>
        </pc:spChg>
      </pc:sldChg>
      <pc:sldChg chg="modSp add mod">
        <pc:chgData name="Anatoliy Kigel" userId="7432c6c4687b0a9c" providerId="LiveId" clId="{D9F6D599-7765-4AB8-BF9D-2E745D075EEF}" dt="2021-10-05T06:28:29.567" v="183" actId="20577"/>
        <pc:sldMkLst>
          <pc:docMk/>
          <pc:sldMk cId="4249968979" sldId="574"/>
        </pc:sldMkLst>
        <pc:spChg chg="mod">
          <ac:chgData name="Anatoliy Kigel" userId="7432c6c4687b0a9c" providerId="LiveId" clId="{D9F6D599-7765-4AB8-BF9D-2E745D075EEF}" dt="2021-10-05T06:28:29.567" v="183" actId="20577"/>
          <ac:spMkLst>
            <pc:docMk/>
            <pc:sldMk cId="4249968979" sldId="574"/>
            <ac:spMk id="5" creationId="{00000000-0000-0000-0000-000000000000}"/>
          </ac:spMkLst>
        </pc:spChg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3045335102" sldId="575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1451308632" sldId="576"/>
        </pc:sldMkLst>
      </pc:sldChg>
      <pc:sldChg chg="add">
        <pc:chgData name="Anatoliy Kigel" userId="7432c6c4687b0a9c" providerId="LiveId" clId="{D9F6D599-7765-4AB8-BF9D-2E745D075EEF}" dt="2021-10-04T10:51:14.788" v="108"/>
        <pc:sldMkLst>
          <pc:docMk/>
          <pc:sldMk cId="2071329461" sldId="577"/>
        </pc:sldMkLst>
      </pc:sldChg>
      <pc:sldChg chg="add">
        <pc:chgData name="Anatoliy Kigel" userId="7432c6c4687b0a9c" providerId="LiveId" clId="{D9F6D599-7765-4AB8-BF9D-2E745D075EEF}" dt="2021-10-05T06:28:52.499" v="185"/>
        <pc:sldMkLst>
          <pc:docMk/>
          <pc:sldMk cId="2827328487" sldId="578"/>
        </pc:sldMkLst>
      </pc:sldChg>
      <pc:sldChg chg="add del">
        <pc:chgData name="Anatoliy Kigel" userId="7432c6c4687b0a9c" providerId="LiveId" clId="{D9F6D599-7765-4AB8-BF9D-2E745D075EEF}" dt="2021-10-05T06:28:46.803" v="184" actId="2696"/>
        <pc:sldMkLst>
          <pc:docMk/>
          <pc:sldMk cId="4011968575" sldId="578"/>
        </pc:sldMkLst>
      </pc:sldChg>
      <pc:sldChg chg="add">
        <pc:chgData name="Anatoliy Kigel" userId="7432c6c4687b0a9c" providerId="LiveId" clId="{D9F6D599-7765-4AB8-BF9D-2E745D075EEF}" dt="2021-10-05T06:32:38.313" v="191"/>
        <pc:sldMkLst>
          <pc:docMk/>
          <pc:sldMk cId="2255056638" sldId="583"/>
        </pc:sldMkLst>
      </pc:sldChg>
      <pc:sldChg chg="modSp add mod">
        <pc:chgData name="Anatoliy Kigel" userId="7432c6c4687b0a9c" providerId="LiveId" clId="{D9F6D599-7765-4AB8-BF9D-2E745D075EEF}" dt="2021-10-05T06:47:33.900" v="574" actId="113"/>
        <pc:sldMkLst>
          <pc:docMk/>
          <pc:sldMk cId="452571319" sldId="584"/>
        </pc:sldMkLst>
        <pc:spChg chg="mod">
          <ac:chgData name="Anatoliy Kigel" userId="7432c6c4687b0a9c" providerId="LiveId" clId="{D9F6D599-7765-4AB8-BF9D-2E745D075EEF}" dt="2021-10-05T06:47:33.900" v="574" actId="113"/>
          <ac:spMkLst>
            <pc:docMk/>
            <pc:sldMk cId="452571319" sldId="584"/>
            <ac:spMk id="7" creationId="{00000000-0000-0000-0000-000000000000}"/>
          </ac:spMkLst>
        </pc:spChg>
      </pc:sldChg>
    </pc:docChg>
  </pc:docChgLst>
  <pc:docChgLst>
    <pc:chgData name="Anatoliy Kigel" userId="7432c6c4687b0a9c" providerId="LiveId" clId="{F50BB690-9DE7-43D8-A7C8-9782F5FEB677}"/>
    <pc:docChg chg="delSld modSld">
      <pc:chgData name="Anatoliy Kigel" userId="7432c6c4687b0a9c" providerId="LiveId" clId="{F50BB690-9DE7-43D8-A7C8-9782F5FEB677}" dt="2021-10-09T18:26:37.077" v="12" actId="20577"/>
      <pc:docMkLst>
        <pc:docMk/>
      </pc:docMkLst>
      <pc:sldChg chg="modSp mod">
        <pc:chgData name="Anatoliy Kigel" userId="7432c6c4687b0a9c" providerId="LiveId" clId="{F50BB690-9DE7-43D8-A7C8-9782F5FEB677}" dt="2021-10-09T18:26:04.980" v="7" actId="1035"/>
        <pc:sldMkLst>
          <pc:docMk/>
          <pc:sldMk cId="2636876839" sldId="364"/>
        </pc:sldMkLst>
        <pc:spChg chg="mod">
          <ac:chgData name="Anatoliy Kigel" userId="7432c6c4687b0a9c" providerId="LiveId" clId="{F50BB690-9DE7-43D8-A7C8-9782F5FEB677}" dt="2021-10-09T18:26:04.980" v="7" actId="1035"/>
          <ac:spMkLst>
            <pc:docMk/>
            <pc:sldMk cId="2636876839" sldId="364"/>
            <ac:spMk id="8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66965302" sldId="386"/>
        </pc:sldMkLst>
      </pc:sldChg>
      <pc:sldChg chg="modSp mod">
        <pc:chgData name="Anatoliy Kigel" userId="7432c6c4687b0a9c" providerId="LiveId" clId="{F50BB690-9DE7-43D8-A7C8-9782F5FEB677}" dt="2021-10-09T18:26:33.721" v="10" actId="20577"/>
        <pc:sldMkLst>
          <pc:docMk/>
          <pc:sldMk cId="3316522765" sldId="412"/>
        </pc:sldMkLst>
        <pc:spChg chg="mod">
          <ac:chgData name="Anatoliy Kigel" userId="7432c6c4687b0a9c" providerId="LiveId" clId="{F50BB690-9DE7-43D8-A7C8-9782F5FEB677}" dt="2021-10-09T18:26:33.721" v="10" actId="20577"/>
          <ac:spMkLst>
            <pc:docMk/>
            <pc:sldMk cId="3316522765" sldId="41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0BB690-9DE7-43D8-A7C8-9782F5FEB677}" dt="2021-10-09T18:26:37.077" v="12" actId="20577"/>
        <pc:sldMkLst>
          <pc:docMk/>
          <pc:sldMk cId="1919575107" sldId="442"/>
        </pc:sldMkLst>
        <pc:spChg chg="mod">
          <ac:chgData name="Anatoliy Kigel" userId="7432c6c4687b0a9c" providerId="LiveId" clId="{F50BB690-9DE7-43D8-A7C8-9782F5FEB677}" dt="2021-10-09T18:26:37.077" v="12" actId="20577"/>
          <ac:spMkLst>
            <pc:docMk/>
            <pc:sldMk cId="1919575107" sldId="442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5:50.413" v="0" actId="47"/>
        <pc:sldMkLst>
          <pc:docMk/>
          <pc:sldMk cId="3833071631" sldId="532"/>
        </pc:sldMkLst>
      </pc:sldChg>
      <pc:sldChg chg="modSp mod">
        <pc:chgData name="Anatoliy Kigel" userId="7432c6c4687b0a9c" providerId="LiveId" clId="{F50BB690-9DE7-43D8-A7C8-9782F5FEB677}" dt="2021-10-09T18:25:54.534" v="3" actId="20577"/>
        <pc:sldMkLst>
          <pc:docMk/>
          <pc:sldMk cId="3045335102" sldId="575"/>
        </pc:sldMkLst>
        <pc:spChg chg="mod">
          <ac:chgData name="Anatoliy Kigel" userId="7432c6c4687b0a9c" providerId="LiveId" clId="{F50BB690-9DE7-43D8-A7C8-9782F5FEB677}" dt="2021-10-09T18:25:54.534" v="3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del">
        <pc:chgData name="Anatoliy Kigel" userId="7432c6c4687b0a9c" providerId="LiveId" clId="{F50BB690-9DE7-43D8-A7C8-9782F5FEB677}" dt="2021-10-09T18:26:23.503" v="8" actId="47"/>
        <pc:sldMkLst>
          <pc:docMk/>
          <pc:sldMk cId="2071329461" sldId="577"/>
        </pc:sldMkLst>
      </pc:sldChg>
    </pc:docChg>
  </pc:docChgLst>
  <pc:docChgLst>
    <pc:chgData name="Anatoliy Kigel" userId="7432c6c4687b0a9c" providerId="LiveId" clId="{608E252A-2BA8-43F5-AE45-0FC83C3599DE}"/>
    <pc:docChg chg="modSld">
      <pc:chgData name="Anatoliy Kigel" userId="7432c6c4687b0a9c" providerId="LiveId" clId="{608E252A-2BA8-43F5-AE45-0FC83C3599DE}" dt="2021-10-03T15:29:47.596" v="25" actId="20577"/>
      <pc:docMkLst>
        <pc:docMk/>
      </pc:docMkLst>
      <pc:sldChg chg="modSp mod">
        <pc:chgData name="Anatoliy Kigel" userId="7432c6c4687b0a9c" providerId="LiveId" clId="{608E252A-2BA8-43F5-AE45-0FC83C3599DE}" dt="2021-10-03T15:29:47.596" v="25" actId="20577"/>
        <pc:sldMkLst>
          <pc:docMk/>
          <pc:sldMk cId="4102588272" sldId="441"/>
        </pc:sldMkLst>
        <pc:spChg chg="mod">
          <ac:chgData name="Anatoliy Kigel" userId="7432c6c4687b0a9c" providerId="LiveId" clId="{608E252A-2BA8-43F5-AE45-0FC83C3599DE}" dt="2021-10-03T15:29:47.596" v="25" actId="20577"/>
          <ac:spMkLst>
            <pc:docMk/>
            <pc:sldMk cId="4102588272" sldId="441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B4710394-BEAA-4A88-ACCA-5534825ABB48}"/>
    <pc:docChg chg="modSld">
      <pc:chgData name="Anatoliy Kigel" userId="7432c6c4687b0a9c" providerId="LiveId" clId="{B4710394-BEAA-4A88-ACCA-5534825ABB48}" dt="2021-03-01T20:43:22.754" v="6" actId="1036"/>
      <pc:docMkLst>
        <pc:docMk/>
      </pc:docMkLst>
      <pc:sldChg chg="modSp mod">
        <pc:chgData name="Anatoliy Kigel" userId="7432c6c4687b0a9c" providerId="LiveId" clId="{B4710394-BEAA-4A88-ACCA-5534825ABB48}" dt="2021-03-01T20:43:22.754" v="6" actId="1036"/>
        <pc:sldMkLst>
          <pc:docMk/>
          <pc:sldMk cId="3747052252" sldId="447"/>
        </pc:sldMkLst>
        <pc:spChg chg="mod">
          <ac:chgData name="Anatoliy Kigel" userId="7432c6c4687b0a9c" providerId="LiveId" clId="{B4710394-BEAA-4A88-ACCA-5534825ABB48}" dt="2021-03-01T20:43:22.754" v="6" actId="1036"/>
          <ac:spMkLst>
            <pc:docMk/>
            <pc:sldMk cId="3747052252" sldId="447"/>
            <ac:spMk id="3" creationId="{00000000-0000-0000-0000-000000000000}"/>
          </ac:spMkLst>
        </pc:spChg>
      </pc:sldChg>
    </pc:docChg>
  </pc:docChgLst>
  <pc:docChgLst>
    <pc:chgData name="Anatoliy Kigel" userId="7432c6c4687b0a9c" providerId="LiveId" clId="{C65A2B38-87B5-439B-94D5-1925E67508A4}"/>
    <pc:docChg chg="custSel modSld">
      <pc:chgData name="Anatoliy Kigel" userId="7432c6c4687b0a9c" providerId="LiveId" clId="{C65A2B38-87B5-439B-94D5-1925E67508A4}" dt="2021-06-03T19:11:51.262" v="111" actId="403"/>
      <pc:docMkLst>
        <pc:docMk/>
      </pc:docMkLst>
      <pc:sldChg chg="delSp modSp mod">
        <pc:chgData name="Anatoliy Kigel" userId="7432c6c4687b0a9c" providerId="LiveId" clId="{C65A2B38-87B5-439B-94D5-1925E67508A4}" dt="2021-06-03T19:11:51.262" v="111" actId="403"/>
        <pc:sldMkLst>
          <pc:docMk/>
          <pc:sldMk cId="1809769971" sldId="444"/>
        </pc:sldMkLst>
        <pc:spChg chg="del mod">
          <ac:chgData name="Anatoliy Kigel" userId="7432c6c4687b0a9c" providerId="LiveId" clId="{C65A2B38-87B5-439B-94D5-1925E67508A4}" dt="2021-06-03T19:11:32.991" v="58" actId="478"/>
          <ac:spMkLst>
            <pc:docMk/>
            <pc:sldMk cId="1809769971" sldId="444"/>
            <ac:spMk id="5" creationId="{00000000-0000-0000-0000-000000000000}"/>
          </ac:spMkLst>
        </pc:spChg>
        <pc:spChg chg="mod">
          <ac:chgData name="Anatoliy Kigel" userId="7432c6c4687b0a9c" providerId="LiveId" clId="{C65A2B38-87B5-439B-94D5-1925E67508A4}" dt="2021-06-03T19:11:51.262" v="111" actId="403"/>
          <ac:spMkLst>
            <pc:docMk/>
            <pc:sldMk cId="1809769971" sldId="444"/>
            <ac:spMk id="7" creationId="{00000000-0000-0000-0000-000000000000}"/>
          </ac:spMkLst>
        </pc:spChg>
        <pc:spChg chg="del">
          <ac:chgData name="Anatoliy Kigel" userId="7432c6c4687b0a9c" providerId="LiveId" clId="{C65A2B38-87B5-439B-94D5-1925E67508A4}" dt="2021-06-03T19:11:48.833" v="108" actId="478"/>
          <ac:spMkLst>
            <pc:docMk/>
            <pc:sldMk cId="1809769971" sldId="444"/>
            <ac:spMk id="9" creationId="{00000000-0000-0000-0000-000000000000}"/>
          </ac:spMkLst>
        </pc:spChg>
      </pc:sldChg>
    </pc:docChg>
  </pc:docChgLst>
  <pc:docChgLst>
    <pc:chgData name="Anatoliy Kigel" userId="7432c6c4687b0a9c" providerId="LiveId" clId="{499B8F9D-C088-4007-A4B4-35B04B5064CD}"/>
    <pc:docChg chg="delSld">
      <pc:chgData name="Anatoliy Kigel" userId="7432c6c4687b0a9c" providerId="LiveId" clId="{499B8F9D-C088-4007-A4B4-35B04B5064CD}" dt="2022-05-28T06:51:46.252" v="0" actId="47"/>
      <pc:docMkLst>
        <pc:docMk/>
      </pc:docMkLst>
      <pc:sldChg chg="del">
        <pc:chgData name="Anatoliy Kigel" userId="7432c6c4687b0a9c" providerId="LiveId" clId="{499B8F9D-C088-4007-A4B4-35B04B5064CD}" dt="2022-05-28T06:51:46.252" v="0" actId="47"/>
        <pc:sldMkLst>
          <pc:docMk/>
          <pc:sldMk cId="1919575107" sldId="442"/>
        </pc:sldMkLst>
      </pc:sldChg>
    </pc:docChg>
  </pc:docChgLst>
  <pc:docChgLst>
    <pc:chgData name="Anatoliy Kigel" userId="7432c6c4687b0a9c" providerId="LiveId" clId="{022C24D0-0C30-4AC4-ABBB-A1DAFD6AB4B8}"/>
    <pc:docChg chg="addSld delSld modSld">
      <pc:chgData name="Anatoliy Kigel" userId="7432c6c4687b0a9c" providerId="LiveId" clId="{022C24D0-0C30-4AC4-ABBB-A1DAFD6AB4B8}" dt="2021-02-23T08:21:43.104" v="4"/>
      <pc:docMkLst>
        <pc:docMk/>
      </pc:docMkLst>
      <pc:sldChg chg="modSp add mod">
        <pc:chgData name="Anatoliy Kigel" userId="7432c6c4687b0a9c" providerId="LiveId" clId="{022C24D0-0C30-4AC4-ABBB-A1DAFD6AB4B8}" dt="2021-02-23T08:21:37.958" v="3" actId="20577"/>
        <pc:sldMkLst>
          <pc:docMk/>
          <pc:sldMk cId="841362131" sldId="459"/>
        </pc:sldMkLst>
        <pc:spChg chg="mod">
          <ac:chgData name="Anatoliy Kigel" userId="7432c6c4687b0a9c" providerId="LiveId" clId="{022C24D0-0C30-4AC4-ABBB-A1DAFD6AB4B8}" dt="2021-02-23T08:21:37.958" v="3" actId="20577"/>
          <ac:spMkLst>
            <pc:docMk/>
            <pc:sldMk cId="841362131" sldId="459"/>
            <ac:spMk id="5" creationId="{00000000-0000-0000-0000-000000000000}"/>
          </ac:spMkLst>
        </pc:spChg>
      </pc:sldChg>
      <pc:sldChg chg="add del">
        <pc:chgData name="Anatoliy Kigel" userId="7432c6c4687b0a9c" providerId="LiveId" clId="{022C24D0-0C30-4AC4-ABBB-A1DAFD6AB4B8}" dt="2021-02-23T08:21:33.031" v="2" actId="47"/>
        <pc:sldMkLst>
          <pc:docMk/>
          <pc:sldMk cId="3629179064" sldId="460"/>
        </pc:sldMkLst>
      </pc:sldChg>
      <pc:sldChg chg="addSp modSp add">
        <pc:chgData name="Anatoliy Kigel" userId="7432c6c4687b0a9c" providerId="LiveId" clId="{022C24D0-0C30-4AC4-ABBB-A1DAFD6AB4B8}" dt="2021-02-23T08:21:43.104" v="4"/>
        <pc:sldMkLst>
          <pc:docMk/>
          <pc:sldMk cId="3261584014" sldId="461"/>
        </pc:sldMkLst>
        <pc:spChg chg="add mod">
          <ac:chgData name="Anatoliy Kigel" userId="7432c6c4687b0a9c" providerId="LiveId" clId="{022C24D0-0C30-4AC4-ABBB-A1DAFD6AB4B8}" dt="2021-02-23T08:21:43.104" v="4"/>
          <ac:spMkLst>
            <pc:docMk/>
            <pc:sldMk cId="3261584014" sldId="461"/>
            <ac:spMk id="8" creationId="{D0EECB4F-1821-4F59-BE2C-EEFC582A452F}"/>
          </ac:spMkLst>
        </pc:spChg>
      </pc:sldChg>
    </pc:docChg>
  </pc:docChgLst>
  <pc:docChgLst>
    <pc:chgData name="Anatoliy Kigel" userId="7432c6c4687b0a9c" providerId="LiveId" clId="{5BF962B0-9EC3-4C1B-B156-F49CC0DFD81C}"/>
    <pc:docChg chg="custSel modSld">
      <pc:chgData name="Anatoliy Kigel" userId="7432c6c4687b0a9c" providerId="LiveId" clId="{5BF962B0-9EC3-4C1B-B156-F49CC0DFD81C}" dt="2023-05-17T19:26:04.285" v="29" actId="1036"/>
      <pc:docMkLst>
        <pc:docMk/>
      </pc:docMkLst>
      <pc:sldChg chg="delSp modSp mod">
        <pc:chgData name="Anatoliy Kigel" userId="7432c6c4687b0a9c" providerId="LiveId" clId="{5BF962B0-9EC3-4C1B-B156-F49CC0DFD81C}" dt="2023-05-17T19:25:56.350" v="25" actId="1036"/>
        <pc:sldMkLst>
          <pc:docMk/>
          <pc:sldMk cId="2169155448" sldId="379"/>
        </pc:sldMkLst>
        <pc:spChg chg="mod">
          <ac:chgData name="Anatoliy Kigel" userId="7432c6c4687b0a9c" providerId="LiveId" clId="{5BF962B0-9EC3-4C1B-B156-F49CC0DFD81C}" dt="2023-05-17T19:25:56.350" v="25" actId="1036"/>
          <ac:spMkLst>
            <pc:docMk/>
            <pc:sldMk cId="2169155448" sldId="379"/>
            <ac:spMk id="3" creationId="{00000000-0000-0000-0000-000000000000}"/>
          </ac:spMkLst>
        </pc:spChg>
        <pc:spChg chg="mod">
          <ac:chgData name="Anatoliy Kigel" userId="7432c6c4687b0a9c" providerId="LiveId" clId="{5BF962B0-9EC3-4C1B-B156-F49CC0DFD81C}" dt="2023-05-17T19:25:52.995" v="23" actId="1036"/>
          <ac:spMkLst>
            <pc:docMk/>
            <pc:sldMk cId="2169155448" sldId="379"/>
            <ac:spMk id="5" creationId="{00000000-0000-0000-0000-000000000000}"/>
          </ac:spMkLst>
        </pc:spChg>
        <pc:spChg chg="del">
          <ac:chgData name="Anatoliy Kigel" userId="7432c6c4687b0a9c" providerId="LiveId" clId="{5BF962B0-9EC3-4C1B-B156-F49CC0DFD81C}" dt="2023-05-17T19:25:48.916" v="20" actId="478"/>
          <ac:spMkLst>
            <pc:docMk/>
            <pc:sldMk cId="2169155448" sldId="379"/>
            <ac:spMk id="8" creationId="{00000000-0000-0000-0000-000000000000}"/>
          </ac:spMkLst>
        </pc:spChg>
        <pc:picChg chg="mod">
          <ac:chgData name="Anatoliy Kigel" userId="7432c6c4687b0a9c" providerId="LiveId" clId="{5BF962B0-9EC3-4C1B-B156-F49CC0DFD81C}" dt="2023-05-17T19:25:52.995" v="23" actId="1036"/>
          <ac:picMkLst>
            <pc:docMk/>
            <pc:sldMk cId="2169155448" sldId="379"/>
            <ac:picMk id="2" creationId="{00000000-0000-0000-0000-000000000000}"/>
          </ac:picMkLst>
        </pc:picChg>
      </pc:sldChg>
      <pc:sldChg chg="delSp modSp mod">
        <pc:chgData name="Anatoliy Kigel" userId="7432c6c4687b0a9c" providerId="LiveId" clId="{5BF962B0-9EC3-4C1B-B156-F49CC0DFD81C}" dt="2023-05-17T19:25:28.115" v="11" actId="1036"/>
        <pc:sldMkLst>
          <pc:docMk/>
          <pc:sldMk cId="2597500872" sldId="424"/>
        </pc:sldMkLst>
        <pc:spChg chg="mod">
          <ac:chgData name="Anatoliy Kigel" userId="7432c6c4687b0a9c" providerId="LiveId" clId="{5BF962B0-9EC3-4C1B-B156-F49CC0DFD81C}" dt="2023-05-17T19:25:20.360" v="7" actId="1036"/>
          <ac:spMkLst>
            <pc:docMk/>
            <pc:sldMk cId="2597500872" sldId="424"/>
            <ac:spMk id="3" creationId="{00000000-0000-0000-0000-000000000000}"/>
          </ac:spMkLst>
        </pc:spChg>
        <pc:spChg chg="del">
          <ac:chgData name="Anatoliy Kigel" userId="7432c6c4687b0a9c" providerId="LiveId" clId="{5BF962B0-9EC3-4C1B-B156-F49CC0DFD81C}" dt="2023-05-17T19:25:18.498" v="0" actId="478"/>
          <ac:spMkLst>
            <pc:docMk/>
            <pc:sldMk cId="2597500872" sldId="424"/>
            <ac:spMk id="15" creationId="{00000000-0000-0000-0000-000000000000}"/>
          </ac:spMkLst>
        </pc:spChg>
        <pc:spChg chg="del">
          <ac:chgData name="Anatoliy Kigel" userId="7432c6c4687b0a9c" providerId="LiveId" clId="{5BF962B0-9EC3-4C1B-B156-F49CC0DFD81C}" dt="2023-05-17T19:25:18.498" v="0" actId="478"/>
          <ac:spMkLst>
            <pc:docMk/>
            <pc:sldMk cId="2597500872" sldId="424"/>
            <ac:spMk id="17" creationId="{00000000-0000-0000-0000-000000000000}"/>
          </ac:spMkLst>
        </pc:spChg>
        <pc:picChg chg="mod">
          <ac:chgData name="Anatoliy Kigel" userId="7432c6c4687b0a9c" providerId="LiveId" clId="{5BF962B0-9EC3-4C1B-B156-F49CC0DFD81C}" dt="2023-05-17T19:25:28.115" v="11" actId="1036"/>
          <ac:picMkLst>
            <pc:docMk/>
            <pc:sldMk cId="2597500872" sldId="424"/>
            <ac:picMk id="4" creationId="{00000000-0000-0000-0000-000000000000}"/>
          </ac:picMkLst>
        </pc:picChg>
      </pc:sldChg>
      <pc:sldChg chg="delSp mod">
        <pc:chgData name="Anatoliy Kigel" userId="7432c6c4687b0a9c" providerId="LiveId" clId="{5BF962B0-9EC3-4C1B-B156-F49CC0DFD81C}" dt="2023-05-17T19:25:40.804" v="19" actId="478"/>
        <pc:sldMkLst>
          <pc:docMk/>
          <pc:sldMk cId="929468486" sldId="428"/>
        </pc:sldMkLst>
        <pc:spChg chg="del">
          <ac:chgData name="Anatoliy Kigel" userId="7432c6c4687b0a9c" providerId="LiveId" clId="{5BF962B0-9EC3-4C1B-B156-F49CC0DFD81C}" dt="2023-05-17T19:25:40.804" v="19" actId="478"/>
          <ac:spMkLst>
            <pc:docMk/>
            <pc:sldMk cId="929468486" sldId="428"/>
            <ac:spMk id="15" creationId="{00000000-0000-0000-0000-000000000000}"/>
          </ac:spMkLst>
        </pc:spChg>
      </pc:sldChg>
      <pc:sldChg chg="delSp modSp mod">
        <pc:chgData name="Anatoliy Kigel" userId="7432c6c4687b0a9c" providerId="LiveId" clId="{5BF962B0-9EC3-4C1B-B156-F49CC0DFD81C}" dt="2023-05-17T19:25:35.642" v="18" actId="1036"/>
        <pc:sldMkLst>
          <pc:docMk/>
          <pc:sldMk cId="2396747633" sldId="430"/>
        </pc:sldMkLst>
        <pc:spChg chg="mod">
          <ac:chgData name="Anatoliy Kigel" userId="7432c6c4687b0a9c" providerId="LiveId" clId="{5BF962B0-9EC3-4C1B-B156-F49CC0DFD81C}" dt="2023-05-17T19:25:35.130" v="17" actId="1035"/>
          <ac:spMkLst>
            <pc:docMk/>
            <pc:sldMk cId="2396747633" sldId="430"/>
            <ac:spMk id="3" creationId="{00000000-0000-0000-0000-000000000000}"/>
          </ac:spMkLst>
        </pc:spChg>
        <pc:spChg chg="del mod">
          <ac:chgData name="Anatoliy Kigel" userId="7432c6c4687b0a9c" providerId="LiveId" clId="{5BF962B0-9EC3-4C1B-B156-F49CC0DFD81C}" dt="2023-05-17T19:25:33.295" v="13" actId="478"/>
          <ac:spMkLst>
            <pc:docMk/>
            <pc:sldMk cId="2396747633" sldId="430"/>
            <ac:spMk id="15" creationId="{00000000-0000-0000-0000-000000000000}"/>
          </ac:spMkLst>
        </pc:spChg>
        <pc:picChg chg="mod">
          <ac:chgData name="Anatoliy Kigel" userId="7432c6c4687b0a9c" providerId="LiveId" clId="{5BF962B0-9EC3-4C1B-B156-F49CC0DFD81C}" dt="2023-05-17T19:25:35.642" v="18" actId="1036"/>
          <ac:picMkLst>
            <pc:docMk/>
            <pc:sldMk cId="2396747633" sldId="430"/>
            <ac:picMk id="5" creationId="{00000000-0000-0000-0000-000000000000}"/>
          </ac:picMkLst>
        </pc:picChg>
      </pc:sldChg>
      <pc:sldChg chg="modSp mod">
        <pc:chgData name="Anatoliy Kigel" userId="7432c6c4687b0a9c" providerId="LiveId" clId="{5BF962B0-9EC3-4C1B-B156-F49CC0DFD81C}" dt="2023-05-17T19:26:04.285" v="29" actId="1036"/>
        <pc:sldMkLst>
          <pc:docMk/>
          <pc:sldMk cId="3747052252" sldId="447"/>
        </pc:sldMkLst>
        <pc:spChg chg="mod">
          <ac:chgData name="Anatoliy Kigel" userId="7432c6c4687b0a9c" providerId="LiveId" clId="{5BF962B0-9EC3-4C1B-B156-F49CC0DFD81C}" dt="2023-05-17T19:26:04.285" v="29" actId="1036"/>
          <ac:spMkLst>
            <pc:docMk/>
            <pc:sldMk cId="3747052252" sldId="447"/>
            <ac:spMk id="5" creationId="{00000000-0000-0000-0000-000000000000}"/>
          </ac:spMkLst>
        </pc:spChg>
        <pc:picChg chg="mod">
          <ac:chgData name="Anatoliy Kigel" userId="7432c6c4687b0a9c" providerId="LiveId" clId="{5BF962B0-9EC3-4C1B-B156-F49CC0DFD81C}" dt="2023-05-17T19:26:02.402" v="28" actId="1036"/>
          <ac:picMkLst>
            <pc:docMk/>
            <pc:sldMk cId="3747052252" sldId="447"/>
            <ac:picMk id="1026" creationId="{F1148C48-EC4E-91BF-EDFF-AD4D16119484}"/>
          </ac:picMkLst>
        </pc:picChg>
      </pc:sldChg>
    </pc:docChg>
  </pc:docChgLst>
  <pc:docChgLst>
    <pc:chgData name="Anatoliy Kigel" userId="7432c6c4687b0a9c" providerId="LiveId" clId="{7A91C555-A7C1-4A8D-86B6-B660AC4426BD}"/>
    <pc:docChg chg="custSel delSld modSld">
      <pc:chgData name="Anatoliy Kigel" userId="7432c6c4687b0a9c" providerId="LiveId" clId="{7A91C555-A7C1-4A8D-86B6-B660AC4426BD}" dt="2023-05-17T17:29:26.411" v="139" actId="1036"/>
      <pc:docMkLst>
        <pc:docMk/>
      </pc:docMkLst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2636876839" sldId="364"/>
        </pc:sldMkLst>
      </pc:sldChg>
      <pc:sldChg chg="del">
        <pc:chgData name="Anatoliy Kigel" userId="7432c6c4687b0a9c" providerId="LiveId" clId="{7A91C555-A7C1-4A8D-86B6-B660AC4426BD}" dt="2023-05-17T17:21:27.406" v="75" actId="47"/>
        <pc:sldMkLst>
          <pc:docMk/>
          <pc:sldMk cId="2214832522" sldId="400"/>
        </pc:sldMkLst>
      </pc:sldChg>
      <pc:sldChg chg="modSp mod">
        <pc:chgData name="Anatoliy Kigel" userId="7432c6c4687b0a9c" providerId="LiveId" clId="{7A91C555-A7C1-4A8D-86B6-B660AC4426BD}" dt="2023-05-17T17:26:10.289" v="115" actId="1076"/>
        <pc:sldMkLst>
          <pc:docMk/>
          <pc:sldMk cId="1547769373" sldId="411"/>
        </pc:sldMkLst>
        <pc:spChg chg="mod">
          <ac:chgData name="Anatoliy Kigel" userId="7432c6c4687b0a9c" providerId="LiveId" clId="{7A91C555-A7C1-4A8D-86B6-B660AC4426BD}" dt="2023-05-17T17:26:10.289" v="115" actId="1076"/>
          <ac:spMkLst>
            <pc:docMk/>
            <pc:sldMk cId="1547769373" sldId="411"/>
            <ac:spMk id="5" creationId="{00000000-0000-0000-0000-000000000000}"/>
          </ac:spMkLst>
        </pc:spChg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555069178" sldId="412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130869874" sldId="422"/>
        </pc:sldMkLst>
      </pc:sldChg>
      <pc:sldChg chg="modSp mod">
        <pc:chgData name="Anatoliy Kigel" userId="7432c6c4687b0a9c" providerId="LiveId" clId="{7A91C555-A7C1-4A8D-86B6-B660AC4426BD}" dt="2023-05-17T17:29:26.411" v="139" actId="1036"/>
        <pc:sldMkLst>
          <pc:docMk/>
          <pc:sldMk cId="2597500872" sldId="424"/>
        </pc:sldMkLst>
        <pc:spChg chg="mod">
          <ac:chgData name="Anatoliy Kigel" userId="7432c6c4687b0a9c" providerId="LiveId" clId="{7A91C555-A7C1-4A8D-86B6-B660AC4426BD}" dt="2023-05-17T17:29:26.411" v="139" actId="1036"/>
          <ac:spMkLst>
            <pc:docMk/>
            <pc:sldMk cId="2597500872" sldId="424"/>
            <ac:spMk id="16" creationId="{00000000-0000-0000-0000-000000000000}"/>
          </ac:spMkLst>
        </pc:spChg>
        <pc:picChg chg="mod">
          <ac:chgData name="Anatoliy Kigel" userId="7432c6c4687b0a9c" providerId="LiveId" clId="{7A91C555-A7C1-4A8D-86B6-B660AC4426BD}" dt="2023-05-17T17:29:25.221" v="138" actId="14100"/>
          <ac:picMkLst>
            <pc:docMk/>
            <pc:sldMk cId="2597500872" sldId="424"/>
            <ac:picMk id="4" creationId="{00000000-0000-0000-0000-000000000000}"/>
          </ac:picMkLst>
        </pc:picChg>
      </pc:sldChg>
      <pc:sldChg chg="del">
        <pc:chgData name="Anatoliy Kigel" userId="7432c6c4687b0a9c" providerId="LiveId" clId="{7A91C555-A7C1-4A8D-86B6-B660AC4426BD}" dt="2023-05-17T17:21:27.406" v="75" actId="47"/>
        <pc:sldMkLst>
          <pc:docMk/>
          <pc:sldMk cId="3227964026" sldId="429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1761389608" sldId="432"/>
        </pc:sldMkLst>
      </pc:sldChg>
      <pc:sldChg chg="modSp mod">
        <pc:chgData name="Anatoliy Kigel" userId="7432c6c4687b0a9c" providerId="LiveId" clId="{7A91C555-A7C1-4A8D-86B6-B660AC4426BD}" dt="2023-05-17T17:28:23.018" v="136" actId="1036"/>
        <pc:sldMkLst>
          <pc:docMk/>
          <pc:sldMk cId="1072141460" sldId="434"/>
        </pc:sldMkLst>
        <pc:spChg chg="mod">
          <ac:chgData name="Anatoliy Kigel" userId="7432c6c4687b0a9c" providerId="LiveId" clId="{7A91C555-A7C1-4A8D-86B6-B660AC4426BD}" dt="2023-05-17T17:28:22.394" v="135" actId="1036"/>
          <ac:spMkLst>
            <pc:docMk/>
            <pc:sldMk cId="1072141460" sldId="434"/>
            <ac:spMk id="2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8:17.867" v="131" actId="20577"/>
          <ac:spMkLst>
            <pc:docMk/>
            <pc:sldMk cId="1072141460" sldId="434"/>
            <ac:spMk id="5" creationId="{00000000-0000-0000-0000-000000000000}"/>
          </ac:spMkLst>
        </pc:spChg>
        <pc:picChg chg="mod">
          <ac:chgData name="Anatoliy Kigel" userId="7432c6c4687b0a9c" providerId="LiveId" clId="{7A91C555-A7C1-4A8D-86B6-B660AC4426BD}" dt="2023-05-17T17:28:23.018" v="136" actId="1036"/>
          <ac:picMkLst>
            <pc:docMk/>
            <pc:sldMk cId="1072141460" sldId="434"/>
            <ac:picMk id="3076" creationId="{00000000-0000-0000-0000-000000000000}"/>
          </ac:picMkLst>
        </pc:picChg>
      </pc:sldChg>
      <pc:sldChg chg="delSp modSp mod">
        <pc:chgData name="Anatoliy Kigel" userId="7432c6c4687b0a9c" providerId="LiveId" clId="{7A91C555-A7C1-4A8D-86B6-B660AC4426BD}" dt="2023-05-17T17:24:28.221" v="102" actId="1036"/>
        <pc:sldMkLst>
          <pc:docMk/>
          <pc:sldMk cId="3392204688" sldId="435"/>
        </pc:sldMkLst>
        <pc:spChg chg="mod">
          <ac:chgData name="Anatoliy Kigel" userId="7432c6c4687b0a9c" providerId="LiveId" clId="{7A91C555-A7C1-4A8D-86B6-B660AC4426BD}" dt="2023-05-17T17:24:28.221" v="102" actId="1036"/>
          <ac:spMkLst>
            <pc:docMk/>
            <pc:sldMk cId="3392204688" sldId="435"/>
            <ac:spMk id="3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4:25.051" v="99" actId="1036"/>
          <ac:spMkLst>
            <pc:docMk/>
            <pc:sldMk cId="3392204688" sldId="435"/>
            <ac:spMk id="5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4:25.051" v="99" actId="1036"/>
          <ac:spMkLst>
            <pc:docMk/>
            <pc:sldMk cId="3392204688" sldId="435"/>
            <ac:spMk id="7" creationId="{00000000-0000-0000-0000-000000000000}"/>
          </ac:spMkLst>
        </pc:spChg>
        <pc:spChg chg="del">
          <ac:chgData name="Anatoliy Kigel" userId="7432c6c4687b0a9c" providerId="LiveId" clId="{7A91C555-A7C1-4A8D-86B6-B660AC4426BD}" dt="2023-05-17T17:24:21.930" v="93" actId="478"/>
          <ac:spMkLst>
            <pc:docMk/>
            <pc:sldMk cId="3392204688" sldId="435"/>
            <ac:spMk id="9" creationId="{00000000-0000-0000-0000-000000000000}"/>
          </ac:spMkLst>
        </pc:spChg>
        <pc:spChg chg="mod">
          <ac:chgData name="Anatoliy Kigel" userId="7432c6c4687b0a9c" providerId="LiveId" clId="{7A91C555-A7C1-4A8D-86B6-B660AC4426BD}" dt="2023-05-17T17:24:25.051" v="99" actId="1036"/>
          <ac:spMkLst>
            <pc:docMk/>
            <pc:sldMk cId="3392204688" sldId="435"/>
            <ac:spMk id="10" creationId="{00000000-0000-0000-0000-000000000000}"/>
          </ac:spMkLst>
        </pc:spChg>
        <pc:spChg chg="del">
          <ac:chgData name="Anatoliy Kigel" userId="7432c6c4687b0a9c" providerId="LiveId" clId="{7A91C555-A7C1-4A8D-86B6-B660AC4426BD}" dt="2023-05-17T17:24:05.939" v="82" actId="478"/>
          <ac:spMkLst>
            <pc:docMk/>
            <pc:sldMk cId="3392204688" sldId="435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A91C555-A7C1-4A8D-86B6-B660AC4426BD}" dt="2023-05-17T17:19:13.433" v="74" actId="20577"/>
        <pc:sldMkLst>
          <pc:docMk/>
          <pc:sldMk cId="4102588272" sldId="441"/>
        </pc:sldMkLst>
        <pc:spChg chg="mod">
          <ac:chgData name="Anatoliy Kigel" userId="7432c6c4687b0a9c" providerId="LiveId" clId="{7A91C555-A7C1-4A8D-86B6-B660AC4426BD}" dt="2023-05-17T17:19:13.433" v="74" actId="20577"/>
          <ac:spMkLst>
            <pc:docMk/>
            <pc:sldMk cId="4102588272" sldId="441"/>
            <ac:spMk id="9" creationId="{00000000-0000-0000-0000-000000000000}"/>
          </ac:spMkLst>
        </pc:spChg>
      </pc:sldChg>
      <pc:sldChg chg="addSp delSp modSp mod">
        <pc:chgData name="Anatoliy Kigel" userId="7432c6c4687b0a9c" providerId="LiveId" clId="{7A91C555-A7C1-4A8D-86B6-B660AC4426BD}" dt="2023-05-17T17:28:06.023" v="126" actId="1076"/>
        <pc:sldMkLst>
          <pc:docMk/>
          <pc:sldMk cId="3747052252" sldId="447"/>
        </pc:sldMkLst>
        <pc:spChg chg="del mod">
          <ac:chgData name="Anatoliy Kigel" userId="7432c6c4687b0a9c" providerId="LiveId" clId="{7A91C555-A7C1-4A8D-86B6-B660AC4426BD}" dt="2023-05-17T17:26:50.514" v="120" actId="478"/>
          <ac:spMkLst>
            <pc:docMk/>
            <pc:sldMk cId="3747052252" sldId="447"/>
            <ac:spMk id="3" creationId="{00000000-0000-0000-0000-000000000000}"/>
          </ac:spMkLst>
        </pc:spChg>
        <pc:picChg chg="add mod">
          <ac:chgData name="Anatoliy Kigel" userId="7432c6c4687b0a9c" providerId="LiveId" clId="{7A91C555-A7C1-4A8D-86B6-B660AC4426BD}" dt="2023-05-17T17:28:06.023" v="126" actId="1076"/>
          <ac:picMkLst>
            <pc:docMk/>
            <pc:sldMk cId="3747052252" sldId="447"/>
            <ac:picMk id="1026" creationId="{F1148C48-EC4E-91BF-EDFF-AD4D16119484}"/>
          </ac:picMkLst>
        </pc:picChg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3045335102" sldId="575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1451308632" sldId="576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2827328487" sldId="578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755735449" sldId="583"/>
        </pc:sldMkLst>
      </pc:sldChg>
      <pc:sldChg chg="del">
        <pc:chgData name="Anatoliy Kigel" userId="7432c6c4687b0a9c" providerId="LiveId" clId="{7A91C555-A7C1-4A8D-86B6-B660AC4426BD}" dt="2023-05-17T17:28:14.135" v="127" actId="47"/>
        <pc:sldMkLst>
          <pc:docMk/>
          <pc:sldMk cId="452571319" sldId="584"/>
        </pc:sldMkLst>
      </pc:sldChg>
      <pc:sldChg chg="del">
        <pc:chgData name="Anatoliy Kigel" userId="7432c6c4687b0a9c" providerId="LiveId" clId="{7A91C555-A7C1-4A8D-86B6-B660AC4426BD}" dt="2023-05-17T17:22:31.938" v="76" actId="47"/>
        <pc:sldMkLst>
          <pc:docMk/>
          <pc:sldMk cId="3989686462" sldId="585"/>
        </pc:sldMkLst>
      </pc:sldChg>
      <pc:sldChg chg="modSp mod">
        <pc:chgData name="Anatoliy Kigel" userId="7432c6c4687b0a9c" providerId="LiveId" clId="{7A91C555-A7C1-4A8D-86B6-B660AC4426BD}" dt="2023-05-17T17:23:17.504" v="77" actId="20577"/>
        <pc:sldMkLst>
          <pc:docMk/>
          <pc:sldMk cId="4281525929" sldId="586"/>
        </pc:sldMkLst>
        <pc:spChg chg="mod">
          <ac:chgData name="Anatoliy Kigel" userId="7432c6c4687b0a9c" providerId="LiveId" clId="{7A91C555-A7C1-4A8D-86B6-B660AC4426BD}" dt="2023-05-17T17:23:17.504" v="77" actId="20577"/>
          <ac:spMkLst>
            <pc:docMk/>
            <pc:sldMk cId="4281525929" sldId="58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A5F173BA-ECA6-41ED-BC63-98D4429C2760}"/>
    <pc:docChg chg="undo custSel addSld delSld modSld sldOrd">
      <pc:chgData name="Anatoliy Kigel" userId="7432c6c4687b0a9c" providerId="LiveId" clId="{A5F173BA-ECA6-41ED-BC63-98D4429C2760}" dt="2022-09-08T17:21:08.867" v="175" actId="20577"/>
      <pc:docMkLst>
        <pc:docMk/>
      </pc:docMkLst>
      <pc:sldChg chg="addSp delSp modSp mod">
        <pc:chgData name="Anatoliy Kigel" userId="7432c6c4687b0a9c" providerId="LiveId" clId="{A5F173BA-ECA6-41ED-BC63-98D4429C2760}" dt="2022-09-08T17:11:41.257" v="27" actId="1035"/>
        <pc:sldMkLst>
          <pc:docMk/>
          <pc:sldMk cId="2636876839" sldId="364"/>
        </pc:sldMkLst>
        <pc:spChg chg="mod">
          <ac:chgData name="Anatoliy Kigel" userId="7432c6c4687b0a9c" providerId="LiveId" clId="{A5F173BA-ECA6-41ED-BC63-98D4429C2760}" dt="2022-09-08T17:11:41.257" v="27" actId="1035"/>
          <ac:spMkLst>
            <pc:docMk/>
            <pc:sldMk cId="2636876839" sldId="364"/>
            <ac:spMk id="2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1:39.223" v="22" actId="6549"/>
          <ac:spMkLst>
            <pc:docMk/>
            <pc:sldMk cId="2636876839" sldId="364"/>
            <ac:spMk id="8" creationId="{00000000-0000-0000-0000-000000000000}"/>
          </ac:spMkLst>
        </pc:spChg>
        <pc:picChg chg="del">
          <ac:chgData name="Anatoliy Kigel" userId="7432c6c4687b0a9c" providerId="LiveId" clId="{A5F173BA-ECA6-41ED-BC63-98D4429C2760}" dt="2022-09-08T17:11:16.666" v="8" actId="478"/>
          <ac:picMkLst>
            <pc:docMk/>
            <pc:sldMk cId="2636876839" sldId="364"/>
            <ac:picMk id="7" creationId="{00000000-0000-0000-0000-000000000000}"/>
          </ac:picMkLst>
        </pc:picChg>
        <pc:picChg chg="add mod">
          <ac:chgData name="Anatoliy Kigel" userId="7432c6c4687b0a9c" providerId="LiveId" clId="{A5F173BA-ECA6-41ED-BC63-98D4429C2760}" dt="2022-09-08T17:11:21.284" v="12" actId="1076"/>
          <ac:picMkLst>
            <pc:docMk/>
            <pc:sldMk cId="2636876839" sldId="364"/>
            <ac:picMk id="9" creationId="{17F9F754-7A51-40B1-EA33-F9CE4EFB873A}"/>
          </ac:picMkLst>
        </pc:picChg>
      </pc:sldChg>
      <pc:sldChg chg="delSp del">
        <pc:chgData name="Anatoliy Kigel" userId="7432c6c4687b0a9c" providerId="LiveId" clId="{A5F173BA-ECA6-41ED-BC63-98D4429C2760}" dt="2022-09-08T17:11:44.012" v="28" actId="47"/>
        <pc:sldMkLst>
          <pc:docMk/>
          <pc:sldMk cId="3004122313" sldId="385"/>
        </pc:sldMkLst>
        <pc:picChg chg="del">
          <ac:chgData name="Anatoliy Kigel" userId="7432c6c4687b0a9c" providerId="LiveId" clId="{A5F173BA-ECA6-41ED-BC63-98D4429C2760}" dt="2022-09-08T17:11:13.306" v="7" actId="21"/>
          <ac:picMkLst>
            <pc:docMk/>
            <pc:sldMk cId="3004122313" sldId="385"/>
            <ac:picMk id="7" creationId="{00000000-0000-0000-0000-000000000000}"/>
          </ac:picMkLst>
        </pc:picChg>
      </pc:sldChg>
      <pc:sldChg chg="del">
        <pc:chgData name="Anatoliy Kigel" userId="7432c6c4687b0a9c" providerId="LiveId" clId="{A5F173BA-ECA6-41ED-BC63-98D4429C2760}" dt="2022-09-08T17:16:29.316" v="65" actId="47"/>
        <pc:sldMkLst>
          <pc:docMk/>
          <pc:sldMk cId="1996300760" sldId="408"/>
        </pc:sldMkLst>
      </pc:sldChg>
      <pc:sldChg chg="del">
        <pc:chgData name="Anatoliy Kigel" userId="7432c6c4687b0a9c" providerId="LiveId" clId="{A5F173BA-ECA6-41ED-BC63-98D4429C2760}" dt="2022-09-08T17:12:23.038" v="31" actId="47"/>
        <pc:sldMkLst>
          <pc:docMk/>
          <pc:sldMk cId="509433131" sldId="413"/>
        </pc:sldMkLst>
      </pc:sldChg>
      <pc:sldChg chg="add del">
        <pc:chgData name="Anatoliy Kigel" userId="7432c6c4687b0a9c" providerId="LiveId" clId="{A5F173BA-ECA6-41ED-BC63-98D4429C2760}" dt="2022-09-08T17:12:03.101" v="30" actId="2696"/>
        <pc:sldMkLst>
          <pc:docMk/>
          <pc:sldMk cId="1738985747" sldId="421"/>
        </pc:sldMkLst>
      </pc:sldChg>
      <pc:sldChg chg="add del">
        <pc:chgData name="Anatoliy Kigel" userId="7432c6c4687b0a9c" providerId="LiveId" clId="{A5F173BA-ECA6-41ED-BC63-98D4429C2760}" dt="2022-09-08T17:12:49.219" v="48"/>
        <pc:sldMkLst>
          <pc:docMk/>
          <pc:sldMk cId="4147892703" sldId="421"/>
        </pc:sldMkLst>
      </pc:sldChg>
      <pc:sldChg chg="add del">
        <pc:chgData name="Anatoliy Kigel" userId="7432c6c4687b0a9c" providerId="LiveId" clId="{A5F173BA-ECA6-41ED-BC63-98D4429C2760}" dt="2022-09-08T17:19:57.480" v="168"/>
        <pc:sldMkLst>
          <pc:docMk/>
          <pc:sldMk cId="130869874" sldId="422"/>
        </pc:sldMkLst>
      </pc:sldChg>
      <pc:sldChg chg="addSp delSp modSp add del mod">
        <pc:chgData name="Anatoliy Kigel" userId="7432c6c4687b0a9c" providerId="LiveId" clId="{A5F173BA-ECA6-41ED-BC63-98D4429C2760}" dt="2022-09-08T17:12:49.219" v="48"/>
        <pc:sldMkLst>
          <pc:docMk/>
          <pc:sldMk cId="1333397083" sldId="422"/>
        </pc:sldMkLst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6" creationId="{00000000-0000-0000-0000-000000000000}"/>
          </ac:spMkLst>
        </pc:spChg>
        <pc:spChg chg="mod">
          <ac:chgData name="Anatoliy Kigel" userId="7432c6c4687b0a9c" providerId="LiveId" clId="{A5F173BA-ECA6-41ED-BC63-98D4429C2760}" dt="2022-09-08T17:12:46.539" v="44" actId="1036"/>
          <ac:spMkLst>
            <pc:docMk/>
            <pc:sldMk cId="1333397083" sldId="422"/>
            <ac:spMk id="10" creationId="{00000000-0000-0000-0000-000000000000}"/>
          </ac:spMkLst>
        </pc:spChg>
        <pc:spChg chg="add del">
          <ac:chgData name="Anatoliy Kigel" userId="7432c6c4687b0a9c" providerId="LiveId" clId="{A5F173BA-ECA6-41ED-BC63-98D4429C2760}" dt="2022-09-08T17:12:46.988" v="45" actId="478"/>
          <ac:spMkLst>
            <pc:docMk/>
            <pc:sldMk cId="1333397083" sldId="422"/>
            <ac:spMk id="12" creationId="{00000000-0000-0000-0000-000000000000}"/>
          </ac:spMkLst>
        </pc:spChg>
      </pc:sldChg>
      <pc:sldChg chg="del">
        <pc:chgData name="Anatoliy Kigel" userId="7432c6c4687b0a9c" providerId="LiveId" clId="{A5F173BA-ECA6-41ED-BC63-98D4429C2760}" dt="2022-09-06T20:52:05.815" v="0" actId="47"/>
        <pc:sldMkLst>
          <pc:docMk/>
          <pc:sldMk cId="861901176" sldId="426"/>
        </pc:sldMkLst>
      </pc:sldChg>
      <pc:sldChg chg="del">
        <pc:chgData name="Anatoliy Kigel" userId="7432c6c4687b0a9c" providerId="LiveId" clId="{A5F173BA-ECA6-41ED-BC63-98D4429C2760}" dt="2022-09-06T20:52:12.246" v="2" actId="47"/>
        <pc:sldMkLst>
          <pc:docMk/>
          <pc:sldMk cId="3819536013" sldId="427"/>
        </pc:sldMkLst>
      </pc:sldChg>
      <pc:sldChg chg="del">
        <pc:chgData name="Anatoliy Kigel" userId="7432c6c4687b0a9c" providerId="LiveId" clId="{A5F173BA-ECA6-41ED-BC63-98D4429C2760}" dt="2022-09-08T17:15:13.332" v="49" actId="47"/>
        <pc:sldMkLst>
          <pc:docMk/>
          <pc:sldMk cId="1102755832" sldId="431"/>
        </pc:sldMkLst>
      </pc:sldChg>
      <pc:sldChg chg="modSp add del mod ord">
        <pc:chgData name="Anatoliy Kigel" userId="7432c6c4687b0a9c" providerId="LiveId" clId="{A5F173BA-ECA6-41ED-BC63-98D4429C2760}" dt="2022-09-08T17:20:11.223" v="173" actId="6549"/>
        <pc:sldMkLst>
          <pc:docMk/>
          <pc:sldMk cId="1761389608" sldId="432"/>
        </pc:sldMkLst>
        <pc:spChg chg="mod">
          <ac:chgData name="Anatoliy Kigel" userId="7432c6c4687b0a9c" providerId="LiveId" clId="{A5F173BA-ECA6-41ED-BC63-98D4429C2760}" dt="2022-09-08T17:20:11.223" v="173" actId="6549"/>
          <ac:spMkLst>
            <pc:docMk/>
            <pc:sldMk cId="1761389608" sldId="432"/>
            <ac:spMk id="2" creationId="{00000000-0000-0000-0000-000000000000}"/>
          </ac:spMkLst>
        </pc:spChg>
      </pc:sldChg>
      <pc:sldChg chg="add del ord">
        <pc:chgData name="Anatoliy Kigel" userId="7432c6c4687b0a9c" providerId="LiveId" clId="{A5F173BA-ECA6-41ED-BC63-98D4429C2760}" dt="2022-09-08T17:12:49.219" v="48"/>
        <pc:sldMkLst>
          <pc:docMk/>
          <pc:sldMk cId="4236216229" sldId="432"/>
        </pc:sldMkLst>
      </pc:sldChg>
      <pc:sldChg chg="del">
        <pc:chgData name="Anatoliy Kigel" userId="7432c6c4687b0a9c" providerId="LiveId" clId="{A5F173BA-ECA6-41ED-BC63-98D4429C2760}" dt="2022-09-06T20:52:08.082" v="1" actId="47"/>
        <pc:sldMkLst>
          <pc:docMk/>
          <pc:sldMk cId="3904143844" sldId="433"/>
        </pc:sldMkLst>
      </pc:sldChg>
      <pc:sldChg chg="delSp modSp mod">
        <pc:chgData name="Anatoliy Kigel" userId="7432c6c4687b0a9c" providerId="LiveId" clId="{A5F173BA-ECA6-41ED-BC63-98D4429C2760}" dt="2022-09-06T20:53:25.139" v="5" actId="14100"/>
        <pc:sldMkLst>
          <pc:docMk/>
          <pc:sldMk cId="1072141460" sldId="434"/>
        </pc:sldMkLst>
        <pc:spChg chg="mod">
          <ac:chgData name="Anatoliy Kigel" userId="7432c6c4687b0a9c" providerId="LiveId" clId="{A5F173BA-ECA6-41ED-BC63-98D4429C2760}" dt="2022-09-06T20:53:25.139" v="5" actId="14100"/>
          <ac:spMkLst>
            <pc:docMk/>
            <pc:sldMk cId="1072141460" sldId="434"/>
            <ac:spMk id="2" creationId="{00000000-0000-0000-0000-000000000000}"/>
          </ac:spMkLst>
        </pc:spChg>
        <pc:spChg chg="del">
          <ac:chgData name="Anatoliy Kigel" userId="7432c6c4687b0a9c" providerId="LiveId" clId="{A5F173BA-ECA6-41ED-BC63-98D4429C2760}" dt="2022-09-06T20:53:19.822" v="3" actId="478"/>
          <ac:spMkLst>
            <pc:docMk/>
            <pc:sldMk cId="1072141460" sldId="434"/>
            <ac:spMk id="3" creationId="{F253B2DA-6B2A-4BE0-BA3F-92AEE9284C05}"/>
          </ac:spMkLst>
        </pc:spChg>
      </pc:sldChg>
      <pc:sldChg chg="del">
        <pc:chgData name="Anatoliy Kigel" userId="7432c6c4687b0a9c" providerId="LiveId" clId="{A5F173BA-ECA6-41ED-BC63-98D4429C2760}" dt="2022-09-08T17:11:44.790" v="29" actId="47"/>
        <pc:sldMkLst>
          <pc:docMk/>
          <pc:sldMk cId="3371418139" sldId="467"/>
        </pc:sldMkLst>
      </pc:sldChg>
      <pc:sldChg chg="modSp mod ord">
        <pc:chgData name="Anatoliy Kigel" userId="7432c6c4687b0a9c" providerId="LiveId" clId="{A5F173BA-ECA6-41ED-BC63-98D4429C2760}" dt="2022-09-08T17:16:31.623" v="67" actId="20577"/>
        <pc:sldMkLst>
          <pc:docMk/>
          <pc:sldMk cId="3045335102" sldId="575"/>
        </pc:sldMkLst>
        <pc:spChg chg="mod">
          <ac:chgData name="Anatoliy Kigel" userId="7432c6c4687b0a9c" providerId="LiveId" clId="{A5F173BA-ECA6-41ED-BC63-98D4429C2760}" dt="2022-09-08T17:16:31.623" v="67" actId="20577"/>
          <ac:spMkLst>
            <pc:docMk/>
            <pc:sldMk cId="3045335102" sldId="575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5F173BA-ECA6-41ED-BC63-98D4429C2760}" dt="2022-09-08T17:18:39.478" v="76" actId="1036"/>
        <pc:sldMkLst>
          <pc:docMk/>
          <pc:sldMk cId="1451308632" sldId="576"/>
        </pc:sldMkLst>
        <pc:picChg chg="del">
          <ac:chgData name="Anatoliy Kigel" userId="7432c6c4687b0a9c" providerId="LiveId" clId="{A5F173BA-ECA6-41ED-BC63-98D4429C2760}" dt="2022-09-08T17:18:22.373" v="68" actId="478"/>
          <ac:picMkLst>
            <pc:docMk/>
            <pc:sldMk cId="145130863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A5F173BA-ECA6-41ED-BC63-98D4429C2760}" dt="2022-09-08T17:18:39.478" v="76" actId="1036"/>
          <ac:picMkLst>
            <pc:docMk/>
            <pc:sldMk cId="1451308632" sldId="576"/>
            <ac:picMk id="7" creationId="{BA9B31C0-6F42-A836-E4A1-7D00162B84B5}"/>
          </ac:picMkLst>
        </pc:picChg>
      </pc:sldChg>
      <pc:sldChg chg="modSp add mod ord">
        <pc:chgData name="Anatoliy Kigel" userId="7432c6c4687b0a9c" providerId="LiveId" clId="{A5F173BA-ECA6-41ED-BC63-98D4429C2760}" dt="2022-09-08T17:18:59.476" v="88"/>
        <pc:sldMkLst>
          <pc:docMk/>
          <pc:sldMk cId="3989686462" sldId="585"/>
        </pc:sldMkLst>
        <pc:spChg chg="mod">
          <ac:chgData name="Anatoliy Kigel" userId="7432c6c4687b0a9c" providerId="LiveId" clId="{A5F173BA-ECA6-41ED-BC63-98D4429C2760}" dt="2022-09-08T17:18:57.215" v="86" actId="20577"/>
          <ac:spMkLst>
            <pc:docMk/>
            <pc:sldMk cId="3989686462" sldId="585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A5F173BA-ECA6-41ED-BC63-98D4429C2760}" dt="2022-09-08T17:21:08.867" v="175" actId="20577"/>
        <pc:sldMkLst>
          <pc:docMk/>
          <pc:sldMk cId="4281525929" sldId="586"/>
        </pc:sldMkLst>
        <pc:spChg chg="mod">
          <ac:chgData name="Anatoliy Kigel" userId="7432c6c4687b0a9c" providerId="LiveId" clId="{A5F173BA-ECA6-41ED-BC63-98D4429C2760}" dt="2022-09-08T17:21:08.867" v="175" actId="20577"/>
          <ac:spMkLst>
            <pc:docMk/>
            <pc:sldMk cId="4281525929" sldId="58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16.12.2023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345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16.12.2023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in-calc.org.ua/ru/credit/calcula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oshi-v-kredit.org.ua/yak-rozrahuvaty-rozmir-anujitetnoho-platezhu.html" TargetMode="External"/><Relationship Id="rId4" Type="http://schemas.openxmlformats.org/officeDocument/2006/relationships/hyperlink" Target="https://finance.ua/ua/credits/sxemi-pogasheniya-kredit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eveloper.mozilla.org/ru/docs/Web/API/Geolocation/getCurrentPos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4400" b="1" dirty="0" err="1">
                <a:solidFill>
                  <a:schemeClr val="bg1"/>
                </a:solidFill>
                <a:latin typeface="+mj-lt"/>
              </a:rPr>
              <a:t>Функции</a:t>
            </a:r>
            <a:r>
              <a:rPr lang="uk-UA" sz="4400" b="1" dirty="0">
                <a:solidFill>
                  <a:schemeClr val="bg1"/>
                </a:solidFill>
                <a:latin typeface="+mj-lt"/>
              </a:rPr>
              <a:t> в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8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8398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Немного о статических карта на примере </a:t>
            </a:r>
            <a:r>
              <a:rPr lang="en-US" sz="3200" b="1" dirty="0"/>
              <a:t>Here Map </a:t>
            </a:r>
            <a:endParaRPr lang="ru-RU" sz="32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83464" y="1726553"/>
            <a:ext cx="928903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https://image.maps.api.here.com/mia/1.6/mapview?app_id=oZmMWRV4tAjQmgkxBvF0&amp;app_code=x5pKHqifhw1mnS_zBTIFsA&amp;z=</a:t>
            </a:r>
            <a:r>
              <a:rPr lang="en-US" b="1" dirty="0"/>
              <a:t>11</a:t>
            </a:r>
            <a:r>
              <a:rPr lang="en-US" dirty="0"/>
              <a:t>&amp;w=</a:t>
            </a:r>
            <a:r>
              <a:rPr lang="en-US" b="1" dirty="0"/>
              <a:t>600</a:t>
            </a:r>
            <a:r>
              <a:rPr lang="en-US" dirty="0"/>
              <a:t>&amp;h=</a:t>
            </a:r>
            <a:r>
              <a:rPr lang="en-US" b="1" dirty="0"/>
              <a:t>600</a:t>
            </a:r>
            <a:r>
              <a:rPr lang="en-US" dirty="0"/>
              <a:t>&amp;c=</a:t>
            </a:r>
            <a:r>
              <a:rPr lang="en-US" b="1" dirty="0"/>
              <a:t>48.4608,35.0501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2892232"/>
            <a:ext cx="7257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Сервис </a:t>
            </a:r>
            <a:r>
              <a:rPr lang="en-US" sz="2400" b="1" dirty="0"/>
              <a:t>Here Map </a:t>
            </a:r>
            <a:r>
              <a:rPr lang="ru-RU" sz="2400" dirty="0"/>
              <a:t>предоставляет возможность размещать на наших страницах картографические материалы, управляя позицией и масштабом отображения.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08518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Вы можете воспользоваться шаблоном </a:t>
            </a:r>
            <a:br>
              <a:rPr lang="ru-RU" sz="2800" b="1" dirty="0"/>
            </a:b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./</a:t>
            </a:r>
            <a:r>
              <a:rPr lang="en-US" sz="2800" b="1" dirty="0" err="1">
                <a:solidFill>
                  <a:srgbClr val="00B050"/>
                </a:solidFill>
              </a:rPr>
              <a:t>src</a:t>
            </a:r>
            <a:r>
              <a:rPr lang="en-US" sz="2800" b="1" dirty="0">
                <a:solidFill>
                  <a:srgbClr val="00B050"/>
                </a:solidFill>
              </a:rPr>
              <a:t>/template-geolocation</a:t>
            </a:r>
            <a:r>
              <a:rPr lang="ru-RU" sz="2800" b="1" dirty="0">
                <a:solidFill>
                  <a:srgbClr val="00B050"/>
                </a:solidFill>
              </a:rPr>
              <a:t>/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6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ru-RU" sz="6600" b="1" dirty="0"/>
              <a:t>. Перебирающие методы массивов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52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2053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04664"/>
            <a:ext cx="12192000" cy="64807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.sort()</a:t>
            </a:r>
            <a:r>
              <a:rPr lang="ru-RU" sz="4000" b="1" dirty="0"/>
              <a:t> и функция-компаратор</a:t>
            </a:r>
            <a:endParaRPr lang="uk-UA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48128" y="1700808"/>
            <a:ext cx="4680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Методу </a:t>
            </a:r>
            <a:r>
              <a:rPr lang="en-US" sz="2400" b="1" dirty="0"/>
              <a:t>.sort()</a:t>
            </a:r>
            <a:r>
              <a:rPr lang="ru-RU" sz="2400" b="1" dirty="0"/>
              <a:t> </a:t>
            </a:r>
            <a:r>
              <a:rPr lang="ru-RU" sz="2400" dirty="0"/>
              <a:t>массивов можно передать функцию (т.н. функцию-компаратор) которая «подскажет» браузеру как сравнивать два элемента между собой.</a:t>
            </a:r>
            <a:r>
              <a:rPr lang="en-US" sz="2400" dirty="0"/>
              <a:t> </a:t>
            </a:r>
            <a:r>
              <a:rPr lang="ru-RU" sz="2400" dirty="0"/>
              <a:t>Функция принимает 2 элемента и должна вернуть 0 если они равны, отрицательное число если второй элемент больше или положительное если первый элемент больше.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345145"/>
            <a:ext cx="6681037" cy="4748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15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864096"/>
          </a:xfrm>
        </p:spPr>
        <p:txBody>
          <a:bodyPr>
            <a:normAutofit/>
          </a:bodyPr>
          <a:lstStyle/>
          <a:p>
            <a:r>
              <a:rPr lang="ru-RU" sz="3200" b="1" dirty="0"/>
              <a:t>Полезные методы преобразования массивов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064552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408" y="2245588"/>
            <a:ext cx="3414204" cy="23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b="1" dirty="0">
                <a:solidFill>
                  <a:schemeClr val="accent6">
                    <a:lumMod val="75000"/>
                  </a:schemeClr>
                </a:solidFill>
              </a:rPr>
              <a:t>.filter();</a:t>
            </a:r>
          </a:p>
          <a:p>
            <a:r>
              <a:rPr lang="it-IT" sz="8000" b="1" dirty="0">
                <a:solidFill>
                  <a:srgbClr val="00B050"/>
                </a:solidFill>
              </a:rPr>
              <a:t>.map();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03416" y="1733064"/>
            <a:ext cx="6361136" cy="1426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.filter() </a:t>
            </a:r>
            <a:r>
              <a:rPr lang="ru-RU" sz="2400" dirty="0"/>
              <a:t>формирует новый массив занося в него элементы из старого, но только те которые «одобрит» функция переданная методу в качестве параметра.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49417" y="3634780"/>
            <a:ext cx="6984776" cy="209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>
                <a:solidFill>
                  <a:srgbClr val="00B050"/>
                </a:solidFill>
              </a:rPr>
              <a:t>.map() </a:t>
            </a:r>
            <a:r>
              <a:rPr lang="ru-RU" sz="2400" dirty="0"/>
              <a:t>формирует новый массив занося в него элементы из старого, но предварительно пропуская каждый элемент через функцию переданную методу в качестве параметра. Эта функция может любым образом преобразовать элемент. </a:t>
            </a:r>
          </a:p>
        </p:txBody>
      </p:sp>
    </p:spTree>
    <p:extLst>
      <p:ext uri="{BB962C8B-B14F-4D97-AF65-F5344CB8AC3E}">
        <p14:creationId xmlns:p14="http://schemas.microsoft.com/office/powerpoint/2010/main" val="339220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1076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557808"/>
            <a:ext cx="12192000" cy="710952"/>
          </a:xfrm>
        </p:spPr>
        <p:txBody>
          <a:bodyPr>
            <a:normAutofit/>
          </a:bodyPr>
          <a:lstStyle/>
          <a:p>
            <a:r>
              <a:rPr lang="ru-RU" sz="4000" b="1" dirty="0"/>
              <a:t>Перебирающие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9496" y="2538563"/>
            <a:ext cx="9505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 </a:t>
            </a:r>
            <a:r>
              <a:rPr lang="en-US" sz="3600" b="1" dirty="0"/>
              <a:t>JavaScript </a:t>
            </a:r>
            <a:r>
              <a:rPr lang="ru-RU" sz="3600" dirty="0"/>
              <a:t>есть еще ряд методов массивов, а именно: </a:t>
            </a:r>
            <a:r>
              <a:rPr lang="en-US" sz="3600" b="1" dirty="0">
                <a:solidFill>
                  <a:srgbClr val="0070C0"/>
                </a:solidFill>
              </a:rPr>
              <a:t>.every()</a:t>
            </a:r>
            <a:r>
              <a:rPr lang="ru-RU" sz="3600" b="1" dirty="0"/>
              <a:t>,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.some()</a:t>
            </a:r>
            <a:r>
              <a:rPr lang="ru-RU" sz="3600" b="1" dirty="0"/>
              <a:t>, </a:t>
            </a:r>
            <a:r>
              <a:rPr lang="en-US" sz="3600" b="1" dirty="0">
                <a:solidFill>
                  <a:schemeClr val="accent6"/>
                </a:solidFill>
              </a:rPr>
              <a:t>.find()</a:t>
            </a:r>
            <a:r>
              <a:rPr lang="en-US" sz="3600" b="1" dirty="0"/>
              <a:t>, </a:t>
            </a:r>
            <a:r>
              <a:rPr lang="en-US" sz="3600" b="1" dirty="0">
                <a:solidFill>
                  <a:srgbClr val="7030A0"/>
                </a:solidFill>
              </a:rPr>
              <a:t>.</a:t>
            </a:r>
            <a:r>
              <a:rPr lang="en-US" sz="3600" b="1" dirty="0" err="1">
                <a:solidFill>
                  <a:srgbClr val="7030A0"/>
                </a:solidFill>
              </a:rPr>
              <a:t>findIndex</a:t>
            </a:r>
            <a:r>
              <a:rPr lang="en-US" sz="3600" b="1" dirty="0">
                <a:solidFill>
                  <a:srgbClr val="7030A0"/>
                </a:solidFill>
              </a:rPr>
              <a:t>()</a:t>
            </a:r>
            <a:r>
              <a:rPr lang="ru-RU" sz="3600" b="1" dirty="0"/>
              <a:t>, 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</a:rPr>
              <a:t>forEach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.reduce() </a:t>
            </a:r>
            <a:r>
              <a:rPr lang="ru-RU" sz="3600" dirty="0"/>
              <a:t>узнайте чем они могут быть полезны</a:t>
            </a:r>
            <a:r>
              <a:rPr lang="ru-RU" sz="3600" i="1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5761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769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148C48-EC4E-91BF-EDFF-AD4D1611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574106"/>
            <a:ext cx="7314121" cy="437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82457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14029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FFB2C-0FC3-9971-EA36-71BD334F1F98}"/>
              </a:ext>
            </a:extLst>
          </p:cNvPr>
          <p:cNvSpPr txBox="1"/>
          <p:nvPr/>
        </p:nvSpPr>
        <p:spPr>
          <a:xfrm>
            <a:off x="2279576" y="1988840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Разработать скрипт, проверяющий знания (умение</a:t>
            </a:r>
            <a:r>
              <a:rPr lang="ru-RU" sz="2400" b="1" dirty="0"/>
              <a:t>) таблицы умножения</a:t>
            </a:r>
            <a:r>
              <a:rPr lang="ru-RU" sz="2400" dirty="0"/>
              <a:t> </a:t>
            </a:r>
            <a:r>
              <a:rPr lang="ru-RU" sz="2400" b="1" dirty="0"/>
              <a:t>двузначных чисел</a:t>
            </a:r>
            <a:r>
              <a:rPr lang="ru-RU" sz="2400" dirty="0"/>
              <a:t>. Скрипт должен задать пользователю 12 задач на умножение </a:t>
            </a:r>
            <a:r>
              <a:rPr lang="ru-RU" sz="2400" b="1" dirty="0">
                <a:solidFill>
                  <a:srgbClr val="FF0000"/>
                </a:solidFill>
              </a:rPr>
              <a:t>двузначных</a:t>
            </a:r>
            <a:r>
              <a:rPr lang="ru-RU" sz="2400" dirty="0"/>
              <a:t> чисел. По результатам проверки, пользователю выставляется оценка</a:t>
            </a:r>
            <a:r>
              <a:rPr lang="en-US" sz="2400" dirty="0"/>
              <a:t> (</a:t>
            </a:r>
            <a:r>
              <a:rPr lang="ru-RU" sz="2400" dirty="0"/>
              <a:t>по 12 бальной шкале</a:t>
            </a:r>
            <a:r>
              <a:rPr lang="en-US" sz="2400" dirty="0"/>
              <a:t>)</a:t>
            </a:r>
            <a:r>
              <a:rPr lang="ru-RU" sz="2400" dirty="0"/>
              <a:t>, а также выводиться два списка: верных ответов, и ошибочных ответов (</a:t>
            </a:r>
            <a:r>
              <a:rPr lang="ru-RU" sz="2400" i="1" dirty="0"/>
              <a:t>с указанием какой ответ был правильный</a:t>
            </a:r>
            <a:r>
              <a:rPr lang="ru-RU" sz="2400" dirty="0"/>
              <a:t>).</a:t>
            </a:r>
            <a:endParaRPr lang="en-US" sz="2400" dirty="0"/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75C10321-8B89-3D0A-A941-6265FE0A4C44}"/>
              </a:ext>
            </a:extLst>
          </p:cNvPr>
          <p:cNvSpPr txBox="1">
            <a:spLocks/>
          </p:cNvSpPr>
          <p:nvPr/>
        </p:nvSpPr>
        <p:spPr>
          <a:xfrm>
            <a:off x="0" y="701824"/>
            <a:ext cx="1219200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/>
              <a:t>Домашнее задание </a:t>
            </a:r>
            <a:r>
              <a:rPr lang="en-US" sz="4000" b="1" dirty="0">
                <a:solidFill>
                  <a:srgbClr val="00B050"/>
                </a:solidFill>
              </a:rPr>
              <a:t>#C.1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5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225619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Функции и функциональные выражения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1800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5A617-3E3D-41F9-A2AB-B698839E076B}"/>
              </a:ext>
            </a:extLst>
          </p:cNvPr>
          <p:cNvSpPr txBox="1"/>
          <p:nvPr/>
        </p:nvSpPr>
        <p:spPr>
          <a:xfrm>
            <a:off x="0" y="7772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</a:t>
            </a:r>
            <a:r>
              <a:rPr lang="ru-RU" sz="4800" b="1" dirty="0">
                <a:solidFill>
                  <a:srgbClr val="00B050"/>
                </a:solidFill>
              </a:rPr>
              <a:t>С2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EEC0-76F2-464C-CB1B-0209B8BC87D1}"/>
              </a:ext>
            </a:extLst>
          </p:cNvPr>
          <p:cNvSpPr txBox="1"/>
          <p:nvPr/>
        </p:nvSpPr>
        <p:spPr>
          <a:xfrm>
            <a:off x="5159896" y="893033"/>
            <a:ext cx="65527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Необходимо реализовать расчёт схемы выплаты кредита по </a:t>
            </a:r>
            <a:r>
              <a:rPr lang="uk-UA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АННУИТЕТНОЙ</a:t>
            </a:r>
            <a:r>
              <a:rPr lang="ru-RU" sz="1600" dirty="0"/>
              <a:t> схеме. Параметры которые определяют кредит (данные на входе): </a:t>
            </a:r>
            <a:r>
              <a:rPr lang="ru-RU" sz="1600" b="1" dirty="0"/>
              <a:t>сумма</a:t>
            </a:r>
            <a:r>
              <a:rPr lang="ru-RU" sz="1600" dirty="0"/>
              <a:t>, </a:t>
            </a:r>
            <a:r>
              <a:rPr lang="ru-RU" sz="1600" b="1" dirty="0"/>
              <a:t>процентная ставка </a:t>
            </a:r>
            <a:r>
              <a:rPr lang="ru-RU" sz="1600" dirty="0"/>
              <a:t>(% годовых) и </a:t>
            </a:r>
            <a:r>
              <a:rPr lang="ru-RU" sz="1600" b="1" dirty="0"/>
              <a:t>срок кредитования </a:t>
            </a:r>
            <a:r>
              <a:rPr lang="ru-RU" sz="1600" dirty="0"/>
              <a:t>(в месяцах). Никакие комиссии и другие платежи не учитываем. </a:t>
            </a:r>
          </a:p>
          <a:p>
            <a:endParaRPr lang="ru-RU" sz="1600" dirty="0"/>
          </a:p>
          <a:p>
            <a:r>
              <a:rPr lang="ru-RU" sz="1600" dirty="0"/>
              <a:t>В схеме должна быть информация за каждый месяц: сколько нужно погасить </a:t>
            </a:r>
            <a:r>
              <a:rPr lang="ru-RU" sz="1600" b="1" dirty="0"/>
              <a:t>тела кредита</a:t>
            </a:r>
            <a:r>
              <a:rPr lang="ru-RU" sz="1600" dirty="0"/>
              <a:t>, сколько заплатить </a:t>
            </a:r>
            <a:r>
              <a:rPr lang="ru-RU" sz="1600" b="1" dirty="0"/>
              <a:t>процентов</a:t>
            </a:r>
            <a:r>
              <a:rPr lang="ru-RU" sz="1600" dirty="0"/>
              <a:t> (и </a:t>
            </a:r>
            <a:r>
              <a:rPr lang="ru-RU" sz="1600" b="1" dirty="0"/>
              <a:t>сумму</a:t>
            </a:r>
            <a:r>
              <a:rPr lang="ru-RU" sz="1600" dirty="0"/>
              <a:t> тело + проценты) и сколько остаётся </a:t>
            </a:r>
            <a:r>
              <a:rPr lang="ru-RU" sz="1600" b="1" dirty="0"/>
              <a:t>долга</a:t>
            </a:r>
            <a:r>
              <a:rPr lang="ru-RU" sz="1600" dirty="0"/>
              <a:t> по телу кредите после этого платежа.</a:t>
            </a:r>
          </a:p>
          <a:p>
            <a:endParaRPr lang="ru-RU" sz="1600" dirty="0"/>
          </a:p>
          <a:p>
            <a:r>
              <a:rPr lang="ru-RU" sz="1600" dirty="0"/>
              <a:t>В конце необходимо вывести какая будет </a:t>
            </a:r>
            <a:r>
              <a:rPr lang="ru-RU" sz="1600" b="1" dirty="0"/>
              <a:t>переплата</a:t>
            </a:r>
            <a:r>
              <a:rPr lang="ru-RU" sz="1600" dirty="0"/>
              <a:t> по кредиту. Все денежные суммы должны быть округлены до 2х знаков после запятой.</a:t>
            </a:r>
            <a:br>
              <a:rPr lang="ru-RU" sz="1600" dirty="0"/>
            </a:br>
            <a:br>
              <a:rPr lang="ru-RU" sz="1600" dirty="0"/>
            </a:br>
            <a:r>
              <a:rPr lang="uk-UA" sz="1600" b="1" dirty="0"/>
              <a:t>Пример </a:t>
            </a:r>
            <a:r>
              <a:rPr lang="ru-RU" sz="1600" b="1" dirty="0"/>
              <a:t>функционала</a:t>
            </a:r>
            <a:r>
              <a:rPr lang="uk-UA" sz="1600" b="1" dirty="0"/>
              <a:t>:</a:t>
            </a:r>
            <a:endParaRPr lang="en-US" sz="1600" b="1" dirty="0"/>
          </a:p>
          <a:p>
            <a:r>
              <a:rPr lang="en-US" sz="1600" dirty="0">
                <a:hlinkClick r:id="rId2"/>
              </a:rPr>
              <a:t>https://fin-calc.org.ua/ru/credit/calculate/</a:t>
            </a:r>
            <a:endParaRPr lang="uk-UA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E76455-5D40-BD30-BCE8-B0C8CEF2C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4" t="2083" r="2469" b="2083"/>
          <a:stretch/>
        </p:blipFill>
        <p:spPr>
          <a:xfrm>
            <a:off x="335360" y="1916832"/>
            <a:ext cx="4577204" cy="30963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4D85A0-F2F5-3DF2-DFE4-6876F269FE0F}"/>
              </a:ext>
            </a:extLst>
          </p:cNvPr>
          <p:cNvSpPr txBox="1"/>
          <p:nvPr/>
        </p:nvSpPr>
        <p:spPr>
          <a:xfrm>
            <a:off x="5184578" y="4904000"/>
            <a:ext cx="5616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Подробнее: </a:t>
            </a:r>
            <a:br>
              <a:rPr lang="ru-RU" b="1" dirty="0"/>
            </a:br>
            <a:r>
              <a:rPr lang="en-US" dirty="0">
                <a:hlinkClick r:id="rId4"/>
              </a:rPr>
              <a:t>https://finance.ua/ua/credits/sxemi-pogasheniya-kreditov</a:t>
            </a:r>
            <a:br>
              <a:rPr lang="ru-RU" dirty="0"/>
            </a:br>
            <a:br>
              <a:rPr lang="ru-RU" dirty="0"/>
            </a:br>
            <a:r>
              <a:rPr lang="en-US" dirty="0">
                <a:hlinkClick r:id="rId5"/>
              </a:rPr>
              <a:t>http://groshi-v-kredit.org.ua/yak-rozrahuvaty-rozmir-anujitetnoho-platezhu.html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984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Функции</a:t>
            </a:r>
            <a:r>
              <a:rPr lang="en-US" sz="4000" b="1" dirty="0"/>
              <a:t> </a:t>
            </a:r>
            <a:r>
              <a:rPr lang="ru-RU" sz="4000" b="1" dirty="0"/>
              <a:t>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4072" y="1520006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Функции в</a:t>
            </a:r>
            <a:r>
              <a:rPr lang="en-US" dirty="0"/>
              <a:t> JavaScript – </a:t>
            </a:r>
            <a:r>
              <a:rPr lang="ru-RU" dirty="0"/>
              <a:t>блоки кода которые возможно вызывать (выполнять) многократно. Синтаксисом </a:t>
            </a:r>
            <a:r>
              <a:rPr lang="en-US" dirty="0"/>
              <a:t>JS </a:t>
            </a:r>
            <a:r>
              <a:rPr lang="ru-RU" dirty="0"/>
              <a:t>предусмотрено несколько способов определения функций</a:t>
            </a:r>
            <a:r>
              <a:rPr lang="en-US" dirty="0"/>
              <a:t>: </a:t>
            </a:r>
            <a:r>
              <a:rPr lang="ru-RU" dirty="0"/>
              <a:t>Объявление функции (</a:t>
            </a:r>
            <a:r>
              <a:rPr lang="en-US" b="1" i="1" dirty="0"/>
              <a:t>Function Declaration</a:t>
            </a:r>
            <a:r>
              <a:rPr lang="ru-RU" dirty="0"/>
              <a:t>) (3), Функциональное выражение (</a:t>
            </a:r>
            <a:r>
              <a:rPr lang="en-US" b="1" i="1" dirty="0"/>
              <a:t>Function Expression</a:t>
            </a:r>
            <a:r>
              <a:rPr lang="ru-RU" dirty="0"/>
              <a:t>, она же «анонимная» функция) (8), и стрелочные-функции (</a:t>
            </a:r>
            <a:r>
              <a:rPr lang="en-US" b="1" dirty="0"/>
              <a:t>arrow-function</a:t>
            </a:r>
            <a:r>
              <a:rPr lang="en-US" dirty="0"/>
              <a:t>, </a:t>
            </a:r>
            <a:r>
              <a:rPr lang="ru-RU" dirty="0"/>
              <a:t>они же лямбда-функции) (13). Функции в </a:t>
            </a:r>
            <a:r>
              <a:rPr lang="en-US" dirty="0"/>
              <a:t>JavaScript – </a:t>
            </a:r>
            <a:r>
              <a:rPr lang="ru-RU" dirty="0"/>
              <a:t>тип данных, функцию мы можем размещать в переменных, как и другие типы данных. Отличие в том, что функции  мы можем вызывать.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415168"/>
            <a:ext cx="5683027" cy="4534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50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Оператор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ru-RU" sz="4000" b="1" dirty="0"/>
              <a:t> и функции</a:t>
            </a:r>
            <a:r>
              <a:rPr lang="en-US" sz="4000" b="1" dirty="0"/>
              <a:t> 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10136" y="4509120"/>
            <a:ext cx="7374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Функция может принимать параметры и возвращать результат своей работы для дальнейшего использования (оператор </a:t>
            </a:r>
            <a:r>
              <a:rPr lang="en-US" sz="2000" i="1" dirty="0"/>
              <a:t>return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Но при помощи оператора </a:t>
            </a:r>
            <a:r>
              <a:rPr lang="ru-RU" sz="2800" b="1" dirty="0"/>
              <a:t>...</a:t>
            </a:r>
            <a:r>
              <a:rPr lang="ru-RU" sz="2000" dirty="0"/>
              <a:t> (в данном случае его называют </a:t>
            </a:r>
            <a:r>
              <a:rPr lang="en-US" sz="2000" i="1" dirty="0"/>
              <a:t>rest-</a:t>
            </a:r>
            <a:r>
              <a:rPr lang="ru-RU" sz="2000" i="1" dirty="0"/>
              <a:t>оператором</a:t>
            </a:r>
            <a:r>
              <a:rPr lang="ru-RU" sz="2000" dirty="0"/>
              <a:t>) мы можем принят любое количество параметров и работать с ними  как с массивом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ES2015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136" y="1124744"/>
            <a:ext cx="7158271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7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Таймеры в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2985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720080"/>
          </a:xfrm>
        </p:spPr>
        <p:txBody>
          <a:bodyPr>
            <a:noAutofit/>
          </a:bodyPr>
          <a:lstStyle/>
          <a:p>
            <a:r>
              <a:rPr lang="ru-RU" sz="4000" b="1" dirty="0"/>
              <a:t>Таймеры в </a:t>
            </a:r>
            <a:r>
              <a:rPr lang="en-US" sz="4000" b="1" dirty="0"/>
              <a:t>JavaScript</a:t>
            </a:r>
            <a:endParaRPr lang="ru-RU" sz="4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556792"/>
            <a:ext cx="6624184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7392144" y="1082354"/>
            <a:ext cx="46445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setTimeout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Сделает это один раз.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setInterval</a:t>
            </a:r>
            <a:r>
              <a:rPr lang="en-US" sz="2000" dirty="0"/>
              <a:t>(</a:t>
            </a:r>
            <a:r>
              <a:rPr lang="en-US" sz="2000" b="1" i="1" dirty="0" err="1"/>
              <a:t>some_function</a:t>
            </a:r>
            <a:r>
              <a:rPr lang="en-US" sz="2000" dirty="0"/>
              <a:t>, </a:t>
            </a:r>
            <a:r>
              <a:rPr lang="en-US" sz="2000" b="1" i="1" dirty="0"/>
              <a:t>delay</a:t>
            </a:r>
            <a:r>
              <a:rPr lang="en-US" sz="2000" dirty="0"/>
              <a:t>) </a:t>
            </a:r>
            <a:r>
              <a:rPr lang="ru-RU" sz="2000" dirty="0"/>
              <a:t> </a:t>
            </a:r>
            <a:r>
              <a:rPr lang="en-US" sz="2000" dirty="0"/>
              <a:t>– </a:t>
            </a:r>
            <a:r>
              <a:rPr lang="ru-RU" sz="2000" dirty="0"/>
              <a:t> вызовет функцию </a:t>
            </a:r>
            <a:r>
              <a:rPr lang="en-US" sz="2000" b="1" i="1" dirty="0" err="1"/>
              <a:t>some_function</a:t>
            </a:r>
            <a:r>
              <a:rPr lang="ru-RU" sz="2000" dirty="0"/>
              <a:t> через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 И будет повторять вызов каждые </a:t>
            </a:r>
            <a:r>
              <a:rPr lang="en-US" sz="2000" b="1" i="1" dirty="0"/>
              <a:t>delay</a:t>
            </a:r>
            <a:r>
              <a:rPr lang="en-US" sz="2000" dirty="0"/>
              <a:t> </a:t>
            </a:r>
            <a:r>
              <a:rPr lang="ru-RU" sz="2000" dirty="0"/>
              <a:t>миллисекунд.</a:t>
            </a:r>
          </a:p>
          <a:p>
            <a:endParaRPr lang="uk-UA" sz="2000" dirty="0"/>
          </a:p>
          <a:p>
            <a:r>
              <a:rPr lang="ru-RU" sz="2000" dirty="0"/>
              <a:t>Обе функции возвращают 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dirty="0"/>
              <a:t> </a:t>
            </a:r>
            <a:r>
              <a:rPr lang="ru-RU" sz="2000" dirty="0"/>
              <a:t>таймера, с помощью которого и функций </a:t>
            </a:r>
            <a:r>
              <a:rPr lang="en-US" sz="2000" b="1" dirty="0" err="1">
                <a:solidFill>
                  <a:srgbClr val="0070C0"/>
                </a:solidFill>
              </a:rPr>
              <a:t>clearTimeout</a:t>
            </a:r>
            <a:r>
              <a:rPr lang="en-US" sz="20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 err="1">
                <a:solidFill>
                  <a:srgbClr val="00B050"/>
                </a:solidFill>
              </a:rPr>
              <a:t>clearInterval</a:t>
            </a:r>
            <a:r>
              <a:rPr lang="en-US" sz="2000" b="1" dirty="0">
                <a:solidFill>
                  <a:srgbClr val="00B05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r>
              <a:rPr lang="en-US" sz="2000" dirty="0"/>
              <a:t> </a:t>
            </a:r>
            <a:r>
              <a:rPr lang="ru-RU" sz="2000" dirty="0"/>
              <a:t>уничтожить таймер еще до его вызова.</a:t>
            </a:r>
            <a:endParaRPr lang="en-US" sz="2000" dirty="0"/>
          </a:p>
          <a:p>
            <a:r>
              <a:rPr lang="ru-RU" sz="2000" dirty="0"/>
              <a:t>Обе функции можно отнести к инструментам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асинхронности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946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Геолокация и 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6000" b="1" dirty="0"/>
              <a:t>’</a:t>
            </a:r>
            <a:r>
              <a:rPr lang="ru-RU" sz="6000" b="1" dirty="0"/>
              <a:t>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24996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ru-RU" sz="3200" b="1" dirty="0"/>
              <a:t> в теории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03028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www.m-globe.ru/images2/pim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73" y="1052736"/>
            <a:ext cx="7182086" cy="296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6120" y="4199746"/>
            <a:ext cx="352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Долгота =</a:t>
            </a:r>
            <a:r>
              <a:rPr lang="en-US" sz="2800" b="1" dirty="0"/>
              <a:t>=</a:t>
            </a:r>
            <a:r>
              <a:rPr lang="ru-RU" sz="2800" b="1" dirty="0"/>
              <a:t> </a:t>
            </a:r>
            <a:r>
              <a:rPr lang="en-US" sz="2800" b="1" dirty="0"/>
              <a:t>Longitude 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4216732"/>
            <a:ext cx="3161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Широта </a:t>
            </a:r>
            <a:r>
              <a:rPr lang="en-US" sz="2800" b="1" dirty="0"/>
              <a:t>=</a:t>
            </a:r>
            <a:r>
              <a:rPr lang="ru-RU" sz="2800" b="1" dirty="0"/>
              <a:t>= </a:t>
            </a:r>
            <a:r>
              <a:rPr lang="en-US" sz="2800" b="1" dirty="0"/>
              <a:t>Latitude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47428" y="5229200"/>
            <a:ext cx="1058517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…,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48.47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35.05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 };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0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/>
              <a:t>Геолокация</a:t>
            </a:r>
            <a:r>
              <a:rPr lang="en-US" sz="3200" b="1" dirty="0"/>
              <a:t> </a:t>
            </a:r>
            <a:r>
              <a:rPr lang="ru-RU" sz="3200" b="1" dirty="0"/>
              <a:t>на практике</a:t>
            </a:r>
            <a:endParaRPr lang="uk-UA" sz="3200" i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2149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3472" y="4318064"/>
            <a:ext cx="101531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 браузера есть возможность узнать координаты пользователя на местности</a:t>
            </a:r>
            <a:r>
              <a:rPr lang="en-US" sz="2000" dirty="0"/>
              <a:t>. </a:t>
            </a:r>
            <a:r>
              <a:rPr lang="ru-RU" sz="2000" dirty="0"/>
              <a:t>Для этого мы можем воспользоваться методом </a:t>
            </a:r>
            <a:r>
              <a:rPr lang="en-US" sz="2000" b="1" dirty="0" err="1"/>
              <a:t>navigator.geolocation.getCurrentPosition</a:t>
            </a:r>
            <a:r>
              <a:rPr lang="en-US" sz="2000" b="1" dirty="0"/>
              <a:t>() </a:t>
            </a:r>
            <a:r>
              <a:rPr lang="ru-RU" sz="2000" dirty="0"/>
              <a:t>который</a:t>
            </a:r>
            <a:r>
              <a:rPr lang="ru-RU" sz="2000" b="1" dirty="0"/>
              <a:t> </a:t>
            </a:r>
            <a:r>
              <a:rPr lang="ru-RU" sz="2000" dirty="0"/>
              <a:t>принимает</a:t>
            </a:r>
            <a:r>
              <a:rPr lang="ru-RU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callback</a:t>
            </a:r>
            <a:r>
              <a:rPr lang="en-US" sz="2000" b="1" dirty="0"/>
              <a:t> </a:t>
            </a:r>
            <a:r>
              <a:rPr lang="ru-RU" sz="2000" dirty="0"/>
              <a:t>функции для получения координат и информации об ошибке</a:t>
            </a:r>
            <a:r>
              <a:rPr lang="en-US" sz="2000" dirty="0"/>
              <a:t>.</a:t>
            </a:r>
            <a:r>
              <a:rPr lang="en-US" sz="2000" b="1" dirty="0"/>
              <a:t> </a:t>
            </a:r>
            <a:r>
              <a:rPr lang="ru-RU" sz="2000" dirty="0"/>
              <a:t>Но важно </a:t>
            </a:r>
            <a:r>
              <a:rPr lang="ru-RU" sz="2000" b="1" dirty="0">
                <a:solidFill>
                  <a:srgbClr val="00B050"/>
                </a:solidFill>
              </a:rPr>
              <a:t>проверять поддерживает ли браузер </a:t>
            </a:r>
            <a:r>
              <a:rPr lang="ru-RU" sz="2000" b="1" dirty="0" err="1">
                <a:solidFill>
                  <a:srgbClr val="00B050"/>
                </a:solidFill>
              </a:rPr>
              <a:t>геолокацию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проверяя наличие свойства </a:t>
            </a:r>
            <a:r>
              <a:rPr lang="en-US" sz="2000" b="1" dirty="0"/>
              <a:t>geolocation</a:t>
            </a:r>
            <a:r>
              <a:rPr lang="en-US" sz="2000" dirty="0"/>
              <a:t> </a:t>
            </a:r>
            <a:r>
              <a:rPr lang="ru-RU" sz="2000" dirty="0"/>
              <a:t>объекта </a:t>
            </a:r>
            <a:r>
              <a:rPr lang="en-US" sz="2000" b="1" dirty="0"/>
              <a:t>navigator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602128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https://developer.mozilla.org/ru/docs/Web/API/Geolocation/getCurrentPosition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62887"/>
          <a:stretch/>
        </p:blipFill>
        <p:spPr>
          <a:xfrm>
            <a:off x="1343472" y="1740956"/>
            <a:ext cx="10153128" cy="225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108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851</Words>
  <Application>Microsoft Office PowerPoint</Application>
  <PresentationFormat>Широкий екран</PresentationFormat>
  <Paragraphs>63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Функции в JavaScript</vt:lpstr>
      <vt:lpstr>Оператор … и функции </vt:lpstr>
      <vt:lpstr>Презентація PowerPoint</vt:lpstr>
      <vt:lpstr>Таймеры в JavaScript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Метод .sort() и функция-компаратор</vt:lpstr>
      <vt:lpstr>Полезные методы преобразования массивов</vt:lpstr>
      <vt:lpstr>Презентація PowerPoint</vt:lpstr>
      <vt:lpstr>Перебирающие методы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767</cp:revision>
  <dcterms:created xsi:type="dcterms:W3CDTF">2014-11-20T09:08:59Z</dcterms:created>
  <dcterms:modified xsi:type="dcterms:W3CDTF">2023-12-16T09:08:57Z</dcterms:modified>
</cp:coreProperties>
</file>