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441" r:id="rId2"/>
    <p:sldId id="400" r:id="rId3"/>
    <p:sldId id="429" r:id="rId4"/>
    <p:sldId id="412" r:id="rId5"/>
    <p:sldId id="583" r:id="rId6"/>
    <p:sldId id="575" r:id="rId7"/>
    <p:sldId id="364" r:id="rId8"/>
    <p:sldId id="576" r:id="rId9"/>
    <p:sldId id="585" r:id="rId10"/>
    <p:sldId id="432" r:id="rId11"/>
    <p:sldId id="422" r:id="rId12"/>
    <p:sldId id="578" r:id="rId13"/>
    <p:sldId id="587" r:id="rId14"/>
    <p:sldId id="586" r:id="rId15"/>
    <p:sldId id="588" r:id="rId16"/>
    <p:sldId id="449" r:id="rId17"/>
    <p:sldId id="447" r:id="rId18"/>
    <p:sldId id="448" r:id="rId19"/>
    <p:sldId id="394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08039-48B0-4A83-9447-12D61D5CE0C6}" v="1" dt="2023-12-23T13:42:54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5977" autoAdjust="0"/>
  </p:normalViewPr>
  <p:slideViewPr>
    <p:cSldViewPr>
      <p:cViewPr>
        <p:scale>
          <a:sx n="100" d="100"/>
          <a:sy n="100" d="100"/>
        </p:scale>
        <p:origin x="192" y="2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D4BC7C1-CA78-4C28-82CF-BB9F4FD86EC6}"/>
    <pc:docChg chg="undo custSel addSld delSld modSld">
      <pc:chgData name="Anatoliy Kigel" userId="7432c6c4687b0a9c" providerId="LiveId" clId="{5D4BC7C1-CA78-4C28-82CF-BB9F4FD86EC6}" dt="2022-01-25T11:59:02.131" v="367" actId="207"/>
      <pc:docMkLst>
        <pc:docMk/>
      </pc:docMkLst>
      <pc:sldChg chg="modSp add mod">
        <pc:chgData name="Anatoliy Kigel" userId="7432c6c4687b0a9c" providerId="LiveId" clId="{5D4BC7C1-CA78-4C28-82CF-BB9F4FD86EC6}" dt="2022-01-18T07:32:01.105" v="87" actId="20577"/>
        <pc:sldMkLst>
          <pc:docMk/>
          <pc:sldMk cId="2214832522" sldId="400"/>
        </pc:sldMkLst>
        <pc:spChg chg="mod">
          <ac:chgData name="Anatoliy Kigel" userId="7432c6c4687b0a9c" providerId="LiveId" clId="{5D4BC7C1-CA78-4C28-82CF-BB9F4FD86EC6}" dt="2022-01-18T07:32:01.105" v="87" actId="20577"/>
          <ac:spMkLst>
            <pc:docMk/>
            <pc:sldMk cId="2214832522" sldId="400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3772191036" sldId="400"/>
        </pc:sldMkLst>
      </pc:sldChg>
      <pc:sldChg chg="modSp mod">
        <pc:chgData name="Anatoliy Kigel" userId="7432c6c4687b0a9c" providerId="LiveId" clId="{5D4BC7C1-CA78-4C28-82CF-BB9F4FD86EC6}" dt="2022-01-18T07:36:14.531" v="226" actId="20577"/>
        <pc:sldMkLst>
          <pc:docMk/>
          <pc:sldMk cId="1996300760" sldId="408"/>
        </pc:sldMkLst>
        <pc:spChg chg="mod">
          <ac:chgData name="Anatoliy Kigel" userId="7432c6c4687b0a9c" providerId="LiveId" clId="{5D4BC7C1-CA78-4C28-82CF-BB9F4FD86EC6}" dt="2022-01-18T07:36:14.531" v="22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25T11:59:02.131" v="367" actId="207"/>
        <pc:sldMkLst>
          <pc:docMk/>
          <pc:sldMk cId="1547769373" sldId="411"/>
        </pc:sldMkLst>
        <pc:spChg chg="mod">
          <ac:chgData name="Anatoliy Kigel" userId="7432c6c4687b0a9c" providerId="LiveId" clId="{5D4BC7C1-CA78-4C28-82CF-BB9F4FD86EC6}" dt="2022-01-25T11:59:02.131" v="367" actId="207"/>
          <ac:spMkLst>
            <pc:docMk/>
            <pc:sldMk cId="1547769373" sldId="41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8T07:36:11.191" v="225" actId="20577"/>
        <pc:sldMkLst>
          <pc:docMk/>
          <pc:sldMk cId="555069178" sldId="412"/>
        </pc:sldMkLst>
        <pc:spChg chg="mod">
          <ac:chgData name="Anatoliy Kigel" userId="7432c6c4687b0a9c" providerId="LiveId" clId="{5D4BC7C1-CA78-4C28-82CF-BB9F4FD86EC6}" dt="2022-01-18T07:36:11.191" v="225" actId="20577"/>
          <ac:spMkLst>
            <pc:docMk/>
            <pc:sldMk cId="555069178" sldId="412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3316522765" sldId="412"/>
        </pc:sldMkLst>
      </pc:sldChg>
      <pc:sldChg chg="delSp modSp add mod">
        <pc:chgData name="Anatoliy Kigel" userId="7432c6c4687b0a9c" providerId="LiveId" clId="{5D4BC7C1-CA78-4C28-82CF-BB9F4FD86EC6}" dt="2022-01-19T17:37:33.742" v="262" actId="1036"/>
        <pc:sldMkLst>
          <pc:docMk/>
          <pc:sldMk cId="3227964026" sldId="429"/>
        </pc:sldMkLst>
        <pc:spChg chg="mod">
          <ac:chgData name="Anatoliy Kigel" userId="7432c6c4687b0a9c" providerId="LiveId" clId="{5D4BC7C1-CA78-4C28-82CF-BB9F4FD86EC6}" dt="2022-01-19T17:37:31.807" v="256" actId="1036"/>
          <ac:spMkLst>
            <pc:docMk/>
            <pc:sldMk cId="3227964026" sldId="429"/>
            <ac:spMk id="2" creationId="{00000000-0000-0000-0000-000000000000}"/>
          </ac:spMkLst>
        </pc:spChg>
        <pc:spChg chg="del">
          <ac:chgData name="Anatoliy Kigel" userId="7432c6c4687b0a9c" providerId="LiveId" clId="{5D4BC7C1-CA78-4C28-82CF-BB9F4FD86EC6}" dt="2022-01-19T17:37:29.767" v="247" actId="478"/>
          <ac:spMkLst>
            <pc:docMk/>
            <pc:sldMk cId="3227964026" sldId="429"/>
            <ac:spMk id="15" creationId="{00000000-0000-0000-0000-000000000000}"/>
          </ac:spMkLst>
        </pc:spChg>
        <pc:spChg chg="mod">
          <ac:chgData name="Anatoliy Kigel" userId="7432c6c4687b0a9c" providerId="LiveId" clId="{5D4BC7C1-CA78-4C28-82CF-BB9F4FD86EC6}" dt="2022-01-19T17:37:33.742" v="262" actId="1036"/>
          <ac:spMkLst>
            <pc:docMk/>
            <pc:sldMk cId="3227964026" sldId="429"/>
            <ac:spMk id="16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4127325237" sldId="429"/>
        </pc:sldMkLst>
      </pc:sldChg>
      <pc:sldChg chg="modSp mod">
        <pc:chgData name="Anatoliy Kigel" userId="7432c6c4687b0a9c" providerId="LiveId" clId="{5D4BC7C1-CA78-4C28-82CF-BB9F4FD86EC6}" dt="2022-01-19T17:39:35.039" v="341" actId="1035"/>
        <pc:sldMkLst>
          <pc:docMk/>
          <pc:sldMk cId="1072141460" sldId="434"/>
        </pc:sldMkLst>
        <pc:spChg chg="mod">
          <ac:chgData name="Anatoliy Kigel" userId="7432c6c4687b0a9c" providerId="LiveId" clId="{5D4BC7C1-CA78-4C28-82CF-BB9F4FD86EC6}" dt="2022-01-19T17:39:35.039" v="341" actId="1035"/>
          <ac:spMkLst>
            <pc:docMk/>
            <pc:sldMk cId="1072141460" sldId="434"/>
            <ac:spMk id="3" creationId="{F253B2DA-6B2A-4BE0-BA3F-92AEE9284C05}"/>
          </ac:spMkLst>
        </pc:spChg>
      </pc:sldChg>
      <pc:sldChg chg="modSp mod">
        <pc:chgData name="Anatoliy Kigel" userId="7432c6c4687b0a9c" providerId="LiveId" clId="{5D4BC7C1-CA78-4C28-82CF-BB9F4FD86EC6}" dt="2022-01-25T11:58:33.350" v="349" actId="20577"/>
        <pc:sldMkLst>
          <pc:docMk/>
          <pc:sldMk cId="3392204688" sldId="435"/>
        </pc:sldMkLst>
        <pc:spChg chg="mod">
          <ac:chgData name="Anatoliy Kigel" userId="7432c6c4687b0a9c" providerId="LiveId" clId="{5D4BC7C1-CA78-4C28-82CF-BB9F4FD86EC6}" dt="2022-01-25T11:58:33.350" v="349" actId="20577"/>
          <ac:spMkLst>
            <pc:docMk/>
            <pc:sldMk cId="3392204688" sldId="435"/>
            <ac:spMk id="3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809769971" sldId="444"/>
        </pc:sldMkLst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245348439" sldId="445"/>
        </pc:sldMkLst>
      </pc:sldChg>
      <pc:sldChg chg="modSp mod">
        <pc:chgData name="Anatoliy Kigel" userId="7432c6c4687b0a9c" providerId="LiveId" clId="{5D4BC7C1-CA78-4C28-82CF-BB9F4FD86EC6}" dt="2022-01-18T07:37:05.772" v="229" actId="207"/>
        <pc:sldMkLst>
          <pc:docMk/>
          <pc:sldMk cId="3747052252" sldId="447"/>
        </pc:sldMkLst>
        <pc:spChg chg="mod">
          <ac:chgData name="Anatoliy Kigel" userId="7432c6c4687b0a9c" providerId="LiveId" clId="{5D4BC7C1-CA78-4C28-82CF-BB9F4FD86EC6}" dt="2022-01-18T07:37:05.772" v="229" actId="207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5D4BC7C1-CA78-4C28-82CF-BB9F4FD86EC6}" dt="2022-01-17T09:05:01.616" v="79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7T09:02:25.472" v="33" actId="20577"/>
        <pc:sldMkLst>
          <pc:docMk/>
          <pc:sldMk cId="4058259034" sldId="449"/>
        </pc:sldMkLst>
        <pc:spChg chg="mod">
          <ac:chgData name="Anatoliy Kigel" userId="7432c6c4687b0a9c" providerId="LiveId" clId="{5D4BC7C1-CA78-4C28-82CF-BB9F4FD86EC6}" dt="2022-01-17T09:02:25.472" v="33" actId="20577"/>
          <ac:spMkLst>
            <pc:docMk/>
            <pc:sldMk cId="4058259034" sldId="449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1:53.983" v="85" actId="20577"/>
        <pc:sldMkLst>
          <pc:docMk/>
          <pc:sldMk cId="4249968979" sldId="574"/>
        </pc:sldMkLst>
        <pc:spChg chg="mod">
          <ac:chgData name="Anatoliy Kigel" userId="7432c6c4687b0a9c" providerId="LiveId" clId="{5D4BC7C1-CA78-4C28-82CF-BB9F4FD86EC6}" dt="2022-01-18T07:31:53.983" v="85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6:44.965" v="227" actId="20577"/>
        <pc:sldMkLst>
          <pc:docMk/>
          <pc:sldMk cId="3045335102" sldId="575"/>
        </pc:sldMkLst>
        <pc:spChg chg="mod">
          <ac:chgData name="Anatoliy Kigel" userId="7432c6c4687b0a9c" providerId="LiveId" clId="{5D4BC7C1-CA78-4C28-82CF-BB9F4FD86EC6}" dt="2022-01-18T07:36:44.965" v="227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9T17:38:35.694" v="333" actId="1036"/>
        <pc:sldMkLst>
          <pc:docMk/>
          <pc:sldMk cId="755735449" sldId="583"/>
        </pc:sldMkLst>
        <pc:spChg chg="mod">
          <ac:chgData name="Anatoliy Kigel" userId="7432c6c4687b0a9c" providerId="LiveId" clId="{5D4BC7C1-CA78-4C28-82CF-BB9F4FD86EC6}" dt="2022-01-19T17:38:35.694" v="333" actId="1036"/>
          <ac:spMkLst>
            <pc:docMk/>
            <pc:sldMk cId="755735449" sldId="583"/>
            <ac:spMk id="3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8:33.077" v="327" actId="1035"/>
          <ac:picMkLst>
            <pc:docMk/>
            <pc:sldMk cId="755735449" sldId="583"/>
            <ac:picMk id="5" creationId="{00000000-0000-0000-0000-000000000000}"/>
          </ac:picMkLst>
        </pc:pic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2255056638" sldId="583"/>
        </pc:sldMkLst>
      </pc:sldChg>
      <pc:sldChg chg="modSp mod">
        <pc:chgData name="Anatoliy Kigel" userId="7432c6c4687b0a9c" providerId="LiveId" clId="{5D4BC7C1-CA78-4C28-82CF-BB9F4FD86EC6}" dt="2022-01-19T17:39:15.792" v="335" actId="1076"/>
        <pc:sldMkLst>
          <pc:docMk/>
          <pc:sldMk cId="452571319" sldId="584"/>
        </pc:sldMkLst>
        <pc:spChg chg="mod">
          <ac:chgData name="Anatoliy Kigel" userId="7432c6c4687b0a9c" providerId="LiveId" clId="{5D4BC7C1-CA78-4C28-82CF-BB9F4FD86EC6}" dt="2022-01-18T07:38:18.020" v="245" actId="1036"/>
          <ac:spMkLst>
            <pc:docMk/>
            <pc:sldMk cId="452571319" sldId="584"/>
            <ac:spMk id="7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9:15.792" v="335" actId="1076"/>
          <ac:picMkLst>
            <pc:docMk/>
            <pc:sldMk cId="452571319" sldId="584"/>
            <ac:picMk id="4" creationId="{00000000-0000-0000-0000-000000000000}"/>
          </ac:picMkLst>
        </pc:picChg>
      </pc:sldChg>
      <pc:sldChg chg="add del">
        <pc:chgData name="Anatoliy Kigel" userId="7432c6c4687b0a9c" providerId="LiveId" clId="{5D4BC7C1-CA78-4C28-82CF-BB9F4FD86EC6}" dt="2022-01-18T07:39:22.951" v="246" actId="47"/>
        <pc:sldMkLst>
          <pc:docMk/>
          <pc:sldMk cId="23627595" sldId="585"/>
        </pc:sldMkLst>
      </pc:sldChg>
      <pc:sldChg chg="add del">
        <pc:chgData name="Anatoliy Kigel" userId="7432c6c4687b0a9c" providerId="LiveId" clId="{5D4BC7C1-CA78-4C28-82CF-BB9F4FD86EC6}" dt="2022-01-18T07:35:47.975" v="221" actId="47"/>
        <pc:sldMkLst>
          <pc:docMk/>
          <pc:sldMk cId="600051548" sldId="586"/>
        </pc:sldMkLst>
      </pc:sldChg>
    </pc:docChg>
  </pc:docChgLst>
  <pc:docChgLst>
    <pc:chgData name="Anatoliy Kigel" userId="7432c6c4687b0a9c" providerId="LiveId" clId="{D9F6D599-7765-4AB8-BF9D-2E745D075EEF}"/>
    <pc:docChg chg="undo custSel addSld delSld modSld sldOrd">
      <pc:chgData name="Anatoliy Kigel" userId="7432c6c4687b0a9c" providerId="LiveId" clId="{D9F6D599-7765-4AB8-BF9D-2E745D075EEF}" dt="2021-10-06T18:39:31.185" v="575" actId="47"/>
      <pc:docMkLst>
        <pc:docMk/>
      </pc:docMkLst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0" sldId="33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2636876839" sldId="364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771553471" sldId="364"/>
        </pc:sldMkLst>
      </pc:sldChg>
      <pc:sldChg chg="del">
        <pc:chgData name="Anatoliy Kigel" userId="7432c6c4687b0a9c" providerId="LiveId" clId="{D9F6D599-7765-4AB8-BF9D-2E745D075EEF}" dt="2021-10-04T10:30:28.302" v="16" actId="47"/>
        <pc:sldMkLst>
          <pc:docMk/>
          <pc:sldMk cId="153658790" sldId="380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127479498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00412231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66965302" sldId="386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691103200" sldId="386"/>
        </pc:sldMkLst>
      </pc:sldChg>
      <pc:sldChg chg="modSp del mod">
        <pc:chgData name="Anatoliy Kigel" userId="7432c6c4687b0a9c" providerId="LiveId" clId="{D9F6D599-7765-4AB8-BF9D-2E745D075EEF}" dt="2021-10-05T06:28:21.708" v="180" actId="2696"/>
        <pc:sldMkLst>
          <pc:docMk/>
          <pc:sldMk cId="1178291047" sldId="400"/>
        </pc:sldMkLst>
        <pc:spChg chg="mod">
          <ac:chgData name="Anatoliy Kigel" userId="7432c6c4687b0a9c" providerId="LiveId" clId="{D9F6D599-7765-4AB8-BF9D-2E745D075EEF}" dt="2021-10-04T10:50:25.600" v="103" actId="20577"/>
          <ac:spMkLst>
            <pc:docMk/>
            <pc:sldMk cId="1178291047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6.574" v="182" actId="20577"/>
        <pc:sldMkLst>
          <pc:docMk/>
          <pc:sldMk cId="3772191036" sldId="400"/>
        </pc:sldMkLst>
        <pc:spChg chg="mod">
          <ac:chgData name="Anatoliy Kigel" userId="7432c6c4687b0a9c" providerId="LiveId" clId="{D9F6D599-7765-4AB8-BF9D-2E745D075EEF}" dt="2021-10-05T06:28:26.574" v="182" actId="20577"/>
          <ac:spMkLst>
            <pc:docMk/>
            <pc:sldMk cId="3772191036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50:54.573" v="106" actId="20577"/>
        <pc:sldMkLst>
          <pc:docMk/>
          <pc:sldMk cId="1996300760" sldId="408"/>
        </pc:sldMkLst>
        <pc:spChg chg="mod">
          <ac:chgData name="Anatoliy Kigel" userId="7432c6c4687b0a9c" providerId="LiveId" clId="{D9F6D599-7765-4AB8-BF9D-2E745D075EEF}" dt="2021-10-04T10:50:54.573" v="10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485247262" sldId="408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19666714" sldId="412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2571726461" sldId="412"/>
        </pc:sldMkLst>
      </pc:sldChg>
      <pc:sldChg chg="modSp add mod">
        <pc:chgData name="Anatoliy Kigel" userId="7432c6c4687b0a9c" providerId="LiveId" clId="{D9F6D599-7765-4AB8-BF9D-2E745D075EEF}" dt="2021-10-05T06:28:56.090" v="186" actId="20577"/>
        <pc:sldMkLst>
          <pc:docMk/>
          <pc:sldMk cId="3316522765" sldId="412"/>
        </pc:sldMkLst>
        <pc:spChg chg="mod">
          <ac:chgData name="Anatoliy Kigel" userId="7432c6c4687b0a9c" providerId="LiveId" clId="{D9F6D599-7765-4AB8-BF9D-2E745D075EEF}" dt="2021-10-05T06:28:56.090" v="186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509433131" sldId="413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187402257" sldId="413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1747817600" sldId="413"/>
        </pc:sldMkLst>
      </pc:sldChg>
      <pc:sldChg chg="del">
        <pc:chgData name="Anatoliy Kigel" userId="7432c6c4687b0a9c" providerId="LiveId" clId="{D9F6D599-7765-4AB8-BF9D-2E745D075EEF}" dt="2021-10-05T06:28:21.708" v="180" actId="2696"/>
        <pc:sldMkLst>
          <pc:docMk/>
          <pc:sldMk cId="922893784" sldId="429"/>
        </pc:sldMkLst>
      </pc:sldChg>
      <pc:sldChg chg="add">
        <pc:chgData name="Anatoliy Kigel" userId="7432c6c4687b0a9c" providerId="LiveId" clId="{D9F6D599-7765-4AB8-BF9D-2E745D075EEF}" dt="2021-10-05T06:28:24.616" v="181"/>
        <pc:sldMkLst>
          <pc:docMk/>
          <pc:sldMk cId="4127325237" sldId="429"/>
        </pc:sldMkLst>
      </pc:sldChg>
      <pc:sldChg chg="modSp mod">
        <pc:chgData name="Anatoliy Kigel" userId="7432c6c4687b0a9c" providerId="LiveId" clId="{D9F6D599-7765-4AB8-BF9D-2E745D075EEF}" dt="2021-10-04T10:21:12.173" v="14" actId="207"/>
        <pc:sldMkLst>
          <pc:docMk/>
          <pc:sldMk cId="2396747633" sldId="430"/>
        </pc:sldMkLst>
        <pc:spChg chg="mod">
          <ac:chgData name="Anatoliy Kigel" userId="7432c6c4687b0a9c" providerId="LiveId" clId="{D9F6D599-7765-4AB8-BF9D-2E745D075EEF}" dt="2021-10-04T10:21:12.173" v="14" actId="207"/>
          <ac:spMkLst>
            <pc:docMk/>
            <pc:sldMk cId="2396747633" sldId="430"/>
            <ac:spMk id="16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19:17.888" v="151" actId="113"/>
        <pc:sldMkLst>
          <pc:docMk/>
          <pc:sldMk cId="1102755832" sldId="431"/>
        </pc:sldMkLst>
        <pc:spChg chg="mod">
          <ac:chgData name="Anatoliy Kigel" userId="7432c6c4687b0a9c" providerId="LiveId" clId="{D9F6D599-7765-4AB8-BF9D-2E745D075EEF}" dt="2021-10-05T06:19:17.888" v="151" actId="113"/>
          <ac:spMkLst>
            <pc:docMk/>
            <pc:sldMk cId="1102755832" sldId="431"/>
            <ac:spMk id="3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27:49.091" v="179" actId="20577"/>
        <pc:sldMkLst>
          <pc:docMk/>
          <pc:sldMk cId="3904143844" sldId="433"/>
        </pc:sldMkLst>
        <pc:spChg chg="mod">
          <ac:chgData name="Anatoliy Kigel" userId="7432c6c4687b0a9c" providerId="LiveId" clId="{D9F6D599-7765-4AB8-BF9D-2E745D075EEF}" dt="2021-10-05T06:19:56.800" v="170" actId="20577"/>
          <ac:spMkLst>
            <pc:docMk/>
            <pc:sldMk cId="3904143844" sldId="433"/>
            <ac:spMk id="6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27:49.091" v="179" actId="20577"/>
          <ac:spMkLst>
            <pc:docMk/>
            <pc:sldMk cId="3904143844" sldId="433"/>
            <ac:spMk id="10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40:14.340" v="228"/>
        <pc:sldMkLst>
          <pc:docMk/>
          <pc:sldMk cId="1072141460" sldId="434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3698798159" sldId="434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1461126830" sldId="437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4031666526" sldId="438"/>
        </pc:sldMkLst>
      </pc:sldChg>
      <pc:sldChg chg="modSp mod">
        <pc:chgData name="Anatoliy Kigel" userId="7432c6c4687b0a9c" providerId="LiveId" clId="{D9F6D599-7765-4AB8-BF9D-2E745D075EEF}" dt="2021-10-04T10:33:17.325" v="19" actId="20577"/>
        <pc:sldMkLst>
          <pc:docMk/>
          <pc:sldMk cId="2918009972" sldId="439"/>
        </pc:sldMkLst>
        <pc:spChg chg="mod">
          <ac:chgData name="Anatoliy Kigel" userId="7432c6c4687b0a9c" providerId="LiveId" clId="{D9F6D599-7765-4AB8-BF9D-2E745D075EEF}" dt="2021-10-04T10:33:17.325" v="19" actId="20577"/>
          <ac:spMkLst>
            <pc:docMk/>
            <pc:sldMk cId="2918009972" sldId="439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41:33.912" v="229" actId="47"/>
        <pc:sldMkLst>
          <pc:docMk/>
          <pc:sldMk cId="4056937736" sldId="440"/>
        </pc:sldMkLst>
      </pc:sldChg>
      <pc:sldChg chg="modSp mod">
        <pc:chgData name="Anatoliy Kigel" userId="7432c6c4687b0a9c" providerId="LiveId" clId="{D9F6D599-7765-4AB8-BF9D-2E745D075EEF}" dt="2021-10-05T06:34:34.354" v="225" actId="20577"/>
        <pc:sldMkLst>
          <pc:docMk/>
          <pc:sldMk cId="1919575107" sldId="442"/>
        </pc:sldMkLst>
        <pc:spChg chg="mod">
          <ac:chgData name="Anatoliy Kigel" userId="7432c6c4687b0a9c" providerId="LiveId" clId="{D9F6D599-7765-4AB8-BF9D-2E745D075EEF}" dt="2021-10-05T06:34:34.354" v="225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46:44.110" v="573" actId="207"/>
        <pc:sldMkLst>
          <pc:docMk/>
          <pc:sldMk cId="1809769971" sldId="444"/>
        </pc:sldMkLst>
        <pc:spChg chg="mod">
          <ac:chgData name="Anatoliy Kigel" userId="7432c6c4687b0a9c" providerId="LiveId" clId="{D9F6D599-7765-4AB8-BF9D-2E745D075EEF}" dt="2021-10-05T06:46:44.110" v="573" actId="207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23.723" v="445" actId="207"/>
          <ac:spMkLst>
            <pc:docMk/>
            <pc:sldMk cId="1809769971" sldId="444"/>
            <ac:spMk id="10" creationId="{00000000-0000-0000-0000-000000000000}"/>
          </ac:spMkLst>
        </pc:spChg>
        <pc:picChg chg="mod">
          <ac:chgData name="Anatoliy Kigel" userId="7432c6c4687b0a9c" providerId="LiveId" clId="{D9F6D599-7765-4AB8-BF9D-2E745D075EEF}" dt="2021-10-05T06:44:05.265" v="442" actId="1035"/>
          <ac:picMkLst>
            <pc:docMk/>
            <pc:sldMk cId="1809769971" sldId="444"/>
            <ac:picMk id="2" creationId="{00000000-0000-0000-0000-000000000000}"/>
          </ac:picMkLst>
        </pc:picChg>
        <pc:picChg chg="mod">
          <ac:chgData name="Anatoliy Kigel" userId="7432c6c4687b0a9c" providerId="LiveId" clId="{D9F6D599-7765-4AB8-BF9D-2E745D075EEF}" dt="2021-10-05T06:44:04.348" v="440" actId="1036"/>
          <ac:picMkLst>
            <pc:docMk/>
            <pc:sldMk cId="1809769971" sldId="44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D9F6D599-7765-4AB8-BF9D-2E745D075EEF}" dt="2021-10-05T06:44:53.542" v="492" actId="1076"/>
        <pc:sldMkLst>
          <pc:docMk/>
          <pc:sldMk cId="1245348439" sldId="445"/>
        </pc:sldMkLst>
        <pc:spChg chg="mod">
          <ac:chgData name="Anatoliy Kigel" userId="7432c6c4687b0a9c" providerId="LiveId" clId="{D9F6D599-7765-4AB8-BF9D-2E745D075EEF}" dt="2021-10-05T06:44:32.116" v="456" actId="20577"/>
          <ac:spMkLst>
            <pc:docMk/>
            <pc:sldMk cId="1245348439" sldId="445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53.542" v="492" actId="1076"/>
          <ac:spMkLst>
            <pc:docMk/>
            <pc:sldMk cId="1245348439" sldId="44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34:16.101" v="224" actId="113"/>
        <pc:sldMkLst>
          <pc:docMk/>
          <pc:sldMk cId="3747052252" sldId="447"/>
        </pc:sldMkLst>
        <pc:spChg chg="mod">
          <ac:chgData name="Anatoliy Kigel" userId="7432c6c4687b0a9c" providerId="LiveId" clId="{D9F6D599-7765-4AB8-BF9D-2E745D075EEF}" dt="2021-10-05T06:34:16.101" v="224" actId="113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33:54.157" v="215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970843441" sldId="454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778332233" sldId="455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888236685" sldId="456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2725182325" sldId="457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094591459" sldId="458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841362131" sldId="459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3261584014" sldId="461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552387830" sldId="46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371418139" sldId="467"/>
        </pc:sldMkLst>
      </pc:sldChg>
      <pc:sldChg chg="modSp add del mod">
        <pc:chgData name="Anatoliy Kigel" userId="7432c6c4687b0a9c" providerId="LiveId" clId="{D9F6D599-7765-4AB8-BF9D-2E745D075EEF}" dt="2021-10-06T18:39:31.185" v="575" actId="47"/>
        <pc:sldMkLst>
          <pc:docMk/>
          <pc:sldMk cId="899785685" sldId="474"/>
        </pc:sldMkLst>
        <pc:spChg chg="mod">
          <ac:chgData name="Anatoliy Kigel" userId="7432c6c4687b0a9c" providerId="LiveId" clId="{D9F6D599-7765-4AB8-BF9D-2E745D075EEF}" dt="2021-10-05T06:34:37.091" v="22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2765944910" sldId="475"/>
        </pc:sldMkLst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316371881" sldId="47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86957727" sldId="47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585797329" sldId="479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649097701" sldId="532"/>
        </pc:sldMkLst>
      </pc:sldChg>
      <pc:sldChg chg="modSp add mod">
        <pc:chgData name="Anatoliy Kigel" userId="7432c6c4687b0a9c" providerId="LiveId" clId="{D9F6D599-7765-4AB8-BF9D-2E745D075EEF}" dt="2021-10-04T10:50:58.173" v="107" actId="20577"/>
        <pc:sldMkLst>
          <pc:docMk/>
          <pc:sldMk cId="3833071631" sldId="532"/>
        </pc:sldMkLst>
        <pc:spChg chg="mod">
          <ac:chgData name="Anatoliy Kigel" userId="7432c6c4687b0a9c" providerId="LiveId" clId="{D9F6D599-7765-4AB8-BF9D-2E745D075EEF}" dt="2021-10-04T10:50:58.173" v="107" actId="20577"/>
          <ac:spMkLst>
            <pc:docMk/>
            <pc:sldMk cId="3833071631" sldId="532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423033833" sldId="536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73794365" sldId="536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847868038" sldId="536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585866156" sldId="537"/>
        </pc:sldMkLst>
      </pc:sldChg>
      <pc:sldChg chg="delSp modSp add del mod">
        <pc:chgData name="Anatoliy Kigel" userId="7432c6c4687b0a9c" providerId="LiveId" clId="{D9F6D599-7765-4AB8-BF9D-2E745D075EEF}" dt="2021-10-05T06:29:11.024" v="187" actId="2696"/>
        <pc:sldMkLst>
          <pc:docMk/>
          <pc:sldMk cId="1127815740" sldId="537"/>
        </pc:sldMkLst>
        <pc:spChg chg="del">
          <ac:chgData name="Anatoliy Kigel" userId="7432c6c4687b0a9c" providerId="LiveId" clId="{D9F6D599-7765-4AB8-BF9D-2E745D075EEF}" dt="2021-10-04T10:52:21.438" v="115" actId="478"/>
          <ac:spMkLst>
            <pc:docMk/>
            <pc:sldMk cId="1127815740" sldId="53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6.458" v="150" actId="1036"/>
          <ac:spMkLst>
            <pc:docMk/>
            <pc:sldMk cId="1127815740" sldId="537"/>
            <ac:spMk id="4" creationId="{00000000-0000-0000-0000-000000000000}"/>
          </ac:spMkLst>
        </pc:spChg>
        <pc:spChg chg="del">
          <ac:chgData name="Anatoliy Kigel" userId="7432c6c4687b0a9c" providerId="LiveId" clId="{D9F6D599-7765-4AB8-BF9D-2E745D075EEF}" dt="2021-10-04T10:52:20.228" v="114" actId="478"/>
          <ac:spMkLst>
            <pc:docMk/>
            <pc:sldMk cId="1127815740" sldId="537"/>
            <ac:spMk id="5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3.155" v="126" actId="1036"/>
          <ac:spMkLst>
            <pc:docMk/>
            <pc:sldMk cId="1127815740" sldId="537"/>
            <ac:spMk id="7" creationId="{00000000-0000-0000-0000-000000000000}"/>
          </ac:spMkLst>
        </pc:spChg>
        <pc:picChg chg="mod">
          <ac:chgData name="Anatoliy Kigel" userId="7432c6c4687b0a9c" providerId="LiveId" clId="{D9F6D599-7765-4AB8-BF9D-2E745D075EEF}" dt="2021-10-04T10:52:24.937" v="142" actId="1035"/>
          <ac:picMkLst>
            <pc:docMk/>
            <pc:sldMk cId="1127815740" sldId="53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4002966659" sldId="537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876966440" sldId="538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1450090998" sldId="538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711511255" sldId="538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771856657" sldId="539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2719446090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660807912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75144151" sldId="540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256975443" sldId="540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3702945354" sldId="540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339096667" sldId="54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95667550" sldId="54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936054178" sldId="544"/>
        </pc:sldMkLst>
      </pc:sldChg>
      <pc:sldChg chg="add del">
        <pc:chgData name="Anatoliy Kigel" userId="7432c6c4687b0a9c" providerId="LiveId" clId="{D9F6D599-7765-4AB8-BF9D-2E745D075EEF}" dt="2021-10-05T06:33:00.612" v="193" actId="47"/>
        <pc:sldMkLst>
          <pc:docMk/>
          <pc:sldMk cId="3129038092" sldId="549"/>
        </pc:sldMkLst>
      </pc:sldChg>
      <pc:sldChg chg="add del">
        <pc:chgData name="Anatoliy Kigel" userId="7432c6c4687b0a9c" providerId="LiveId" clId="{D9F6D599-7765-4AB8-BF9D-2E745D075EEF}" dt="2021-10-05T06:33:02.216" v="194" actId="47"/>
        <pc:sldMkLst>
          <pc:docMk/>
          <pc:sldMk cId="437550807" sldId="550"/>
        </pc:sldMkLst>
      </pc:sldChg>
      <pc:sldChg chg="add del">
        <pc:chgData name="Anatoliy Kigel" userId="7432c6c4687b0a9c" providerId="LiveId" clId="{D9F6D599-7765-4AB8-BF9D-2E745D075EEF}" dt="2021-10-05T06:33:05.094" v="195" actId="47"/>
        <pc:sldMkLst>
          <pc:docMk/>
          <pc:sldMk cId="23627595" sldId="55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55616547" sldId="55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830443527" sldId="56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10726438" sldId="567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246218092" sldId="56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758987009" sldId="569"/>
        </pc:sldMkLst>
      </pc:sldChg>
      <pc:sldChg chg="modSp add mod ord">
        <pc:chgData name="Anatoliy Kigel" userId="7432c6c4687b0a9c" providerId="LiveId" clId="{D9F6D599-7765-4AB8-BF9D-2E745D075EEF}" dt="2021-10-04T10:39:11.124" v="53" actId="20577"/>
        <pc:sldMkLst>
          <pc:docMk/>
          <pc:sldMk cId="929853218" sldId="570"/>
        </pc:sldMkLst>
        <pc:spChg chg="mod">
          <ac:chgData name="Anatoliy Kigel" userId="7432c6c4687b0a9c" providerId="LiveId" clId="{D9F6D599-7765-4AB8-BF9D-2E745D075EEF}" dt="2021-10-04T10:39:11.124" v="53" actId="20577"/>
          <ac:spMkLst>
            <pc:docMk/>
            <pc:sldMk cId="929853218" sldId="570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29:09.161" v="15"/>
        <pc:sldMkLst>
          <pc:docMk/>
          <pc:sldMk cId="3367502789" sldId="571"/>
        </pc:sldMkLst>
      </pc:sldChg>
      <pc:sldChg chg="modSp add mod">
        <pc:chgData name="Anatoliy Kigel" userId="7432c6c4687b0a9c" providerId="LiveId" clId="{D9F6D599-7765-4AB8-BF9D-2E745D075EEF}" dt="2021-10-05T06:23:05.495" v="175" actId="14100"/>
        <pc:sldMkLst>
          <pc:docMk/>
          <pc:sldMk cId="1829108304" sldId="572"/>
        </pc:sldMkLst>
        <pc:spChg chg="mod">
          <ac:chgData name="Anatoliy Kigel" userId="7432c6c4687b0a9c" providerId="LiveId" clId="{D9F6D599-7765-4AB8-BF9D-2E745D075EEF}" dt="2021-10-05T06:23:05.495" v="175" actId="14100"/>
          <ac:spMkLst>
            <pc:docMk/>
            <pc:sldMk cId="1829108304" sldId="572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39:57.878" v="100" actId="14100"/>
          <ac:spMkLst>
            <pc:docMk/>
            <pc:sldMk cId="1829108304" sldId="572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40:31.933" v="102" actId="1035"/>
        <pc:sldMkLst>
          <pc:docMk/>
          <pc:sldMk cId="1948064184" sldId="573"/>
        </pc:sldMkLst>
        <pc:spChg chg="mod">
          <ac:chgData name="Anatoliy Kigel" userId="7432c6c4687b0a9c" providerId="LiveId" clId="{D9F6D599-7765-4AB8-BF9D-2E745D075EEF}" dt="2021-10-04T10:40:31.933" v="102" actId="1035"/>
          <ac:spMkLst>
            <pc:docMk/>
            <pc:sldMk cId="1948064184" sldId="573"/>
            <ac:spMk id="8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9.567" v="183" actId="20577"/>
        <pc:sldMkLst>
          <pc:docMk/>
          <pc:sldMk cId="4249968979" sldId="574"/>
        </pc:sldMkLst>
        <pc:spChg chg="mod">
          <ac:chgData name="Anatoliy Kigel" userId="7432c6c4687b0a9c" providerId="LiveId" clId="{D9F6D599-7765-4AB8-BF9D-2E745D075EEF}" dt="2021-10-05T06:28:29.567" v="183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3045335102" sldId="575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1451308632" sldId="576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2071329461" sldId="577"/>
        </pc:sldMkLst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2827328487" sldId="578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4011968575" sldId="578"/>
        </pc:sldMkLst>
      </pc:sldChg>
      <pc:sldChg chg="add">
        <pc:chgData name="Anatoliy Kigel" userId="7432c6c4687b0a9c" providerId="LiveId" clId="{D9F6D599-7765-4AB8-BF9D-2E745D075EEF}" dt="2021-10-05T06:32:38.313" v="191"/>
        <pc:sldMkLst>
          <pc:docMk/>
          <pc:sldMk cId="2255056638" sldId="583"/>
        </pc:sldMkLst>
      </pc:sldChg>
      <pc:sldChg chg="modSp add mod">
        <pc:chgData name="Anatoliy Kigel" userId="7432c6c4687b0a9c" providerId="LiveId" clId="{D9F6D599-7765-4AB8-BF9D-2E745D075EEF}" dt="2021-10-05T06:47:33.900" v="574" actId="113"/>
        <pc:sldMkLst>
          <pc:docMk/>
          <pc:sldMk cId="452571319" sldId="584"/>
        </pc:sldMkLst>
        <pc:spChg chg="mod">
          <ac:chgData name="Anatoliy Kigel" userId="7432c6c4687b0a9c" providerId="LiveId" clId="{D9F6D599-7765-4AB8-BF9D-2E745D075EEF}" dt="2021-10-05T06:47:33.900" v="574" actId="113"/>
          <ac:spMkLst>
            <pc:docMk/>
            <pc:sldMk cId="452571319" sldId="584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F50BB690-9DE7-43D8-A7C8-9782F5FEB677}"/>
    <pc:docChg chg="delSld modSld">
      <pc:chgData name="Anatoliy Kigel" userId="7432c6c4687b0a9c" providerId="LiveId" clId="{F50BB690-9DE7-43D8-A7C8-9782F5FEB677}" dt="2021-10-09T18:26:37.077" v="12" actId="20577"/>
      <pc:docMkLst>
        <pc:docMk/>
      </pc:docMkLst>
      <pc:sldChg chg="modSp mod">
        <pc:chgData name="Anatoliy Kigel" userId="7432c6c4687b0a9c" providerId="LiveId" clId="{F50BB690-9DE7-43D8-A7C8-9782F5FEB677}" dt="2021-10-09T18:26:04.980" v="7" actId="1035"/>
        <pc:sldMkLst>
          <pc:docMk/>
          <pc:sldMk cId="2636876839" sldId="364"/>
        </pc:sldMkLst>
        <pc:spChg chg="mod">
          <ac:chgData name="Anatoliy Kigel" userId="7432c6c4687b0a9c" providerId="LiveId" clId="{F50BB690-9DE7-43D8-A7C8-9782F5FEB677}" dt="2021-10-09T18:26:04.980" v="7" actId="1035"/>
          <ac:spMkLst>
            <pc:docMk/>
            <pc:sldMk cId="2636876839" sldId="364"/>
            <ac:spMk id="8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66965302" sldId="386"/>
        </pc:sldMkLst>
      </pc:sldChg>
      <pc:sldChg chg="modSp mod">
        <pc:chgData name="Anatoliy Kigel" userId="7432c6c4687b0a9c" providerId="LiveId" clId="{F50BB690-9DE7-43D8-A7C8-9782F5FEB677}" dt="2021-10-09T18:26:33.721" v="10" actId="20577"/>
        <pc:sldMkLst>
          <pc:docMk/>
          <pc:sldMk cId="3316522765" sldId="412"/>
        </pc:sldMkLst>
        <pc:spChg chg="mod">
          <ac:chgData name="Anatoliy Kigel" userId="7432c6c4687b0a9c" providerId="LiveId" clId="{F50BB690-9DE7-43D8-A7C8-9782F5FEB677}" dt="2021-10-09T18:26:33.721" v="10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0BB690-9DE7-43D8-A7C8-9782F5FEB677}" dt="2021-10-09T18:26:37.077" v="12" actId="20577"/>
        <pc:sldMkLst>
          <pc:docMk/>
          <pc:sldMk cId="1919575107" sldId="442"/>
        </pc:sldMkLst>
        <pc:spChg chg="mod">
          <ac:chgData name="Anatoliy Kigel" userId="7432c6c4687b0a9c" providerId="LiveId" clId="{F50BB690-9DE7-43D8-A7C8-9782F5FEB677}" dt="2021-10-09T18:26:37.077" v="12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833071631" sldId="532"/>
        </pc:sldMkLst>
      </pc:sldChg>
      <pc:sldChg chg="modSp mod">
        <pc:chgData name="Anatoliy Kigel" userId="7432c6c4687b0a9c" providerId="LiveId" clId="{F50BB690-9DE7-43D8-A7C8-9782F5FEB677}" dt="2021-10-09T18:25:54.534" v="3" actId="20577"/>
        <pc:sldMkLst>
          <pc:docMk/>
          <pc:sldMk cId="3045335102" sldId="575"/>
        </pc:sldMkLst>
        <pc:spChg chg="mod">
          <ac:chgData name="Anatoliy Kigel" userId="7432c6c4687b0a9c" providerId="LiveId" clId="{F50BB690-9DE7-43D8-A7C8-9782F5FEB677}" dt="2021-10-09T18:25:54.534" v="3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6:23.503" v="8" actId="47"/>
        <pc:sldMkLst>
          <pc:docMk/>
          <pc:sldMk cId="2071329461" sldId="577"/>
        </pc:sldMkLst>
      </pc:sldChg>
    </pc:docChg>
  </pc:docChgLst>
  <pc:docChgLst>
    <pc:chgData name="Anatoliy Kigel" userId="7432c6c4687b0a9c" providerId="LiveId" clId="{608E252A-2BA8-43F5-AE45-0FC83C3599DE}"/>
    <pc:docChg chg="modSld">
      <pc:chgData name="Anatoliy Kigel" userId="7432c6c4687b0a9c" providerId="LiveId" clId="{608E252A-2BA8-43F5-AE45-0FC83C3599DE}" dt="2021-10-03T15:29:47.596" v="25" actId="20577"/>
      <pc:docMkLst>
        <pc:docMk/>
      </pc:docMkLst>
      <pc:sldChg chg="modSp mod">
        <pc:chgData name="Anatoliy Kigel" userId="7432c6c4687b0a9c" providerId="LiveId" clId="{608E252A-2BA8-43F5-AE45-0FC83C3599DE}" dt="2021-10-03T15:29:47.596" v="25" actId="20577"/>
        <pc:sldMkLst>
          <pc:docMk/>
          <pc:sldMk cId="4102588272" sldId="441"/>
        </pc:sldMkLst>
        <pc:spChg chg="mod">
          <ac:chgData name="Anatoliy Kigel" userId="7432c6c4687b0a9c" providerId="LiveId" clId="{608E252A-2BA8-43F5-AE45-0FC83C3599DE}" dt="2021-10-03T15:29:47.596" v="25" actId="20577"/>
          <ac:spMkLst>
            <pc:docMk/>
            <pc:sldMk cId="4102588272" sldId="44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D9008039-48B0-4A83-9447-12D61D5CE0C6}"/>
    <pc:docChg chg="custSel modSld">
      <pc:chgData name="Anatoliy Kigel" userId="7432c6c4687b0a9c" providerId="LiveId" clId="{D9008039-48B0-4A83-9447-12D61D5CE0C6}" dt="2023-12-23T13:44:43.599" v="269" actId="120"/>
      <pc:docMkLst>
        <pc:docMk/>
      </pc:docMkLst>
      <pc:sldChg chg="modSp mod">
        <pc:chgData name="Anatoliy Kigel" userId="7432c6c4687b0a9c" providerId="LiveId" clId="{D9008039-48B0-4A83-9447-12D61D5CE0C6}" dt="2023-12-23T13:44:43.599" v="269" actId="120"/>
        <pc:sldMkLst>
          <pc:docMk/>
          <pc:sldMk cId="1088820310" sldId="394"/>
        </pc:sldMkLst>
        <pc:spChg chg="mod">
          <ac:chgData name="Anatoliy Kigel" userId="7432c6c4687b0a9c" providerId="LiveId" clId="{D9008039-48B0-4A83-9447-12D61D5CE0C6}" dt="2023-12-23T13:44:43.599" v="269" actId="120"/>
          <ac:spMkLst>
            <pc:docMk/>
            <pc:sldMk cId="1088820310" sldId="394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B4710394-BEAA-4A88-ACCA-5534825ABB48}"/>
    <pc:docChg chg="modSld">
      <pc:chgData name="Anatoliy Kigel" userId="7432c6c4687b0a9c" providerId="LiveId" clId="{B4710394-BEAA-4A88-ACCA-5534825ABB48}" dt="2021-03-01T20:43:22.754" v="6" actId="1036"/>
      <pc:docMkLst>
        <pc:docMk/>
      </pc:docMkLst>
      <pc:sldChg chg="modSp mod">
        <pc:chgData name="Anatoliy Kigel" userId="7432c6c4687b0a9c" providerId="LiveId" clId="{B4710394-BEAA-4A88-ACCA-5534825ABB48}" dt="2021-03-01T20:43:22.754" v="6" actId="1036"/>
        <pc:sldMkLst>
          <pc:docMk/>
          <pc:sldMk cId="3747052252" sldId="447"/>
        </pc:sldMkLst>
        <pc:spChg chg="mod">
          <ac:chgData name="Anatoliy Kigel" userId="7432c6c4687b0a9c" providerId="LiveId" clId="{B4710394-BEAA-4A88-ACCA-5534825ABB48}" dt="2021-03-01T20:43:22.754" v="6" actId="1036"/>
          <ac:spMkLst>
            <pc:docMk/>
            <pc:sldMk cId="3747052252" sldId="447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172B226C-5EC9-4B9E-9066-1A81A98C9A95}"/>
    <pc:docChg chg="custSel addSld delSld modSld">
      <pc:chgData name="Anatoliy Kigel" userId="7432c6c4687b0a9c" providerId="LiveId" clId="{172B226C-5EC9-4B9E-9066-1A81A98C9A95}" dt="2023-05-19T18:57:54.391" v="51" actId="20577"/>
      <pc:docMkLst>
        <pc:docMk/>
      </pc:docMkLst>
      <pc:sldChg chg="del">
        <pc:chgData name="Anatoliy Kigel" userId="7432c6c4687b0a9c" providerId="LiveId" clId="{172B226C-5EC9-4B9E-9066-1A81A98C9A95}" dt="2023-05-19T18:54:37.036" v="31" actId="47"/>
        <pc:sldMkLst>
          <pc:docMk/>
          <pc:sldMk cId="2169155448" sldId="379"/>
        </pc:sldMkLst>
      </pc:sldChg>
      <pc:sldChg chg="addSp delSp modSp add mod">
        <pc:chgData name="Anatoliy Kigel" userId="7432c6c4687b0a9c" providerId="LiveId" clId="{172B226C-5EC9-4B9E-9066-1A81A98C9A95}" dt="2023-05-19T18:57:54.391" v="51" actId="20577"/>
        <pc:sldMkLst>
          <pc:docMk/>
          <pc:sldMk cId="1088820310" sldId="394"/>
        </pc:sldMkLst>
        <pc:spChg chg="add mod">
          <ac:chgData name="Anatoliy Kigel" userId="7432c6c4687b0a9c" providerId="LiveId" clId="{172B226C-5EC9-4B9E-9066-1A81A98C9A95}" dt="2023-05-19T18:57:28.517" v="48" actId="20577"/>
          <ac:spMkLst>
            <pc:docMk/>
            <pc:sldMk cId="1088820310" sldId="394"/>
            <ac:spMk id="2" creationId="{D7DB81E1-2222-43D9-F58A-A9BB92D212BC}"/>
          </ac:spMkLst>
        </pc:spChg>
        <pc:spChg chg="mod">
          <ac:chgData name="Anatoliy Kigel" userId="7432c6c4687b0a9c" providerId="LiveId" clId="{172B226C-5EC9-4B9E-9066-1A81A98C9A95}" dt="2023-05-19T18:57:54.391" v="51" actId="20577"/>
          <ac:spMkLst>
            <pc:docMk/>
            <pc:sldMk cId="1088820310" sldId="394"/>
            <ac:spMk id="6" creationId="{00000000-0000-0000-0000-000000000000}"/>
          </ac:spMkLst>
        </pc:spChg>
        <pc:spChg chg="del">
          <ac:chgData name="Anatoliy Kigel" userId="7432c6c4687b0a9c" providerId="LiveId" clId="{172B226C-5EC9-4B9E-9066-1A81A98C9A95}" dt="2023-05-19T18:57:10.397" v="36" actId="478"/>
          <ac:spMkLst>
            <pc:docMk/>
            <pc:sldMk cId="1088820310" sldId="394"/>
            <ac:spMk id="8" creationId="{00000000-0000-0000-0000-000000000000}"/>
          </ac:spMkLst>
        </pc:spChg>
        <pc:spChg chg="mod">
          <ac:chgData name="Anatoliy Kigel" userId="7432c6c4687b0a9c" providerId="LiveId" clId="{172B226C-5EC9-4B9E-9066-1A81A98C9A95}" dt="2023-05-19T18:57:15.366" v="37" actId="1076"/>
          <ac:spMkLst>
            <pc:docMk/>
            <pc:sldMk cId="1088820310" sldId="394"/>
            <ac:spMk id="15" creationId="{00000000-0000-0000-0000-000000000000}"/>
          </ac:spMkLst>
        </pc:spChg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2214832522" sldId="400"/>
        </pc:sldMkLst>
      </pc:sldChg>
      <pc:sldChg chg="del">
        <pc:chgData name="Anatoliy Kigel" userId="7432c6c4687b0a9c" providerId="LiveId" clId="{172B226C-5EC9-4B9E-9066-1A81A98C9A95}" dt="2023-05-19T18:54:39.374" v="33" actId="47"/>
        <pc:sldMkLst>
          <pc:docMk/>
          <pc:sldMk cId="1547769373" sldId="411"/>
        </pc:sldMkLst>
      </pc:sldChg>
      <pc:sldChg chg="modSp mod">
        <pc:chgData name="Anatoliy Kigel" userId="7432c6c4687b0a9c" providerId="LiveId" clId="{172B226C-5EC9-4B9E-9066-1A81A98C9A95}" dt="2023-05-19T18:53:23.457" v="23" actId="20577"/>
        <pc:sldMkLst>
          <pc:docMk/>
          <pc:sldMk cId="555069178" sldId="412"/>
        </pc:sldMkLst>
        <pc:spChg chg="mod">
          <ac:chgData name="Anatoliy Kigel" userId="7432c6c4687b0a9c" providerId="LiveId" clId="{172B226C-5EC9-4B9E-9066-1A81A98C9A95}" dt="2023-05-19T18:53:23.457" v="23" actId="20577"/>
          <ac:spMkLst>
            <pc:docMk/>
            <pc:sldMk cId="555069178" sldId="412"/>
            <ac:spMk id="5" creationId="{00000000-0000-0000-0000-000000000000}"/>
          </ac:spMkLst>
        </pc:spChg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2597500872" sldId="424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929468486" sldId="428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3227964026" sldId="429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2396747633" sldId="430"/>
        </pc:sldMkLst>
      </pc:sldChg>
      <pc:sldChg chg="del">
        <pc:chgData name="Anatoliy Kigel" userId="7432c6c4687b0a9c" providerId="LiveId" clId="{172B226C-5EC9-4B9E-9066-1A81A98C9A95}" dt="2023-05-19T18:57:18.111" v="38" actId="47"/>
        <pc:sldMkLst>
          <pc:docMk/>
          <pc:sldMk cId="1072141460" sldId="434"/>
        </pc:sldMkLst>
      </pc:sldChg>
      <pc:sldChg chg="del">
        <pc:chgData name="Anatoliy Kigel" userId="7432c6c4687b0a9c" providerId="LiveId" clId="{172B226C-5EC9-4B9E-9066-1A81A98C9A95}" dt="2023-05-19T18:54:37.036" v="31" actId="47"/>
        <pc:sldMkLst>
          <pc:docMk/>
          <pc:sldMk cId="3392204688" sldId="435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2918009972" sldId="439"/>
        </pc:sldMkLst>
      </pc:sldChg>
      <pc:sldChg chg="modSp mod">
        <pc:chgData name="Anatoliy Kigel" userId="7432c6c4687b0a9c" providerId="LiveId" clId="{172B226C-5EC9-4B9E-9066-1A81A98C9A95}" dt="2023-05-19T18:52:40.037" v="20" actId="20577"/>
        <pc:sldMkLst>
          <pc:docMk/>
          <pc:sldMk cId="4102588272" sldId="441"/>
        </pc:sldMkLst>
        <pc:spChg chg="mod">
          <ac:chgData name="Anatoliy Kigel" userId="7432c6c4687b0a9c" providerId="LiveId" clId="{172B226C-5EC9-4B9E-9066-1A81A98C9A95}" dt="2023-05-19T18:52:40.037" v="20" actId="20577"/>
          <ac:spMkLst>
            <pc:docMk/>
            <pc:sldMk cId="4102588272" sldId="441"/>
            <ac:spMk id="9" creationId="{00000000-0000-0000-0000-000000000000}"/>
          </ac:spMkLst>
        </pc:spChg>
      </pc:sldChg>
      <pc:sldChg chg="del">
        <pc:chgData name="Anatoliy Kigel" userId="7432c6c4687b0a9c" providerId="LiveId" clId="{172B226C-5EC9-4B9E-9066-1A81A98C9A95}" dt="2023-05-19T18:54:38.345" v="32" actId="47"/>
        <pc:sldMkLst>
          <pc:docMk/>
          <pc:sldMk cId="2310763663" sldId="446"/>
        </pc:sldMkLst>
      </pc:sldChg>
      <pc:sldChg chg="modSp add mod">
        <pc:chgData name="Anatoliy Kigel" userId="7432c6c4687b0a9c" providerId="LiveId" clId="{172B226C-5EC9-4B9E-9066-1A81A98C9A95}" dt="2023-05-19T18:54:31.817" v="30" actId="20577"/>
        <pc:sldMkLst>
          <pc:docMk/>
          <pc:sldMk cId="899785685" sldId="474"/>
        </pc:sldMkLst>
        <pc:spChg chg="mod">
          <ac:chgData name="Anatoliy Kigel" userId="7432c6c4687b0a9c" providerId="LiveId" clId="{172B226C-5EC9-4B9E-9066-1A81A98C9A95}" dt="2023-05-19T18:54:31.817" v="30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">
        <pc:chgData name="Anatoliy Kigel" userId="7432c6c4687b0a9c" providerId="LiveId" clId="{172B226C-5EC9-4B9E-9066-1A81A98C9A95}" dt="2023-05-19T18:54:25.617" v="28"/>
        <pc:sldMkLst>
          <pc:docMk/>
          <pc:sldMk cId="2765944910" sldId="475"/>
        </pc:sldMkLst>
      </pc:sldChg>
      <pc:sldChg chg="add">
        <pc:chgData name="Anatoliy Kigel" userId="7432c6c4687b0a9c" providerId="LiveId" clId="{172B226C-5EC9-4B9E-9066-1A81A98C9A95}" dt="2023-05-19T18:54:25.617" v="28"/>
        <pc:sldMkLst>
          <pc:docMk/>
          <pc:sldMk cId="316371881" sldId="476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929853218" sldId="570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3367502789" sldId="571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1829108304" sldId="572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1948064184" sldId="573"/>
        </pc:sldMkLst>
      </pc:sldChg>
      <pc:sldChg chg="del">
        <pc:chgData name="Anatoliy Kigel" userId="7432c6c4687b0a9c" providerId="LiveId" clId="{172B226C-5EC9-4B9E-9066-1A81A98C9A95}" dt="2023-05-19T18:53:20.525" v="21" actId="47"/>
        <pc:sldMkLst>
          <pc:docMk/>
          <pc:sldMk cId="4249968979" sldId="574"/>
        </pc:sldMkLst>
      </pc:sldChg>
      <pc:sldChg chg="modSp mod">
        <pc:chgData name="Anatoliy Kigel" userId="7432c6c4687b0a9c" providerId="LiveId" clId="{172B226C-5EC9-4B9E-9066-1A81A98C9A95}" dt="2023-05-19T18:53:30.273" v="26" actId="20577"/>
        <pc:sldMkLst>
          <pc:docMk/>
          <pc:sldMk cId="3045335102" sldId="575"/>
        </pc:sldMkLst>
        <pc:spChg chg="mod">
          <ac:chgData name="Anatoliy Kigel" userId="7432c6c4687b0a9c" providerId="LiveId" clId="{172B226C-5EC9-4B9E-9066-1A81A98C9A95}" dt="2023-05-19T18:53:30.273" v="26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del">
        <pc:chgData name="Anatoliy Kigel" userId="7432c6c4687b0a9c" providerId="LiveId" clId="{172B226C-5EC9-4B9E-9066-1A81A98C9A95}" dt="2023-05-19T18:57:18.111" v="38" actId="47"/>
        <pc:sldMkLst>
          <pc:docMk/>
          <pc:sldMk cId="452571319" sldId="584"/>
        </pc:sldMkLst>
      </pc:sldChg>
      <pc:sldChg chg="modSp mod">
        <pc:chgData name="Anatoliy Kigel" userId="7432c6c4687b0a9c" providerId="LiveId" clId="{172B226C-5EC9-4B9E-9066-1A81A98C9A95}" dt="2023-05-19T18:53:38.483" v="27" actId="20577"/>
        <pc:sldMkLst>
          <pc:docMk/>
          <pc:sldMk cId="3989686462" sldId="585"/>
        </pc:sldMkLst>
        <pc:spChg chg="mod">
          <ac:chgData name="Anatoliy Kigel" userId="7432c6c4687b0a9c" providerId="LiveId" clId="{172B226C-5EC9-4B9E-9066-1A81A98C9A95}" dt="2023-05-19T18:53:38.483" v="27" actId="20577"/>
          <ac:spMkLst>
            <pc:docMk/>
            <pc:sldMk cId="3989686462" sldId="585"/>
            <ac:spMk id="5" creationId="{00000000-0000-0000-0000-000000000000}"/>
          </ac:spMkLst>
        </pc:spChg>
      </pc:sldChg>
      <pc:sldChg chg="del">
        <pc:chgData name="Anatoliy Kigel" userId="7432c6c4687b0a9c" providerId="LiveId" clId="{172B226C-5EC9-4B9E-9066-1A81A98C9A95}" dt="2023-05-19T18:54:37.036" v="31" actId="47"/>
        <pc:sldMkLst>
          <pc:docMk/>
          <pc:sldMk cId="4281525929" sldId="586"/>
        </pc:sldMkLst>
      </pc:sldChg>
    </pc:docChg>
  </pc:docChgLst>
  <pc:docChgLst>
    <pc:chgData name="Anatoliy Kigel" userId="7432c6c4687b0a9c" providerId="LiveId" clId="{C65A2B38-87B5-439B-94D5-1925E67508A4}"/>
    <pc:docChg chg="custSel modSld">
      <pc:chgData name="Anatoliy Kigel" userId="7432c6c4687b0a9c" providerId="LiveId" clId="{C65A2B38-87B5-439B-94D5-1925E67508A4}" dt="2021-06-03T19:11:51.262" v="111" actId="403"/>
      <pc:docMkLst>
        <pc:docMk/>
      </pc:docMkLst>
      <pc:sldChg chg="delSp modSp mod">
        <pc:chgData name="Anatoliy Kigel" userId="7432c6c4687b0a9c" providerId="LiveId" clId="{C65A2B38-87B5-439B-94D5-1925E67508A4}" dt="2021-06-03T19:11:51.262" v="111" actId="403"/>
        <pc:sldMkLst>
          <pc:docMk/>
          <pc:sldMk cId="1809769971" sldId="444"/>
        </pc:sldMkLst>
        <pc:spChg chg="del mod">
          <ac:chgData name="Anatoliy Kigel" userId="7432c6c4687b0a9c" providerId="LiveId" clId="{C65A2B38-87B5-439B-94D5-1925E67508A4}" dt="2021-06-03T19:11:32.991" v="58" actId="478"/>
          <ac:spMkLst>
            <pc:docMk/>
            <pc:sldMk cId="1809769971" sldId="444"/>
            <ac:spMk id="5" creationId="{00000000-0000-0000-0000-000000000000}"/>
          </ac:spMkLst>
        </pc:spChg>
        <pc:spChg chg="mod">
          <ac:chgData name="Anatoliy Kigel" userId="7432c6c4687b0a9c" providerId="LiveId" clId="{C65A2B38-87B5-439B-94D5-1925E67508A4}" dt="2021-06-03T19:11:51.262" v="111" actId="403"/>
          <ac:spMkLst>
            <pc:docMk/>
            <pc:sldMk cId="1809769971" sldId="444"/>
            <ac:spMk id="7" creationId="{00000000-0000-0000-0000-000000000000}"/>
          </ac:spMkLst>
        </pc:spChg>
        <pc:spChg chg="del">
          <ac:chgData name="Anatoliy Kigel" userId="7432c6c4687b0a9c" providerId="LiveId" clId="{C65A2B38-87B5-439B-94D5-1925E67508A4}" dt="2021-06-03T19:11:48.833" v="108" actId="478"/>
          <ac:spMkLst>
            <pc:docMk/>
            <pc:sldMk cId="1809769971" sldId="444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499B8F9D-C088-4007-A4B4-35B04B5064CD}"/>
    <pc:docChg chg="delSld">
      <pc:chgData name="Anatoliy Kigel" userId="7432c6c4687b0a9c" providerId="LiveId" clId="{499B8F9D-C088-4007-A4B4-35B04B5064CD}" dt="2022-05-28T06:51:46.252" v="0" actId="47"/>
      <pc:docMkLst>
        <pc:docMk/>
      </pc:docMkLst>
      <pc:sldChg chg="del">
        <pc:chgData name="Anatoliy Kigel" userId="7432c6c4687b0a9c" providerId="LiveId" clId="{499B8F9D-C088-4007-A4B4-35B04B5064CD}" dt="2022-05-28T06:51:46.252" v="0" actId="47"/>
        <pc:sldMkLst>
          <pc:docMk/>
          <pc:sldMk cId="1919575107" sldId="442"/>
        </pc:sldMkLst>
      </pc:sldChg>
    </pc:docChg>
  </pc:docChgLst>
  <pc:docChgLst>
    <pc:chgData name="Anatoliy Kigel" userId="7432c6c4687b0a9c" providerId="LiveId" clId="{022C24D0-0C30-4AC4-ABBB-A1DAFD6AB4B8}"/>
    <pc:docChg chg="addSld delSld modSld">
      <pc:chgData name="Anatoliy Kigel" userId="7432c6c4687b0a9c" providerId="LiveId" clId="{022C24D0-0C30-4AC4-ABBB-A1DAFD6AB4B8}" dt="2021-02-23T08:21:43.104" v="4"/>
      <pc:docMkLst>
        <pc:docMk/>
      </pc:docMkLst>
      <pc:sldChg chg="modSp add mod">
        <pc:chgData name="Anatoliy Kigel" userId="7432c6c4687b0a9c" providerId="LiveId" clId="{022C24D0-0C30-4AC4-ABBB-A1DAFD6AB4B8}" dt="2021-02-23T08:21:37.958" v="3" actId="20577"/>
        <pc:sldMkLst>
          <pc:docMk/>
          <pc:sldMk cId="841362131" sldId="459"/>
        </pc:sldMkLst>
        <pc:spChg chg="mod">
          <ac:chgData name="Anatoliy Kigel" userId="7432c6c4687b0a9c" providerId="LiveId" clId="{022C24D0-0C30-4AC4-ABBB-A1DAFD6AB4B8}" dt="2021-02-23T08:21:37.958" v="3" actId="20577"/>
          <ac:spMkLst>
            <pc:docMk/>
            <pc:sldMk cId="841362131" sldId="459"/>
            <ac:spMk id="5" creationId="{00000000-0000-0000-0000-000000000000}"/>
          </ac:spMkLst>
        </pc:spChg>
      </pc:sldChg>
      <pc:sldChg chg="add del">
        <pc:chgData name="Anatoliy Kigel" userId="7432c6c4687b0a9c" providerId="LiveId" clId="{022C24D0-0C30-4AC4-ABBB-A1DAFD6AB4B8}" dt="2021-02-23T08:21:33.031" v="2" actId="47"/>
        <pc:sldMkLst>
          <pc:docMk/>
          <pc:sldMk cId="3629179064" sldId="460"/>
        </pc:sldMkLst>
      </pc:sldChg>
      <pc:sldChg chg="addSp modSp add">
        <pc:chgData name="Anatoliy Kigel" userId="7432c6c4687b0a9c" providerId="LiveId" clId="{022C24D0-0C30-4AC4-ABBB-A1DAFD6AB4B8}" dt="2021-02-23T08:21:43.104" v="4"/>
        <pc:sldMkLst>
          <pc:docMk/>
          <pc:sldMk cId="3261584014" sldId="461"/>
        </pc:sldMkLst>
        <pc:spChg chg="add mod">
          <ac:chgData name="Anatoliy Kigel" userId="7432c6c4687b0a9c" providerId="LiveId" clId="{022C24D0-0C30-4AC4-ABBB-A1DAFD6AB4B8}" dt="2021-02-23T08:21:43.104" v="4"/>
          <ac:spMkLst>
            <pc:docMk/>
            <pc:sldMk cId="3261584014" sldId="461"/>
            <ac:spMk id="8" creationId="{D0EECB4F-1821-4F59-BE2C-EEFC582A452F}"/>
          </ac:spMkLst>
        </pc:spChg>
      </pc:sldChg>
    </pc:docChg>
  </pc:docChgLst>
  <pc:docChgLst>
    <pc:chgData name="Anatoliy Kigel" userId="7432c6c4687b0a9c" providerId="LiveId" clId="{799A22F2-E3E7-4875-9272-63FCD3657E87}"/>
    <pc:docChg chg="undo custSel addSld delSld modSld sldOrd">
      <pc:chgData name="Anatoliy Kigel" userId="7432c6c4687b0a9c" providerId="LiveId" clId="{799A22F2-E3E7-4875-9272-63FCD3657E87}" dt="2023-05-21T06:50:49.559" v="328" actId="1036"/>
      <pc:docMkLst>
        <pc:docMk/>
      </pc:docMkLst>
      <pc:sldChg chg="delSp modSp mod">
        <pc:chgData name="Anatoliy Kigel" userId="7432c6c4687b0a9c" providerId="LiveId" clId="{799A22F2-E3E7-4875-9272-63FCD3657E87}" dt="2023-05-21T06:12:50.787" v="128" actId="1036"/>
        <pc:sldMkLst>
          <pc:docMk/>
          <pc:sldMk cId="2636876839" sldId="364"/>
        </pc:sldMkLst>
        <pc:spChg chg="mod">
          <ac:chgData name="Anatoliy Kigel" userId="7432c6c4687b0a9c" providerId="LiveId" clId="{799A22F2-E3E7-4875-9272-63FCD3657E87}" dt="2023-05-21T06:12:49.299" v="126" actId="1037"/>
          <ac:spMkLst>
            <pc:docMk/>
            <pc:sldMk cId="2636876839" sldId="364"/>
            <ac:spMk id="2" creationId="{00000000-0000-0000-0000-000000000000}"/>
          </ac:spMkLst>
        </pc:spChg>
        <pc:spChg chg="mod">
          <ac:chgData name="Anatoliy Kigel" userId="7432c6c4687b0a9c" providerId="LiveId" clId="{799A22F2-E3E7-4875-9272-63FCD3657E87}" dt="2023-05-21T06:12:50.787" v="128" actId="1036"/>
          <ac:spMkLst>
            <pc:docMk/>
            <pc:sldMk cId="2636876839" sldId="364"/>
            <ac:spMk id="5" creationId="{00000000-0000-0000-0000-000000000000}"/>
          </ac:spMkLst>
        </pc:spChg>
        <pc:spChg chg="del">
          <ac:chgData name="Anatoliy Kigel" userId="7432c6c4687b0a9c" providerId="LiveId" clId="{799A22F2-E3E7-4875-9272-63FCD3657E87}" dt="2023-05-21T06:12:39.373" v="116" actId="478"/>
          <ac:spMkLst>
            <pc:docMk/>
            <pc:sldMk cId="2636876839" sldId="364"/>
            <ac:spMk id="8" creationId="{00000000-0000-0000-0000-000000000000}"/>
          </ac:spMkLst>
        </pc:spChg>
        <pc:picChg chg="mod">
          <ac:chgData name="Anatoliy Kigel" userId="7432c6c4687b0a9c" providerId="LiveId" clId="{799A22F2-E3E7-4875-9272-63FCD3657E87}" dt="2023-05-21T06:12:49.299" v="126" actId="1037"/>
          <ac:picMkLst>
            <pc:docMk/>
            <pc:sldMk cId="2636876839" sldId="364"/>
            <ac:picMk id="9" creationId="{17F9F754-7A51-40B1-EA33-F9CE4EFB873A}"/>
          </ac:picMkLst>
        </pc:picChg>
      </pc:sldChg>
      <pc:sldChg chg="modSp add mod">
        <pc:chgData name="Anatoliy Kigel" userId="7432c6c4687b0a9c" providerId="LiveId" clId="{799A22F2-E3E7-4875-9272-63FCD3657E87}" dt="2023-05-21T05:51:42.667" v="1" actId="20577"/>
        <pc:sldMkLst>
          <pc:docMk/>
          <pc:sldMk cId="2214832522" sldId="400"/>
        </pc:sldMkLst>
        <pc:spChg chg="mod">
          <ac:chgData name="Anatoliy Kigel" userId="7432c6c4687b0a9c" providerId="LiveId" clId="{799A22F2-E3E7-4875-9272-63FCD3657E87}" dt="2023-05-21T05:51:42.667" v="1" actId="20577"/>
          <ac:spMkLst>
            <pc:docMk/>
            <pc:sldMk cId="2214832522" sldId="400"/>
            <ac:spMk id="5" creationId="{00000000-0000-0000-0000-000000000000}"/>
          </ac:spMkLst>
        </pc:spChg>
      </pc:sldChg>
      <pc:sldChg chg="modSp mod">
        <pc:chgData name="Anatoliy Kigel" userId="7432c6c4687b0a9c" providerId="LiveId" clId="{799A22F2-E3E7-4875-9272-63FCD3657E87}" dt="2023-05-21T05:51:45.699" v="2" actId="20577"/>
        <pc:sldMkLst>
          <pc:docMk/>
          <pc:sldMk cId="555069178" sldId="412"/>
        </pc:sldMkLst>
        <pc:spChg chg="mod">
          <ac:chgData name="Anatoliy Kigel" userId="7432c6c4687b0a9c" providerId="LiveId" clId="{799A22F2-E3E7-4875-9272-63FCD3657E87}" dt="2023-05-21T05:51:45.699" v="2" actId="20577"/>
          <ac:spMkLst>
            <pc:docMk/>
            <pc:sldMk cId="555069178" sldId="412"/>
            <ac:spMk id="5" creationId="{00000000-0000-0000-0000-000000000000}"/>
          </ac:spMkLst>
        </pc:spChg>
      </pc:sldChg>
      <pc:sldChg chg="delSp modSp mod ord">
        <pc:chgData name="Anatoliy Kigel" userId="7432c6c4687b0a9c" providerId="LiveId" clId="{799A22F2-E3E7-4875-9272-63FCD3657E87}" dt="2023-05-21T06:14:45.501" v="170"/>
        <pc:sldMkLst>
          <pc:docMk/>
          <pc:sldMk cId="130869874" sldId="422"/>
        </pc:sldMkLst>
        <pc:spChg chg="mod">
          <ac:chgData name="Anatoliy Kigel" userId="7432c6c4687b0a9c" providerId="LiveId" clId="{799A22F2-E3E7-4875-9272-63FCD3657E87}" dt="2023-05-21T06:12:28.607" v="106" actId="1036"/>
          <ac:spMkLst>
            <pc:docMk/>
            <pc:sldMk cId="130869874" sldId="422"/>
            <ac:spMk id="6" creationId="{00000000-0000-0000-0000-000000000000}"/>
          </ac:spMkLst>
        </pc:spChg>
        <pc:spChg chg="mod">
          <ac:chgData name="Anatoliy Kigel" userId="7432c6c4687b0a9c" providerId="LiveId" clId="{799A22F2-E3E7-4875-9272-63FCD3657E87}" dt="2023-05-21T06:12:29.557" v="108" actId="1036"/>
          <ac:spMkLst>
            <pc:docMk/>
            <pc:sldMk cId="130869874" sldId="422"/>
            <ac:spMk id="10" creationId="{00000000-0000-0000-0000-000000000000}"/>
          </ac:spMkLst>
        </pc:spChg>
        <pc:spChg chg="del">
          <ac:chgData name="Anatoliy Kigel" userId="7432c6c4687b0a9c" providerId="LiveId" clId="{799A22F2-E3E7-4875-9272-63FCD3657E87}" dt="2023-05-21T06:12:26.583" v="102" actId="478"/>
          <ac:spMkLst>
            <pc:docMk/>
            <pc:sldMk cId="130869874" sldId="422"/>
            <ac:spMk id="12" creationId="{00000000-0000-0000-0000-000000000000}"/>
          </ac:spMkLst>
        </pc:spChg>
      </pc:sldChg>
      <pc:sldChg chg="add">
        <pc:chgData name="Anatoliy Kigel" userId="7432c6c4687b0a9c" providerId="LiveId" clId="{799A22F2-E3E7-4875-9272-63FCD3657E87}" dt="2023-05-21T05:51:40.353" v="0"/>
        <pc:sldMkLst>
          <pc:docMk/>
          <pc:sldMk cId="3227964026" sldId="429"/>
        </pc:sldMkLst>
      </pc:sldChg>
      <pc:sldChg chg="modSp mod ord">
        <pc:chgData name="Anatoliy Kigel" userId="7432c6c4687b0a9c" providerId="LiveId" clId="{799A22F2-E3E7-4875-9272-63FCD3657E87}" dt="2023-05-21T06:44:34.394" v="276" actId="1035"/>
        <pc:sldMkLst>
          <pc:docMk/>
          <pc:sldMk cId="1761389608" sldId="432"/>
        </pc:sldMkLst>
        <pc:spChg chg="mod">
          <ac:chgData name="Anatoliy Kigel" userId="7432c6c4687b0a9c" providerId="LiveId" clId="{799A22F2-E3E7-4875-9272-63FCD3657E87}" dt="2023-05-21T06:14:34.678" v="168" actId="20577"/>
          <ac:spMkLst>
            <pc:docMk/>
            <pc:sldMk cId="1761389608" sldId="432"/>
            <ac:spMk id="2" creationId="{00000000-0000-0000-0000-000000000000}"/>
          </ac:spMkLst>
        </pc:spChg>
        <pc:spChg chg="mod">
          <ac:chgData name="Anatoliy Kigel" userId="7432c6c4687b0a9c" providerId="LiveId" clId="{799A22F2-E3E7-4875-9272-63FCD3657E87}" dt="2023-05-21T06:14:08.960" v="130" actId="1076"/>
          <ac:spMkLst>
            <pc:docMk/>
            <pc:sldMk cId="1761389608" sldId="432"/>
            <ac:spMk id="9" creationId="{00000000-0000-0000-0000-000000000000}"/>
          </ac:spMkLst>
        </pc:spChg>
        <pc:picChg chg="mod">
          <ac:chgData name="Anatoliy Kigel" userId="7432c6c4687b0a9c" providerId="LiveId" clId="{799A22F2-E3E7-4875-9272-63FCD3657E87}" dt="2023-05-21T06:44:34.394" v="276" actId="1035"/>
          <ac:picMkLst>
            <pc:docMk/>
            <pc:sldMk cId="1761389608" sldId="432"/>
            <ac:picMk id="4" creationId="{00000000-0000-0000-0000-000000000000}"/>
          </ac:picMkLst>
        </pc:picChg>
        <pc:picChg chg="mod">
          <ac:chgData name="Anatoliy Kigel" userId="7432c6c4687b0a9c" providerId="LiveId" clId="{799A22F2-E3E7-4875-9272-63FCD3657E87}" dt="2023-05-21T06:44:34.394" v="276" actId="1035"/>
          <ac:picMkLst>
            <pc:docMk/>
            <pc:sldMk cId="1761389608" sldId="432"/>
            <ac:picMk id="1030" creationId="{00000000-0000-0000-0000-000000000000}"/>
          </ac:picMkLst>
        </pc:picChg>
      </pc:sldChg>
      <pc:sldChg chg="modSp add del mod">
        <pc:chgData name="Anatoliy Kigel" userId="7432c6c4687b0a9c" providerId="LiveId" clId="{799A22F2-E3E7-4875-9272-63FCD3657E87}" dt="2023-05-21T05:52:45.313" v="30" actId="21"/>
        <pc:sldMkLst>
          <pc:docMk/>
          <pc:sldMk cId="4058259034" sldId="449"/>
        </pc:sldMkLst>
        <pc:spChg chg="mod">
          <ac:chgData name="Anatoliy Kigel" userId="7432c6c4687b0a9c" providerId="LiveId" clId="{799A22F2-E3E7-4875-9272-63FCD3657E87}" dt="2023-05-21T05:52:45.313" v="30" actId="21"/>
          <ac:spMkLst>
            <pc:docMk/>
            <pc:sldMk cId="4058259034" sldId="449"/>
            <ac:spMk id="5" creationId="{00000000-0000-0000-0000-000000000000}"/>
          </ac:spMkLst>
        </pc:spChg>
      </pc:sldChg>
      <pc:sldChg chg="del">
        <pc:chgData name="Anatoliy Kigel" userId="7432c6c4687b0a9c" providerId="LiveId" clId="{799A22F2-E3E7-4875-9272-63FCD3657E87}" dt="2023-05-21T05:52:04.113" v="5" actId="47"/>
        <pc:sldMkLst>
          <pc:docMk/>
          <pc:sldMk cId="899785685" sldId="474"/>
        </pc:sldMkLst>
      </pc:sldChg>
      <pc:sldChg chg="del">
        <pc:chgData name="Anatoliy Kigel" userId="7432c6c4687b0a9c" providerId="LiveId" clId="{799A22F2-E3E7-4875-9272-63FCD3657E87}" dt="2023-05-21T05:52:04.113" v="5" actId="47"/>
        <pc:sldMkLst>
          <pc:docMk/>
          <pc:sldMk cId="2765944910" sldId="475"/>
        </pc:sldMkLst>
      </pc:sldChg>
      <pc:sldChg chg="del">
        <pc:chgData name="Anatoliy Kigel" userId="7432c6c4687b0a9c" providerId="LiveId" clId="{799A22F2-E3E7-4875-9272-63FCD3657E87}" dt="2023-05-21T05:52:04.113" v="5" actId="47"/>
        <pc:sldMkLst>
          <pc:docMk/>
          <pc:sldMk cId="316371881" sldId="476"/>
        </pc:sldMkLst>
      </pc:sldChg>
      <pc:sldChg chg="modSp mod">
        <pc:chgData name="Anatoliy Kigel" userId="7432c6c4687b0a9c" providerId="LiveId" clId="{799A22F2-E3E7-4875-9272-63FCD3657E87}" dt="2023-05-21T05:51:47.981" v="3" actId="20577"/>
        <pc:sldMkLst>
          <pc:docMk/>
          <pc:sldMk cId="3045335102" sldId="575"/>
        </pc:sldMkLst>
        <pc:spChg chg="mod">
          <ac:chgData name="Anatoliy Kigel" userId="7432c6c4687b0a9c" providerId="LiveId" clId="{799A22F2-E3E7-4875-9272-63FCD3657E87}" dt="2023-05-21T05:51:47.981" v="3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799A22F2-E3E7-4875-9272-63FCD3657E87}" dt="2023-05-21T06:12:37.513" v="115" actId="1035"/>
        <pc:sldMkLst>
          <pc:docMk/>
          <pc:sldMk cId="1451308632" sldId="576"/>
        </pc:sldMkLst>
        <pc:spChg chg="mod">
          <ac:chgData name="Anatoliy Kigel" userId="7432c6c4687b0a9c" providerId="LiveId" clId="{799A22F2-E3E7-4875-9272-63FCD3657E87}" dt="2023-05-21T06:12:35.850" v="113" actId="1036"/>
          <ac:spMkLst>
            <pc:docMk/>
            <pc:sldMk cId="1451308632" sldId="576"/>
            <ac:spMk id="5" creationId="{00000000-0000-0000-0000-000000000000}"/>
          </ac:spMkLst>
        </pc:spChg>
        <pc:spChg chg="del">
          <ac:chgData name="Anatoliy Kigel" userId="7432c6c4687b0a9c" providerId="LiveId" clId="{799A22F2-E3E7-4875-9272-63FCD3657E87}" dt="2023-05-21T06:12:34.260" v="109" actId="478"/>
          <ac:spMkLst>
            <pc:docMk/>
            <pc:sldMk cId="1451308632" sldId="576"/>
            <ac:spMk id="8" creationId="{00000000-0000-0000-0000-000000000000}"/>
          </ac:spMkLst>
        </pc:spChg>
        <pc:picChg chg="mod">
          <ac:chgData name="Anatoliy Kigel" userId="7432c6c4687b0a9c" providerId="LiveId" clId="{799A22F2-E3E7-4875-9272-63FCD3657E87}" dt="2023-05-21T06:12:37.513" v="115" actId="1035"/>
          <ac:picMkLst>
            <pc:docMk/>
            <pc:sldMk cId="1451308632" sldId="576"/>
            <ac:picMk id="7" creationId="{BA9B31C0-6F42-A836-E4A1-7D00162B84B5}"/>
          </ac:picMkLst>
        </pc:picChg>
      </pc:sldChg>
      <pc:sldChg chg="modSp mod">
        <pc:chgData name="Anatoliy Kigel" userId="7432c6c4687b0a9c" providerId="LiveId" clId="{799A22F2-E3E7-4875-9272-63FCD3657E87}" dt="2023-05-21T05:56:12.416" v="39" actId="1036"/>
        <pc:sldMkLst>
          <pc:docMk/>
          <pc:sldMk cId="755735449" sldId="583"/>
        </pc:sldMkLst>
        <pc:picChg chg="mod">
          <ac:chgData name="Anatoliy Kigel" userId="7432c6c4687b0a9c" providerId="LiveId" clId="{799A22F2-E3E7-4875-9272-63FCD3657E87}" dt="2023-05-21T05:56:12.416" v="39" actId="1036"/>
          <ac:picMkLst>
            <pc:docMk/>
            <pc:sldMk cId="755735449" sldId="583"/>
            <ac:picMk id="13314" creationId="{00000000-0000-0000-0000-000000000000}"/>
          </ac:picMkLst>
        </pc:picChg>
        <pc:cxnChg chg="mod">
          <ac:chgData name="Anatoliy Kigel" userId="7432c6c4687b0a9c" providerId="LiveId" clId="{799A22F2-E3E7-4875-9272-63FCD3657E87}" dt="2023-05-21T05:56:10.501" v="36" actId="1036"/>
          <ac:cxnSpMkLst>
            <pc:docMk/>
            <pc:sldMk cId="755735449" sldId="583"/>
            <ac:cxnSpMk id="7" creationId="{00000000-0000-0000-0000-000000000000}"/>
          </ac:cxnSpMkLst>
        </pc:cxnChg>
      </pc:sldChg>
      <pc:sldChg chg="modSp mod">
        <pc:chgData name="Anatoliy Kigel" userId="7432c6c4687b0a9c" providerId="LiveId" clId="{799A22F2-E3E7-4875-9272-63FCD3657E87}" dt="2023-05-21T05:51:51.867" v="4" actId="20577"/>
        <pc:sldMkLst>
          <pc:docMk/>
          <pc:sldMk cId="3989686462" sldId="585"/>
        </pc:sldMkLst>
        <pc:spChg chg="mod">
          <ac:chgData name="Anatoliy Kigel" userId="7432c6c4687b0a9c" providerId="LiveId" clId="{799A22F2-E3E7-4875-9272-63FCD3657E87}" dt="2023-05-21T05:51:51.867" v="4" actId="20577"/>
          <ac:spMkLst>
            <pc:docMk/>
            <pc:sldMk cId="3989686462" sldId="58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99A22F2-E3E7-4875-9272-63FCD3657E87}" dt="2023-05-21T05:52:17.033" v="23" actId="20577"/>
        <pc:sldMkLst>
          <pc:docMk/>
          <pc:sldMk cId="298845724" sldId="586"/>
        </pc:sldMkLst>
        <pc:spChg chg="mod">
          <ac:chgData name="Anatoliy Kigel" userId="7432c6c4687b0a9c" providerId="LiveId" clId="{799A22F2-E3E7-4875-9272-63FCD3657E87}" dt="2023-05-21T05:52:17.033" v="23" actId="20577"/>
          <ac:spMkLst>
            <pc:docMk/>
            <pc:sldMk cId="298845724" sldId="58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99A22F2-E3E7-4875-9272-63FCD3657E87}" dt="2023-05-21T05:52:47.359" v="31"/>
        <pc:sldMkLst>
          <pc:docMk/>
          <pc:sldMk cId="2336955052" sldId="587"/>
        </pc:sldMkLst>
        <pc:spChg chg="mod">
          <ac:chgData name="Anatoliy Kigel" userId="7432c6c4687b0a9c" providerId="LiveId" clId="{799A22F2-E3E7-4875-9272-63FCD3657E87}" dt="2023-05-21T05:52:44.855" v="29"/>
          <ac:spMkLst>
            <pc:docMk/>
            <pc:sldMk cId="2336955052" sldId="587"/>
            <ac:spMk id="5" creationId="{00000000-0000-0000-0000-000000000000}"/>
          </ac:spMkLst>
        </pc:spChg>
      </pc:sldChg>
      <pc:sldChg chg="addSp delSp modSp add mod">
        <pc:chgData name="Anatoliy Kigel" userId="7432c6c4687b0a9c" providerId="LiveId" clId="{799A22F2-E3E7-4875-9272-63FCD3657E87}" dt="2023-05-21T06:50:49.559" v="328" actId="1036"/>
        <pc:sldMkLst>
          <pc:docMk/>
          <pc:sldMk cId="2844823726" sldId="587"/>
        </pc:sldMkLst>
        <pc:spChg chg="add del">
          <ac:chgData name="Anatoliy Kigel" userId="7432c6c4687b0a9c" providerId="LiveId" clId="{799A22F2-E3E7-4875-9272-63FCD3657E87}" dt="2023-05-21T06:11:49.881" v="87"/>
          <ac:spMkLst>
            <pc:docMk/>
            <pc:sldMk cId="2844823726" sldId="587"/>
            <ac:spMk id="2" creationId="{C538E855-1B48-E396-8795-CFDFEB10B937}"/>
          </ac:spMkLst>
        </pc:spChg>
        <pc:spChg chg="mod">
          <ac:chgData name="Anatoliy Kigel" userId="7432c6c4687b0a9c" providerId="LiveId" clId="{799A22F2-E3E7-4875-9272-63FCD3657E87}" dt="2023-05-21T06:15:18.463" v="200" actId="1036"/>
          <ac:spMkLst>
            <pc:docMk/>
            <pc:sldMk cId="2844823726" sldId="587"/>
            <ac:spMk id="5" creationId="{00000000-0000-0000-0000-000000000000}"/>
          </ac:spMkLst>
        </pc:spChg>
        <pc:spChg chg="del mod">
          <ac:chgData name="Anatoliy Kigel" userId="7432c6c4687b0a9c" providerId="LiveId" clId="{799A22F2-E3E7-4875-9272-63FCD3657E87}" dt="2023-05-21T06:15:14.223" v="183" actId="478"/>
          <ac:spMkLst>
            <pc:docMk/>
            <pc:sldMk cId="2844823726" sldId="587"/>
            <ac:spMk id="6" creationId="{00000000-0000-0000-0000-000000000000}"/>
          </ac:spMkLst>
        </pc:spChg>
        <pc:spChg chg="del">
          <ac:chgData name="Anatoliy Kigel" userId="7432c6c4687b0a9c" providerId="LiveId" clId="{799A22F2-E3E7-4875-9272-63FCD3657E87}" dt="2023-05-21T06:12:13.953" v="91" actId="478"/>
          <ac:spMkLst>
            <pc:docMk/>
            <pc:sldMk cId="2844823726" sldId="587"/>
            <ac:spMk id="9" creationId="{00000000-0000-0000-0000-000000000000}"/>
          </ac:spMkLst>
        </pc:spChg>
        <pc:spChg chg="mod">
          <ac:chgData name="Anatoliy Kigel" userId="7432c6c4687b0a9c" providerId="LiveId" clId="{799A22F2-E3E7-4875-9272-63FCD3657E87}" dt="2023-05-21T06:50:47.996" v="326" actId="1036"/>
          <ac:spMkLst>
            <pc:docMk/>
            <pc:sldMk cId="2844823726" sldId="587"/>
            <ac:spMk id="10" creationId="{00000000-0000-0000-0000-000000000000}"/>
          </ac:spMkLst>
        </pc:spChg>
        <pc:spChg chg="add del">
          <ac:chgData name="Anatoliy Kigel" userId="7432c6c4687b0a9c" providerId="LiveId" clId="{799A22F2-E3E7-4875-9272-63FCD3657E87}" dt="2023-05-21T06:50:00.258" v="278" actId="22"/>
          <ac:spMkLst>
            <pc:docMk/>
            <pc:sldMk cId="2844823726" sldId="587"/>
            <ac:spMk id="11" creationId="{A9CD89C3-0FB7-0094-E3C2-285129DDE291}"/>
          </ac:spMkLst>
        </pc:spChg>
        <pc:spChg chg="del">
          <ac:chgData name="Anatoliy Kigel" userId="7432c6c4687b0a9c" providerId="LiveId" clId="{799A22F2-E3E7-4875-9272-63FCD3657E87}" dt="2023-05-21T06:12:21.562" v="96" actId="478"/>
          <ac:spMkLst>
            <pc:docMk/>
            <pc:sldMk cId="2844823726" sldId="587"/>
            <ac:spMk id="12" creationId="{00000000-0000-0000-0000-000000000000}"/>
          </ac:spMkLst>
        </pc:spChg>
        <pc:spChg chg="add mod">
          <ac:chgData name="Anatoliy Kigel" userId="7432c6c4687b0a9c" providerId="LiveId" clId="{799A22F2-E3E7-4875-9272-63FCD3657E87}" dt="2023-05-21T06:50:45.732" v="325" actId="14100"/>
          <ac:spMkLst>
            <pc:docMk/>
            <pc:sldMk cId="2844823726" sldId="587"/>
            <ac:spMk id="14" creationId="{E62B8D2B-734A-7411-F3D4-1FCD39D01970}"/>
          </ac:spMkLst>
        </pc:spChg>
        <pc:picChg chg="del">
          <ac:chgData name="Anatoliy Kigel" userId="7432c6c4687b0a9c" providerId="LiveId" clId="{799A22F2-E3E7-4875-9272-63FCD3657E87}" dt="2023-05-21T06:11:48.109" v="85" actId="478"/>
          <ac:picMkLst>
            <pc:docMk/>
            <pc:sldMk cId="2844823726" sldId="587"/>
            <ac:picMk id="3" creationId="{00000000-0000-0000-0000-000000000000}"/>
          </ac:picMkLst>
        </pc:picChg>
        <pc:picChg chg="add mod">
          <ac:chgData name="Anatoliy Kigel" userId="7432c6c4687b0a9c" providerId="LiveId" clId="{799A22F2-E3E7-4875-9272-63FCD3657E87}" dt="2023-05-21T06:50:49.559" v="328" actId="1036"/>
          <ac:picMkLst>
            <pc:docMk/>
            <pc:sldMk cId="2844823726" sldId="587"/>
            <ac:picMk id="7" creationId="{CCB4281A-C2DD-BB4F-C2B0-9264B54EEC2D}"/>
          </ac:picMkLst>
        </pc:picChg>
      </pc:sldChg>
      <pc:sldChg chg="addSp delSp modSp add mod ord">
        <pc:chgData name="Anatoliy Kigel" userId="7432c6c4687b0a9c" providerId="LiveId" clId="{799A22F2-E3E7-4875-9272-63FCD3657E87}" dt="2023-05-21T06:41:07.580" v="273" actId="1035"/>
        <pc:sldMkLst>
          <pc:docMk/>
          <pc:sldMk cId="2751458842" sldId="588"/>
        </pc:sldMkLst>
        <pc:spChg chg="add mod">
          <ac:chgData name="Anatoliy Kigel" userId="7432c6c4687b0a9c" providerId="LiveId" clId="{799A22F2-E3E7-4875-9272-63FCD3657E87}" dt="2023-05-21T06:37:42.720" v="262" actId="1036"/>
          <ac:spMkLst>
            <pc:docMk/>
            <pc:sldMk cId="2751458842" sldId="588"/>
            <ac:spMk id="2" creationId="{6153DC6C-2F07-FD00-51E0-47D391F96CC2}"/>
          </ac:spMkLst>
        </pc:spChg>
        <pc:spChg chg="mod">
          <ac:chgData name="Anatoliy Kigel" userId="7432c6c4687b0a9c" providerId="LiveId" clId="{799A22F2-E3E7-4875-9272-63FCD3657E87}" dt="2023-05-21T06:36:43.639" v="250" actId="207"/>
          <ac:spMkLst>
            <pc:docMk/>
            <pc:sldMk cId="2751458842" sldId="588"/>
            <ac:spMk id="5" creationId="{00000000-0000-0000-0000-000000000000}"/>
          </ac:spMkLst>
        </pc:spChg>
        <pc:spChg chg="add mod">
          <ac:chgData name="Anatoliy Kigel" userId="7432c6c4687b0a9c" providerId="LiveId" clId="{799A22F2-E3E7-4875-9272-63FCD3657E87}" dt="2023-05-21T06:41:07.580" v="273" actId="1035"/>
          <ac:spMkLst>
            <pc:docMk/>
            <pc:sldMk cId="2751458842" sldId="588"/>
            <ac:spMk id="9" creationId="{8DB4F7C3-C933-E3A0-DD43-6B01FF3DEAF9}"/>
          </ac:spMkLst>
        </pc:spChg>
        <pc:spChg chg="del mod">
          <ac:chgData name="Anatoliy Kigel" userId="7432c6c4687b0a9c" providerId="LiveId" clId="{799A22F2-E3E7-4875-9272-63FCD3657E87}" dt="2023-05-21T06:37:46.861" v="265" actId="21"/>
          <ac:spMkLst>
            <pc:docMk/>
            <pc:sldMk cId="2751458842" sldId="588"/>
            <ac:spMk id="10" creationId="{00000000-0000-0000-0000-000000000000}"/>
          </ac:spMkLst>
        </pc:spChg>
        <pc:picChg chg="add del mod">
          <ac:chgData name="Anatoliy Kigel" userId="7432c6c4687b0a9c" providerId="LiveId" clId="{799A22F2-E3E7-4875-9272-63FCD3657E87}" dt="2023-05-21T06:37:36.711" v="256" actId="478"/>
          <ac:picMkLst>
            <pc:docMk/>
            <pc:sldMk cId="2751458842" sldId="588"/>
            <ac:picMk id="4" creationId="{8138DCC7-7558-5AA8-816A-6236102880DE}"/>
          </ac:picMkLst>
        </pc:picChg>
        <pc:picChg chg="del">
          <ac:chgData name="Anatoliy Kigel" userId="7432c6c4687b0a9c" providerId="LiveId" clId="{799A22F2-E3E7-4875-9272-63FCD3657E87}" dt="2023-05-21T06:35:43.251" v="204" actId="478"/>
          <ac:picMkLst>
            <pc:docMk/>
            <pc:sldMk cId="2751458842" sldId="588"/>
            <ac:picMk id="7" creationId="{CCB4281A-C2DD-BB4F-C2B0-9264B54EEC2D}"/>
          </ac:picMkLst>
        </pc:picChg>
        <pc:picChg chg="add mod">
          <ac:chgData name="Anatoliy Kigel" userId="7432c6c4687b0a9c" providerId="LiveId" clId="{799A22F2-E3E7-4875-9272-63FCD3657E87}" dt="2023-05-21T06:37:50.953" v="270" actId="1076"/>
          <ac:picMkLst>
            <pc:docMk/>
            <pc:sldMk cId="2751458842" sldId="588"/>
            <ac:picMk id="8" creationId="{E1DAB14A-2143-BFC3-D33F-B77584274B44}"/>
          </ac:picMkLst>
        </pc:picChg>
      </pc:sldChg>
    </pc:docChg>
  </pc:docChgLst>
  <pc:docChgLst>
    <pc:chgData name="Anatoliy Kigel" userId="7432c6c4687b0a9c" providerId="LiveId" clId="{A5F173BA-ECA6-41ED-BC63-98D4429C2760}"/>
    <pc:docChg chg="undo custSel addSld delSld modSld sldOrd">
      <pc:chgData name="Anatoliy Kigel" userId="7432c6c4687b0a9c" providerId="LiveId" clId="{A5F173BA-ECA6-41ED-BC63-98D4429C2760}" dt="2022-09-08T17:21:08.867" v="175" actId="20577"/>
      <pc:docMkLst>
        <pc:docMk/>
      </pc:docMkLst>
      <pc:sldChg chg="addSp delSp modSp mod">
        <pc:chgData name="Anatoliy Kigel" userId="7432c6c4687b0a9c" providerId="LiveId" clId="{A5F173BA-ECA6-41ED-BC63-98D4429C2760}" dt="2022-09-08T17:11:41.257" v="27" actId="1035"/>
        <pc:sldMkLst>
          <pc:docMk/>
          <pc:sldMk cId="2636876839" sldId="364"/>
        </pc:sldMkLst>
        <pc:spChg chg="mod">
          <ac:chgData name="Anatoliy Kigel" userId="7432c6c4687b0a9c" providerId="LiveId" clId="{A5F173BA-ECA6-41ED-BC63-98D4429C2760}" dt="2022-09-08T17:11:41.257" v="27" actId="1035"/>
          <ac:spMkLst>
            <pc:docMk/>
            <pc:sldMk cId="2636876839" sldId="364"/>
            <ac:spMk id="2" creationId="{00000000-0000-0000-0000-000000000000}"/>
          </ac:spMkLst>
        </pc:spChg>
        <pc:spChg chg="mod">
          <ac:chgData name="Anatoliy Kigel" userId="7432c6c4687b0a9c" providerId="LiveId" clId="{A5F173BA-ECA6-41ED-BC63-98D4429C2760}" dt="2022-09-08T17:11:39.223" v="22" actId="6549"/>
          <ac:spMkLst>
            <pc:docMk/>
            <pc:sldMk cId="2636876839" sldId="364"/>
            <ac:spMk id="8" creationId="{00000000-0000-0000-0000-000000000000}"/>
          </ac:spMkLst>
        </pc:spChg>
        <pc:picChg chg="del">
          <ac:chgData name="Anatoliy Kigel" userId="7432c6c4687b0a9c" providerId="LiveId" clId="{A5F173BA-ECA6-41ED-BC63-98D4429C2760}" dt="2022-09-08T17:11:16.666" v="8" actId="478"/>
          <ac:picMkLst>
            <pc:docMk/>
            <pc:sldMk cId="2636876839" sldId="364"/>
            <ac:picMk id="7" creationId="{00000000-0000-0000-0000-000000000000}"/>
          </ac:picMkLst>
        </pc:picChg>
        <pc:picChg chg="add mod">
          <ac:chgData name="Anatoliy Kigel" userId="7432c6c4687b0a9c" providerId="LiveId" clId="{A5F173BA-ECA6-41ED-BC63-98D4429C2760}" dt="2022-09-08T17:11:21.284" v="12" actId="1076"/>
          <ac:picMkLst>
            <pc:docMk/>
            <pc:sldMk cId="2636876839" sldId="364"/>
            <ac:picMk id="9" creationId="{17F9F754-7A51-40B1-EA33-F9CE4EFB873A}"/>
          </ac:picMkLst>
        </pc:picChg>
      </pc:sldChg>
      <pc:sldChg chg="delSp del">
        <pc:chgData name="Anatoliy Kigel" userId="7432c6c4687b0a9c" providerId="LiveId" clId="{A5F173BA-ECA6-41ED-BC63-98D4429C2760}" dt="2022-09-08T17:11:44.012" v="28" actId="47"/>
        <pc:sldMkLst>
          <pc:docMk/>
          <pc:sldMk cId="3004122313" sldId="385"/>
        </pc:sldMkLst>
        <pc:picChg chg="del">
          <ac:chgData name="Anatoliy Kigel" userId="7432c6c4687b0a9c" providerId="LiveId" clId="{A5F173BA-ECA6-41ED-BC63-98D4429C2760}" dt="2022-09-08T17:11:13.306" v="7" actId="21"/>
          <ac:picMkLst>
            <pc:docMk/>
            <pc:sldMk cId="3004122313" sldId="385"/>
            <ac:picMk id="7" creationId="{00000000-0000-0000-0000-000000000000}"/>
          </ac:picMkLst>
        </pc:picChg>
      </pc:sldChg>
      <pc:sldChg chg="del">
        <pc:chgData name="Anatoliy Kigel" userId="7432c6c4687b0a9c" providerId="LiveId" clId="{A5F173BA-ECA6-41ED-BC63-98D4429C2760}" dt="2022-09-08T17:16:29.316" v="65" actId="47"/>
        <pc:sldMkLst>
          <pc:docMk/>
          <pc:sldMk cId="1996300760" sldId="408"/>
        </pc:sldMkLst>
      </pc:sldChg>
      <pc:sldChg chg="del">
        <pc:chgData name="Anatoliy Kigel" userId="7432c6c4687b0a9c" providerId="LiveId" clId="{A5F173BA-ECA6-41ED-BC63-98D4429C2760}" dt="2022-09-08T17:12:23.038" v="31" actId="47"/>
        <pc:sldMkLst>
          <pc:docMk/>
          <pc:sldMk cId="509433131" sldId="413"/>
        </pc:sldMkLst>
      </pc:sldChg>
      <pc:sldChg chg="add del">
        <pc:chgData name="Anatoliy Kigel" userId="7432c6c4687b0a9c" providerId="LiveId" clId="{A5F173BA-ECA6-41ED-BC63-98D4429C2760}" dt="2022-09-08T17:12:03.101" v="30" actId="2696"/>
        <pc:sldMkLst>
          <pc:docMk/>
          <pc:sldMk cId="1738985747" sldId="421"/>
        </pc:sldMkLst>
      </pc:sldChg>
      <pc:sldChg chg="add del">
        <pc:chgData name="Anatoliy Kigel" userId="7432c6c4687b0a9c" providerId="LiveId" clId="{A5F173BA-ECA6-41ED-BC63-98D4429C2760}" dt="2022-09-08T17:12:49.219" v="48"/>
        <pc:sldMkLst>
          <pc:docMk/>
          <pc:sldMk cId="4147892703" sldId="421"/>
        </pc:sldMkLst>
      </pc:sldChg>
      <pc:sldChg chg="add del">
        <pc:chgData name="Anatoliy Kigel" userId="7432c6c4687b0a9c" providerId="LiveId" clId="{A5F173BA-ECA6-41ED-BC63-98D4429C2760}" dt="2022-09-08T17:19:57.480" v="168"/>
        <pc:sldMkLst>
          <pc:docMk/>
          <pc:sldMk cId="130869874" sldId="422"/>
        </pc:sldMkLst>
      </pc:sldChg>
      <pc:sldChg chg="addSp delSp modSp add del mod">
        <pc:chgData name="Anatoliy Kigel" userId="7432c6c4687b0a9c" providerId="LiveId" clId="{A5F173BA-ECA6-41ED-BC63-98D4429C2760}" dt="2022-09-08T17:12:49.219" v="48"/>
        <pc:sldMkLst>
          <pc:docMk/>
          <pc:sldMk cId="1333397083" sldId="422"/>
        </pc:sldMkLst>
        <pc:spChg chg="mod">
          <ac:chgData name="Anatoliy Kigel" userId="7432c6c4687b0a9c" providerId="LiveId" clId="{A5F173BA-ECA6-41ED-BC63-98D4429C2760}" dt="2022-09-08T17:12:46.539" v="44" actId="1036"/>
          <ac:spMkLst>
            <pc:docMk/>
            <pc:sldMk cId="1333397083" sldId="422"/>
            <ac:spMk id="6" creationId="{00000000-0000-0000-0000-000000000000}"/>
          </ac:spMkLst>
        </pc:spChg>
        <pc:spChg chg="mod">
          <ac:chgData name="Anatoliy Kigel" userId="7432c6c4687b0a9c" providerId="LiveId" clId="{A5F173BA-ECA6-41ED-BC63-98D4429C2760}" dt="2022-09-08T17:12:46.539" v="44" actId="1036"/>
          <ac:spMkLst>
            <pc:docMk/>
            <pc:sldMk cId="1333397083" sldId="422"/>
            <ac:spMk id="10" creationId="{00000000-0000-0000-0000-000000000000}"/>
          </ac:spMkLst>
        </pc:spChg>
        <pc:spChg chg="add del">
          <ac:chgData name="Anatoliy Kigel" userId="7432c6c4687b0a9c" providerId="LiveId" clId="{A5F173BA-ECA6-41ED-BC63-98D4429C2760}" dt="2022-09-08T17:12:46.988" v="45" actId="478"/>
          <ac:spMkLst>
            <pc:docMk/>
            <pc:sldMk cId="1333397083" sldId="422"/>
            <ac:spMk id="12" creationId="{00000000-0000-0000-0000-000000000000}"/>
          </ac:spMkLst>
        </pc:spChg>
      </pc:sldChg>
      <pc:sldChg chg="del">
        <pc:chgData name="Anatoliy Kigel" userId="7432c6c4687b0a9c" providerId="LiveId" clId="{A5F173BA-ECA6-41ED-BC63-98D4429C2760}" dt="2022-09-06T20:52:05.815" v="0" actId="47"/>
        <pc:sldMkLst>
          <pc:docMk/>
          <pc:sldMk cId="861901176" sldId="426"/>
        </pc:sldMkLst>
      </pc:sldChg>
      <pc:sldChg chg="del">
        <pc:chgData name="Anatoliy Kigel" userId="7432c6c4687b0a9c" providerId="LiveId" clId="{A5F173BA-ECA6-41ED-BC63-98D4429C2760}" dt="2022-09-06T20:52:12.246" v="2" actId="47"/>
        <pc:sldMkLst>
          <pc:docMk/>
          <pc:sldMk cId="3819536013" sldId="427"/>
        </pc:sldMkLst>
      </pc:sldChg>
      <pc:sldChg chg="del">
        <pc:chgData name="Anatoliy Kigel" userId="7432c6c4687b0a9c" providerId="LiveId" clId="{A5F173BA-ECA6-41ED-BC63-98D4429C2760}" dt="2022-09-08T17:15:13.332" v="49" actId="47"/>
        <pc:sldMkLst>
          <pc:docMk/>
          <pc:sldMk cId="1102755832" sldId="431"/>
        </pc:sldMkLst>
      </pc:sldChg>
      <pc:sldChg chg="modSp add del mod ord">
        <pc:chgData name="Anatoliy Kigel" userId="7432c6c4687b0a9c" providerId="LiveId" clId="{A5F173BA-ECA6-41ED-BC63-98D4429C2760}" dt="2022-09-08T17:20:11.223" v="173" actId="6549"/>
        <pc:sldMkLst>
          <pc:docMk/>
          <pc:sldMk cId="1761389608" sldId="432"/>
        </pc:sldMkLst>
        <pc:spChg chg="mod">
          <ac:chgData name="Anatoliy Kigel" userId="7432c6c4687b0a9c" providerId="LiveId" clId="{A5F173BA-ECA6-41ED-BC63-98D4429C2760}" dt="2022-09-08T17:20:11.223" v="173" actId="6549"/>
          <ac:spMkLst>
            <pc:docMk/>
            <pc:sldMk cId="1761389608" sldId="432"/>
            <ac:spMk id="2" creationId="{00000000-0000-0000-0000-000000000000}"/>
          </ac:spMkLst>
        </pc:spChg>
      </pc:sldChg>
      <pc:sldChg chg="add del ord">
        <pc:chgData name="Anatoliy Kigel" userId="7432c6c4687b0a9c" providerId="LiveId" clId="{A5F173BA-ECA6-41ED-BC63-98D4429C2760}" dt="2022-09-08T17:12:49.219" v="48"/>
        <pc:sldMkLst>
          <pc:docMk/>
          <pc:sldMk cId="4236216229" sldId="432"/>
        </pc:sldMkLst>
      </pc:sldChg>
      <pc:sldChg chg="del">
        <pc:chgData name="Anatoliy Kigel" userId="7432c6c4687b0a9c" providerId="LiveId" clId="{A5F173BA-ECA6-41ED-BC63-98D4429C2760}" dt="2022-09-06T20:52:08.082" v="1" actId="47"/>
        <pc:sldMkLst>
          <pc:docMk/>
          <pc:sldMk cId="3904143844" sldId="433"/>
        </pc:sldMkLst>
      </pc:sldChg>
      <pc:sldChg chg="delSp modSp mod">
        <pc:chgData name="Anatoliy Kigel" userId="7432c6c4687b0a9c" providerId="LiveId" clId="{A5F173BA-ECA6-41ED-BC63-98D4429C2760}" dt="2022-09-06T20:53:25.139" v="5" actId="14100"/>
        <pc:sldMkLst>
          <pc:docMk/>
          <pc:sldMk cId="1072141460" sldId="434"/>
        </pc:sldMkLst>
        <pc:spChg chg="mod">
          <ac:chgData name="Anatoliy Kigel" userId="7432c6c4687b0a9c" providerId="LiveId" clId="{A5F173BA-ECA6-41ED-BC63-98D4429C2760}" dt="2022-09-06T20:53:25.139" v="5" actId="14100"/>
          <ac:spMkLst>
            <pc:docMk/>
            <pc:sldMk cId="1072141460" sldId="434"/>
            <ac:spMk id="2" creationId="{00000000-0000-0000-0000-000000000000}"/>
          </ac:spMkLst>
        </pc:spChg>
        <pc:spChg chg="del">
          <ac:chgData name="Anatoliy Kigel" userId="7432c6c4687b0a9c" providerId="LiveId" clId="{A5F173BA-ECA6-41ED-BC63-98D4429C2760}" dt="2022-09-06T20:53:19.822" v="3" actId="478"/>
          <ac:spMkLst>
            <pc:docMk/>
            <pc:sldMk cId="1072141460" sldId="434"/>
            <ac:spMk id="3" creationId="{F253B2DA-6B2A-4BE0-BA3F-92AEE9284C05}"/>
          </ac:spMkLst>
        </pc:spChg>
      </pc:sldChg>
      <pc:sldChg chg="del">
        <pc:chgData name="Anatoliy Kigel" userId="7432c6c4687b0a9c" providerId="LiveId" clId="{A5F173BA-ECA6-41ED-BC63-98D4429C2760}" dt="2022-09-08T17:11:44.790" v="29" actId="47"/>
        <pc:sldMkLst>
          <pc:docMk/>
          <pc:sldMk cId="3371418139" sldId="467"/>
        </pc:sldMkLst>
      </pc:sldChg>
      <pc:sldChg chg="modSp mod ord">
        <pc:chgData name="Anatoliy Kigel" userId="7432c6c4687b0a9c" providerId="LiveId" clId="{A5F173BA-ECA6-41ED-BC63-98D4429C2760}" dt="2022-09-08T17:16:31.623" v="67" actId="20577"/>
        <pc:sldMkLst>
          <pc:docMk/>
          <pc:sldMk cId="3045335102" sldId="575"/>
        </pc:sldMkLst>
        <pc:spChg chg="mod">
          <ac:chgData name="Anatoliy Kigel" userId="7432c6c4687b0a9c" providerId="LiveId" clId="{A5F173BA-ECA6-41ED-BC63-98D4429C2760}" dt="2022-09-08T17:16:31.623" v="67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5F173BA-ECA6-41ED-BC63-98D4429C2760}" dt="2022-09-08T17:18:39.478" v="76" actId="1036"/>
        <pc:sldMkLst>
          <pc:docMk/>
          <pc:sldMk cId="1451308632" sldId="576"/>
        </pc:sldMkLst>
        <pc:picChg chg="del">
          <ac:chgData name="Anatoliy Kigel" userId="7432c6c4687b0a9c" providerId="LiveId" clId="{A5F173BA-ECA6-41ED-BC63-98D4429C2760}" dt="2022-09-08T17:18:22.373" v="68" actId="478"/>
          <ac:picMkLst>
            <pc:docMk/>
            <pc:sldMk cId="145130863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A5F173BA-ECA6-41ED-BC63-98D4429C2760}" dt="2022-09-08T17:18:39.478" v="76" actId="1036"/>
          <ac:picMkLst>
            <pc:docMk/>
            <pc:sldMk cId="1451308632" sldId="576"/>
            <ac:picMk id="7" creationId="{BA9B31C0-6F42-A836-E4A1-7D00162B84B5}"/>
          </ac:picMkLst>
        </pc:picChg>
      </pc:sldChg>
      <pc:sldChg chg="modSp add mod ord">
        <pc:chgData name="Anatoliy Kigel" userId="7432c6c4687b0a9c" providerId="LiveId" clId="{A5F173BA-ECA6-41ED-BC63-98D4429C2760}" dt="2022-09-08T17:18:59.476" v="88"/>
        <pc:sldMkLst>
          <pc:docMk/>
          <pc:sldMk cId="3989686462" sldId="585"/>
        </pc:sldMkLst>
        <pc:spChg chg="mod">
          <ac:chgData name="Anatoliy Kigel" userId="7432c6c4687b0a9c" providerId="LiveId" clId="{A5F173BA-ECA6-41ED-BC63-98D4429C2760}" dt="2022-09-08T17:18:57.215" v="86" actId="20577"/>
          <ac:spMkLst>
            <pc:docMk/>
            <pc:sldMk cId="3989686462" sldId="585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A5F173BA-ECA6-41ED-BC63-98D4429C2760}" dt="2022-09-08T17:21:08.867" v="175" actId="20577"/>
        <pc:sldMkLst>
          <pc:docMk/>
          <pc:sldMk cId="4281525929" sldId="586"/>
        </pc:sldMkLst>
        <pc:spChg chg="mod">
          <ac:chgData name="Anatoliy Kigel" userId="7432c6c4687b0a9c" providerId="LiveId" clId="{A5F173BA-ECA6-41ED-BC63-98D4429C2760}" dt="2022-09-08T17:21:08.867" v="175" actId="20577"/>
          <ac:spMkLst>
            <pc:docMk/>
            <pc:sldMk cId="4281525929" sldId="58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23.12.2023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23.12.2023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23.12.2023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23.12.2023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23.12.2023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23.12.2023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23.12.2023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23.12.2023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23.12.2023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23.12.2023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23.12.2023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23.12.2023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23.12.2023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i.privatbank.u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json.org/json-ru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ummyjson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Асинхронность и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AJAX 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93583"/>
            <a:ext cx="12192000" cy="71095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00B050"/>
                </a:solidFill>
                <a:latin typeface="+mn-lt"/>
              </a:rPr>
              <a:t>WebAPI</a:t>
            </a:r>
            <a:r>
              <a:rPr lang="en-US" sz="3200" b="1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построенные на обмене данными в формате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JSON</a:t>
            </a:r>
            <a:endParaRPr lang="ru-RU" sz="3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1505256"/>
            <a:ext cx="9433048" cy="13849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Разработчикам доступно огромное количество сервисов которые предоставляющие доступ к данным в формате </a:t>
            </a:r>
            <a:r>
              <a:rPr lang="it-IT" sz="2800" b="1" dirty="0"/>
              <a:t>JSON</a:t>
            </a:r>
            <a:r>
              <a:rPr lang="it-IT" sz="2800" dirty="0"/>
              <a:t>. </a:t>
            </a:r>
            <a:r>
              <a:rPr lang="ru-RU" sz="2800" dirty="0"/>
              <a:t>Такого рода сервисы носят название </a:t>
            </a:r>
            <a:r>
              <a:rPr lang="it-IT" sz="2800" b="1" dirty="0"/>
              <a:t>WebAPI</a:t>
            </a:r>
            <a:r>
              <a:rPr lang="it-IT" sz="2800" dirty="0"/>
              <a:t>.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29345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https://api.privatbank.ua/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996" y="3501008"/>
            <a:ext cx="8387110" cy="125773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Ð ÐµÐ·ÑÐ»ÑÑÐ°Ñ Ð¿Ð¾ÑÑÐºÑ Ð·Ð¾Ð±ÑÐ°Ð¶ÐµÐ½Ñ Ð·Ð° Ð·Ð°Ð¿Ð¸ÑÐ¾Ð¼ &quot;privatbank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501008"/>
            <a:ext cx="1872208" cy="12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8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93583"/>
            <a:ext cx="12192000" cy="71095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+mn-lt"/>
              </a:rPr>
              <a:t>JSON</a:t>
            </a:r>
            <a:r>
              <a:rPr lang="ru-RU" sz="3600" b="1" dirty="0">
                <a:latin typeface="+mn-lt"/>
              </a:rPr>
              <a:t> (</a:t>
            </a:r>
            <a:r>
              <a:rPr lang="en-US" sz="3600" b="1" dirty="0">
                <a:solidFill>
                  <a:srgbClr val="00B050"/>
                </a:solidFill>
                <a:latin typeface="+mn-lt"/>
              </a:rPr>
              <a:t>J</a:t>
            </a:r>
            <a:r>
              <a:rPr lang="en-US" sz="3600" b="1" dirty="0">
                <a:latin typeface="+mn-lt"/>
              </a:rPr>
              <a:t>ava</a:t>
            </a:r>
            <a:r>
              <a:rPr lang="en-US" sz="3600" b="1" dirty="0">
                <a:solidFill>
                  <a:srgbClr val="00B050"/>
                </a:solidFill>
                <a:latin typeface="+mn-lt"/>
              </a:rPr>
              <a:t>S</a:t>
            </a:r>
            <a:r>
              <a:rPr lang="en-US" sz="3600" b="1" dirty="0">
                <a:latin typeface="+mn-lt"/>
              </a:rPr>
              <a:t>cript </a:t>
            </a:r>
            <a:r>
              <a:rPr lang="en-US" sz="3600" b="1" dirty="0">
                <a:solidFill>
                  <a:srgbClr val="00B050"/>
                </a:solidFill>
                <a:latin typeface="+mn-lt"/>
              </a:rPr>
              <a:t>O</a:t>
            </a:r>
            <a:r>
              <a:rPr lang="en-US" sz="3600" b="1" dirty="0">
                <a:latin typeface="+mn-lt"/>
              </a:rPr>
              <a:t>bject </a:t>
            </a:r>
            <a:r>
              <a:rPr lang="en-US" sz="3600" b="1" dirty="0">
                <a:solidFill>
                  <a:srgbClr val="00B050"/>
                </a:solidFill>
                <a:latin typeface="+mn-lt"/>
              </a:rPr>
              <a:t>N</a:t>
            </a:r>
            <a:r>
              <a:rPr lang="en-US" sz="3600" b="1" dirty="0">
                <a:latin typeface="+mn-lt"/>
              </a:rPr>
              <a:t>otation)</a:t>
            </a:r>
            <a:endParaRPr lang="ru-RU" sz="3600" b="1" dirty="0">
              <a:latin typeface="+mn-lt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1117193"/>
            <a:ext cx="10331326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JSON</a:t>
            </a:r>
            <a:r>
              <a:rPr lang="ru-RU" sz="2000" dirty="0"/>
              <a:t> -</a:t>
            </a:r>
            <a:r>
              <a:rPr lang="en-US" sz="2000" dirty="0"/>
              <a:t> </a:t>
            </a:r>
            <a:r>
              <a:rPr lang="ru-RU" sz="2000" dirty="0"/>
              <a:t>текстовый формат обмена данными, удобный для чтения и написания как человеком, так и компьютером. Основан на синтаксисе (правилах записи) массивов в </a:t>
            </a:r>
            <a:r>
              <a:rPr lang="ru-RU" sz="2000" b="1" dirty="0" err="1"/>
              <a:t>JavaScript</a:t>
            </a:r>
            <a:r>
              <a:rPr lang="ru-RU" sz="2000" dirty="0"/>
              <a:t>. Формат поддерживается практически во всех современных языках программирования.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067" y="477798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http://www.json.org/json-ru.html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436" y="2276872"/>
            <a:ext cx="6601127" cy="2431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7448" y="5530006"/>
            <a:ext cx="1029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работы с форматом </a:t>
            </a:r>
            <a:r>
              <a:rPr lang="en-US" b="1" dirty="0"/>
              <a:t>JSON</a:t>
            </a:r>
            <a:r>
              <a:rPr lang="en-US" dirty="0"/>
              <a:t> </a:t>
            </a:r>
            <a:r>
              <a:rPr lang="ru-RU" dirty="0"/>
              <a:t>у нас есть два методы: </a:t>
            </a:r>
            <a:r>
              <a:rPr lang="en-US" b="1" dirty="0" err="1"/>
              <a:t>JSON.stringify</a:t>
            </a:r>
            <a:r>
              <a:rPr lang="en-US" b="1" dirty="0"/>
              <a:t>(</a:t>
            </a:r>
            <a:r>
              <a:rPr lang="en-US" i="1" dirty="0"/>
              <a:t>data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ru-RU" dirty="0"/>
              <a:t>– который преобразует структуру данных в строковое представление, и метод </a:t>
            </a:r>
            <a:r>
              <a:rPr lang="en-US" b="1" dirty="0" err="1"/>
              <a:t>JSON.parse</a:t>
            </a:r>
            <a:r>
              <a:rPr lang="en-US" b="1" dirty="0"/>
              <a:t>(</a:t>
            </a:r>
            <a:r>
              <a:rPr lang="en-US" i="1" dirty="0" err="1"/>
              <a:t>str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ru-RU" dirty="0"/>
              <a:t>который делает обратное действие.  </a:t>
            </a:r>
          </a:p>
        </p:txBody>
      </p:sp>
    </p:spTree>
    <p:extLst>
      <p:ext uri="{BB962C8B-B14F-4D97-AF65-F5344CB8AC3E}">
        <p14:creationId xmlns:p14="http://schemas.microsoft.com/office/powerpoint/2010/main" val="13086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API </a:t>
            </a:r>
            <a:r>
              <a:rPr lang="ru-RU" sz="3600" b="1" dirty="0"/>
              <a:t>Национального Банка Украины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https://bank.gov.ua/ua/open-data/api-dev</a:t>
            </a:r>
            <a:endParaRPr lang="en-US" sz="2400" b="1" dirty="0"/>
          </a:p>
        </p:txBody>
      </p:sp>
      <p:pic>
        <p:nvPicPr>
          <p:cNvPr id="3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26" y="1171038"/>
            <a:ext cx="486814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49411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Валютные </a:t>
            </a:r>
            <a:r>
              <a:rPr lang="en-US" sz="2400" dirty="0"/>
              <a:t>API, </a:t>
            </a:r>
            <a:r>
              <a:rPr lang="ru-RU" sz="2400" dirty="0"/>
              <a:t>информация о финансовом рынке и банковском секторе</a:t>
            </a:r>
          </a:p>
        </p:txBody>
      </p:sp>
    </p:spTree>
    <p:extLst>
      <p:ext uri="{BB962C8B-B14F-4D97-AF65-F5344CB8AC3E}">
        <p14:creationId xmlns:p14="http://schemas.microsoft.com/office/powerpoint/2010/main" val="282732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413792"/>
            <a:ext cx="12192000" cy="71095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OpenWeather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API</a:t>
            </a:r>
            <a:r>
              <a:rPr lang="en-US" sz="3600" b="1" dirty="0">
                <a:latin typeface="+mn-lt"/>
              </a:rPr>
              <a:t> / </a:t>
            </a:r>
            <a:r>
              <a:rPr lang="ru-RU" sz="3600" b="1" dirty="0">
                <a:solidFill>
                  <a:srgbClr val="0070C0"/>
                </a:solidFill>
                <a:latin typeface="+mn-lt"/>
              </a:rPr>
              <a:t>Прогноз погоды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067" y="521003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https://openweathermap.org/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B4281A-C2DD-BB4F-C2B0-9264B54E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438475"/>
            <a:ext cx="6672064" cy="343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B8D2B-734A-7411-F3D4-1FCD39D01970}"/>
              </a:ext>
            </a:extLst>
          </p:cNvPr>
          <p:cNvSpPr txBox="1"/>
          <p:nvPr/>
        </p:nvSpPr>
        <p:spPr>
          <a:xfrm>
            <a:off x="0" y="598965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API KEY:</a:t>
            </a:r>
            <a:r>
              <a:rPr lang="en-US" sz="2400" i="1" dirty="0"/>
              <a:t> </a:t>
            </a:r>
            <a:r>
              <a:rPr lang="uk-UA" sz="2400" i="1" dirty="0"/>
              <a:t>132eed1df60cf0306c08b2cf220716d0</a:t>
            </a:r>
          </a:p>
        </p:txBody>
      </p:sp>
    </p:spTree>
    <p:extLst>
      <p:ext uri="{BB962C8B-B14F-4D97-AF65-F5344CB8AC3E}">
        <p14:creationId xmlns:p14="http://schemas.microsoft.com/office/powerpoint/2010/main" val="284482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5. Немного практики</a:t>
            </a:r>
            <a:endParaRPr lang="en-US" sz="6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413792"/>
            <a:ext cx="12192000" cy="71095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Fake API + </a:t>
            </a:r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Разработка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id="{6153DC6C-2F07-FD00-51E0-47D391F96CC2}"/>
              </a:ext>
            </a:extLst>
          </p:cNvPr>
          <p:cNvSpPr/>
          <p:nvPr/>
        </p:nvSpPr>
        <p:spPr>
          <a:xfrm>
            <a:off x="0" y="576635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Вы можете воспользоваться шаблоном </a:t>
            </a:r>
            <a:br>
              <a:rPr lang="ru-RU" sz="2400" b="1" dirty="0"/>
            </a:br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./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en-US" sz="2400" b="1" dirty="0">
                <a:solidFill>
                  <a:srgbClr val="00B050"/>
                </a:solidFill>
              </a:rPr>
              <a:t>/prices-template</a:t>
            </a:r>
            <a:r>
              <a:rPr lang="ru-RU" sz="2400" b="1" dirty="0">
                <a:solidFill>
                  <a:srgbClr val="00B050"/>
                </a:solidFill>
              </a:rPr>
              <a:t>/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DAB14A-2143-BFC3-D33F-B7758427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209881"/>
            <a:ext cx="8184167" cy="3920354"/>
          </a:xfrm>
          <a:prstGeom prst="rect">
            <a:avLst/>
          </a:prstGeom>
        </p:spPr>
      </p:pic>
      <p:sp>
        <p:nvSpPr>
          <p:cNvPr id="9" name="Прямоугольник 9">
            <a:extLst>
              <a:ext uri="{FF2B5EF4-FFF2-40B4-BE49-F238E27FC236}">
                <a16:creationId xmlns:a16="http://schemas.microsoft.com/office/drawing/2014/main" id="{8DB4F7C3-C933-E3A0-DD43-6B01FF3DEAF9}"/>
              </a:ext>
            </a:extLst>
          </p:cNvPr>
          <p:cNvSpPr/>
          <p:nvPr/>
        </p:nvSpPr>
        <p:spPr>
          <a:xfrm>
            <a:off x="0" y="508518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https://dummyjson.com/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5145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2846546"/>
            <a:ext cx="10441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Принципы и подходы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ООП</a:t>
            </a:r>
            <a:r>
              <a:rPr lang="ru-RU" sz="4400" b="1" dirty="0"/>
              <a:t> в </a:t>
            </a:r>
            <a:r>
              <a:rPr lang="en-US" sz="4400" b="1" dirty="0">
                <a:solidFill>
                  <a:srgbClr val="00B050"/>
                </a:solidFill>
              </a:rPr>
              <a:t>JavaScript</a:t>
            </a:r>
            <a:r>
              <a:rPr lang="en-US" sz="4400" b="1" dirty="0"/>
              <a:t> </a:t>
            </a:r>
            <a:r>
              <a:rPr lang="ru-RU" sz="4400" b="1" dirty="0"/>
              <a:t>и всё, что с этим связано…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496600" y="6309320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9496" y="1772816"/>
            <a:ext cx="92170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«Задача банкомата» </a:t>
            </a:r>
            <a:r>
              <a:rPr lang="ru-RU" sz="2400" dirty="0"/>
              <a:t>Написать </a:t>
            </a:r>
            <a:r>
              <a:rPr lang="ru-RU" sz="2400" dirty="0" err="1"/>
              <a:t>скрипт</a:t>
            </a:r>
            <a:r>
              <a:rPr lang="ru-RU" sz="2400" dirty="0"/>
              <a:t>, который спрашивает у пользователя сумму, а в ответ сообщает купюры каких номинала, и в каком количестве необходимо выдать, а также суммарное количество купюр. При этом суммарное количество купюр было минимально возможным. Помните, что у нас в стране купюры номинала 1, 2, 5, 10, 20, 50, 100, 200, </a:t>
            </a:r>
            <a:r>
              <a:rPr lang="en-US" sz="2400" dirty="0"/>
              <a:t>500</a:t>
            </a:r>
            <a:r>
              <a:rPr lang="uk-UA" sz="2400" dirty="0"/>
              <a:t> и 1000</a:t>
            </a:r>
            <a:r>
              <a:rPr lang="en-US" sz="2400" dirty="0"/>
              <a:t> </a:t>
            </a:r>
            <a:r>
              <a:rPr lang="ru-RU" sz="2400" dirty="0"/>
              <a:t>гривен.</a:t>
            </a:r>
            <a:r>
              <a:rPr lang="en-US" sz="2400" dirty="0"/>
              <a:t> </a:t>
            </a:r>
            <a:r>
              <a:rPr lang="uk-UA" sz="2400" dirty="0"/>
              <a:t>Количество купюр </a:t>
            </a:r>
            <a:r>
              <a:rPr lang="ru-RU" sz="2400" dirty="0"/>
              <a:t>каждого</a:t>
            </a:r>
            <a:r>
              <a:rPr lang="uk-UA" sz="2400" dirty="0"/>
              <a:t> </a:t>
            </a:r>
            <a:r>
              <a:rPr lang="ru-RU" sz="2400" dirty="0"/>
              <a:t>номинала</a:t>
            </a:r>
            <a:r>
              <a:rPr lang="uk-UA" sz="2400" dirty="0"/>
              <a:t>, </a:t>
            </a:r>
            <a:r>
              <a:rPr lang="ru-RU" sz="2400" dirty="0"/>
              <a:t>которые есть в банкомате, задайте при помощи объекта (для возможности быстрого редактирования).</a:t>
            </a:r>
            <a:r>
              <a:rPr lang="ru-RU" sz="2400" b="1" dirty="0"/>
              <a:t> </a:t>
            </a:r>
            <a:r>
              <a:rPr lang="ru-RU" sz="2400" dirty="0"/>
              <a:t>Банкомат не может выдать </a:t>
            </a:r>
            <a:r>
              <a:rPr lang="ru-RU" sz="2400" b="1" dirty="0"/>
              <a:t>больше 40 купюр</a:t>
            </a:r>
            <a:r>
              <a:rPr lang="ru-RU" sz="2400" dirty="0"/>
              <a:t>.</a:t>
            </a:r>
            <a:endParaRPr lang="ru-RU" sz="2400" b="1" dirty="0"/>
          </a:p>
          <a:p>
            <a:pPr algn="just"/>
            <a:endParaRPr lang="ru-RU" dirty="0"/>
          </a:p>
        </p:txBody>
      </p:sp>
      <p:sp>
        <p:nvSpPr>
          <p:cNvPr id="2" name="Заголовок 20">
            <a:extLst>
              <a:ext uri="{FF2B5EF4-FFF2-40B4-BE49-F238E27FC236}">
                <a16:creationId xmlns:a16="http://schemas.microsoft.com/office/drawing/2014/main" id="{D7DB81E1-2222-43D9-F58A-A9BB92D2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6024"/>
            <a:ext cx="12192000" cy="1196752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задание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#D.1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882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Цикл событий / </a:t>
            </a:r>
            <a:r>
              <a:rPr lang="en-US" sz="6000" b="1" dirty="0"/>
              <a:t>Event Loop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1483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7321870" y="836712"/>
            <a:ext cx="487013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 </a:t>
            </a:r>
            <a:r>
              <a:rPr lang="en-US" sz="4000" b="1" dirty="0"/>
              <a:t>Event Loop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61628" y="2100912"/>
            <a:ext cx="4267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однопоточный язык программирования, но тем не менее нам доступны асинхронные инструменты. Доступны они за счёт функционирования механизма </a:t>
            </a:r>
            <a:r>
              <a:rPr lang="en-US" sz="2400" b="1" dirty="0"/>
              <a:t>Event Loop </a:t>
            </a:r>
            <a:r>
              <a:rPr lang="ru-RU" sz="2400" dirty="0"/>
              <a:t>(или </a:t>
            </a:r>
            <a:r>
              <a:rPr lang="ru-RU" sz="2400" b="1" dirty="0">
                <a:solidFill>
                  <a:srgbClr val="00B050"/>
                </a:solidFill>
              </a:rPr>
              <a:t>цикла событий</a:t>
            </a:r>
            <a:r>
              <a:rPr lang="ru-RU" sz="2400" dirty="0"/>
              <a:t>, но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не стоит путать с событиями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1026" name="Picture 2" descr="Результат пошуку зображень за запитом event loop javascrip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" y="0"/>
            <a:ext cx="730351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6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</a:t>
            </a:r>
            <a:r>
              <a:rPr lang="en-US" sz="7200" b="1" dirty="0"/>
              <a:t>. </a:t>
            </a:r>
            <a:r>
              <a:rPr lang="en-US" sz="7200" b="1" dirty="0">
                <a:solidFill>
                  <a:srgbClr val="FFFF00"/>
                </a:solidFill>
              </a:rPr>
              <a:t>AJAX</a:t>
            </a:r>
            <a:r>
              <a:rPr lang="en-US" sz="7200" b="1" dirty="0"/>
              <a:t>  </a:t>
            </a:r>
            <a:r>
              <a:rPr lang="ru-RU" sz="7200" b="1" dirty="0"/>
              <a:t>и функция 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fetch() </a:t>
            </a:r>
            <a:endParaRPr lang="ru-RU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6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63729" y="3487648"/>
            <a:ext cx="44654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Идея заложенная в </a:t>
            </a:r>
            <a:r>
              <a:rPr lang="en-US" sz="2400" b="1" dirty="0"/>
              <a:t>AJAX</a:t>
            </a:r>
            <a:r>
              <a:rPr lang="ru-RU" sz="2400" dirty="0"/>
              <a:t> –  не перезагружая страницу, запросить (или передать) у сервера новые данные и использовать их в документе.</a:t>
            </a:r>
            <a:r>
              <a:rPr lang="en-US" sz="2400" dirty="0"/>
              <a:t> </a:t>
            </a:r>
            <a:r>
              <a:rPr lang="ru-RU" sz="2400" dirty="0"/>
              <a:t>Для выполнения запросов нам доступна функция </a:t>
            </a:r>
            <a:r>
              <a:rPr lang="en-US" sz="2400" b="1" dirty="0"/>
              <a:t>fetch()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13314" name="Picture 2" descr="http://gemsres.com/story/feb07/338111/fig1.jpg"/>
          <p:cNvPicPr>
            <a:picLocks noChangeAspect="1" noChangeArrowheads="1"/>
          </p:cNvPicPr>
          <p:nvPr/>
        </p:nvPicPr>
        <p:blipFill>
          <a:blip r:embed="rId2" cstate="print"/>
          <a:srcRect b="11991"/>
          <a:stretch>
            <a:fillRect/>
          </a:stretch>
        </p:blipFill>
        <p:spPr bwMode="auto">
          <a:xfrm>
            <a:off x="1074195" y="1382586"/>
            <a:ext cx="5600177" cy="485472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234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3" cstate="print"/>
          <a:srcRect l="10908" t="8007" r="9793" b="9609"/>
          <a:stretch/>
        </p:blipFill>
        <p:spPr bwMode="auto">
          <a:xfrm>
            <a:off x="7464152" y="1196752"/>
            <a:ext cx="4032448" cy="20857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032104" y="1412776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3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3. Операторы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6600" b="1" dirty="0"/>
              <a:t>/</a:t>
            </a:r>
            <a:r>
              <a:rPr lang="en-US" sz="6600" b="1" dirty="0">
                <a:solidFill>
                  <a:srgbClr val="00B0F0"/>
                </a:solidFill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04533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464152" y="1935543"/>
            <a:ext cx="40260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Promise</a:t>
            </a:r>
            <a:r>
              <a:rPr lang="en-US" dirty="0"/>
              <a:t> – </a:t>
            </a:r>
            <a:r>
              <a:rPr lang="ru-RU" dirty="0"/>
              <a:t>механизм</a:t>
            </a:r>
            <a:r>
              <a:rPr lang="en-US" dirty="0"/>
              <a:t> </a:t>
            </a:r>
            <a:r>
              <a:rPr lang="ru-RU" dirty="0"/>
              <a:t>позволяющий писать асинхронный код последовательно (насколько это возможно), избегая вложенности </a:t>
            </a:r>
            <a:r>
              <a:rPr lang="en-US" b="1" dirty="0"/>
              <a:t>callback</a:t>
            </a:r>
            <a:r>
              <a:rPr lang="en-US" dirty="0"/>
              <a:t>’</a:t>
            </a:r>
            <a:r>
              <a:rPr lang="ru-RU" dirty="0" err="1"/>
              <a:t>ов</a:t>
            </a:r>
            <a:r>
              <a:rPr lang="ru-RU" dirty="0"/>
              <a:t>. </a:t>
            </a:r>
            <a:r>
              <a:rPr lang="en-US" b="1" dirty="0"/>
              <a:t>Promise</a:t>
            </a:r>
            <a:r>
              <a:rPr lang="en-US" dirty="0"/>
              <a:t> </a:t>
            </a:r>
            <a:r>
              <a:rPr lang="ru-RU" dirty="0"/>
              <a:t>– объект который принимает функцию, в которой запускается асинхронная операция, при помощи параметров функции есть возможность из асинхронного кода сообщить об успешном или не успешном завершении операции.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pic>
        <p:nvPicPr>
          <p:cNvPr id="9" name="Picture 2" descr="https://idiotwu.me/content/images/2015/03/promise-onFulfilled_onRejected.png">
            <a:extLst>
              <a:ext uri="{FF2B5EF4-FFF2-40B4-BE49-F238E27FC236}">
                <a16:creationId xmlns:a16="http://schemas.microsoft.com/office/drawing/2014/main" id="{17F9F754-7A51-40B1-EA33-F9CE4EFB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995382"/>
            <a:ext cx="5750003" cy="308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7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async</a:t>
            </a:r>
            <a:r>
              <a:rPr lang="en-US" sz="3200" b="1" dirty="0"/>
              <a:t>/await </a:t>
            </a:r>
            <a:r>
              <a:rPr lang="ru-RU" sz="3200" b="1" dirty="0"/>
              <a:t>– упрощение кода </a:t>
            </a:r>
            <a:r>
              <a:rPr lang="en-US" sz="3200" b="1" dirty="0"/>
              <a:t>Promise’</a:t>
            </a:r>
            <a:r>
              <a:rPr lang="ru-RU" sz="3200" b="1" dirty="0" err="1"/>
              <a:t>ов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476067"/>
            <a:ext cx="460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async</a:t>
            </a:r>
            <a:r>
              <a:rPr lang="en-US" sz="2000" b="1" dirty="0"/>
              <a:t>/await </a:t>
            </a:r>
            <a:r>
              <a:rPr lang="en-US" sz="2000" dirty="0"/>
              <a:t>– </a:t>
            </a:r>
            <a:r>
              <a:rPr lang="ru-RU" sz="2000" dirty="0"/>
              <a:t>надстройка над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позволяющая писать код в полностью привычном синхронном стиле, при этом откладывая ожидания завершения операций до тех пор пока её результат действительно понадобиться</a:t>
            </a:r>
            <a:r>
              <a:rPr lang="en-US" sz="2000" dirty="0"/>
              <a:t>;</a:t>
            </a:r>
          </a:p>
          <a:p>
            <a:endParaRPr lang="ru-RU" sz="2000" dirty="0"/>
          </a:p>
          <a:p>
            <a:r>
              <a:rPr lang="en-US" sz="2000" b="1" dirty="0" err="1"/>
              <a:t>async</a:t>
            </a:r>
            <a:r>
              <a:rPr lang="en-US" sz="2000" dirty="0"/>
              <a:t> – </a:t>
            </a:r>
            <a:r>
              <a:rPr lang="ru-RU" sz="2000" dirty="0"/>
              <a:t>отмечает функцию как асинхронную (результат такой функции оборачивается в </a:t>
            </a:r>
            <a:r>
              <a:rPr lang="en-US" sz="2000" b="1" dirty="0"/>
              <a:t>Promise</a:t>
            </a:r>
            <a:r>
              <a:rPr lang="ru-RU" sz="2000" dirty="0"/>
              <a:t>)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b="1" dirty="0"/>
              <a:t>await</a:t>
            </a:r>
            <a:r>
              <a:rPr lang="en-US" sz="2000" dirty="0"/>
              <a:t> – </a:t>
            </a:r>
            <a:r>
              <a:rPr lang="ru-RU" sz="2000" dirty="0"/>
              <a:t>при вызову асинхронных функций указывает, что не нужно ждать результата сейчас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9B31C0-6F42-A836-E4A1-7D00162B8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52872" y="1844824"/>
            <a:ext cx="6632426" cy="3641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30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4. </a:t>
            </a:r>
            <a:r>
              <a:rPr lang="en-US" sz="6600" b="1" dirty="0" err="1"/>
              <a:t>WebAPI</a:t>
            </a:r>
            <a:endParaRPr lang="en-US" sz="6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6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5917</TotalTime>
  <Words>568</Words>
  <Application>Microsoft Office PowerPoint</Application>
  <PresentationFormat>Широкий екран</PresentationFormat>
  <Paragraphs>53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 Event Loop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WebAPI построенные на обмене данными в формате JSON</vt:lpstr>
      <vt:lpstr>JSON (JavaScript Object Notation)</vt:lpstr>
      <vt:lpstr>Презентація PowerPoint</vt:lpstr>
      <vt:lpstr>OpenWeather API / Прогноз погоды</vt:lpstr>
      <vt:lpstr>Презентація PowerPoint</vt:lpstr>
      <vt:lpstr>Fake API + Разработка</vt:lpstr>
      <vt:lpstr>Презентація PowerPoint</vt:lpstr>
      <vt:lpstr>Презентація PowerPoint</vt:lpstr>
      <vt:lpstr>Презентація PowerPoint</vt:lpstr>
      <vt:lpstr>Домашнее задание #D.1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767</cp:revision>
  <dcterms:created xsi:type="dcterms:W3CDTF">2014-11-20T09:08:59Z</dcterms:created>
  <dcterms:modified xsi:type="dcterms:W3CDTF">2023-12-23T13:44:45Z</dcterms:modified>
</cp:coreProperties>
</file>