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496" r:id="rId2"/>
    <p:sldId id="413" r:id="rId3"/>
    <p:sldId id="345" r:id="rId4"/>
    <p:sldId id="346" r:id="rId5"/>
    <p:sldId id="353" r:id="rId6"/>
    <p:sldId id="355" r:id="rId7"/>
    <p:sldId id="460" r:id="rId8"/>
    <p:sldId id="356" r:id="rId9"/>
    <p:sldId id="376" r:id="rId10"/>
    <p:sldId id="357" r:id="rId11"/>
    <p:sldId id="341" r:id="rId12"/>
    <p:sldId id="396" r:id="rId13"/>
    <p:sldId id="397" r:id="rId14"/>
    <p:sldId id="425" r:id="rId15"/>
    <p:sldId id="408" r:id="rId16"/>
    <p:sldId id="422" r:id="rId17"/>
    <p:sldId id="567" r:id="rId18"/>
    <p:sldId id="447" r:id="rId19"/>
    <p:sldId id="525" r:id="rId20"/>
    <p:sldId id="444" r:id="rId2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1E199-7EEE-4477-9C87-CC96F8BA28F4}" v="9" dt="2024-01-04T18:44:09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5977" autoAdjust="0"/>
  </p:normalViewPr>
  <p:slideViewPr>
    <p:cSldViewPr>
      <p:cViewPr varScale="1">
        <p:scale>
          <a:sx n="109" d="100"/>
          <a:sy n="109" d="100"/>
        </p:scale>
        <p:origin x="46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A5DF38CE-DE16-4ABA-B2F3-98D84F2E2290}"/>
    <pc:docChg chg="delSld">
      <pc:chgData name="Anatoliy Kigel" userId="7432c6c4687b0a9c" providerId="LiveId" clId="{A5DF38CE-DE16-4ABA-B2F3-98D84F2E2290}" dt="2023-05-19T18:54:19.026" v="0" actId="2696"/>
      <pc:docMkLst>
        <pc:docMk/>
      </pc:docMkLst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899785685" sldId="474"/>
        </pc:sldMkLst>
      </pc:sldChg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2765944910" sldId="475"/>
        </pc:sldMkLst>
      </pc:sldChg>
      <pc:sldChg chg="del">
        <pc:chgData name="Anatoliy Kigel" userId="7432c6c4687b0a9c" providerId="LiveId" clId="{A5DF38CE-DE16-4ABA-B2F3-98D84F2E2290}" dt="2023-05-19T18:54:19.026" v="0" actId="2696"/>
        <pc:sldMkLst>
          <pc:docMk/>
          <pc:sldMk cId="316371881" sldId="476"/>
        </pc:sldMkLst>
      </pc:sldChg>
    </pc:docChg>
  </pc:docChgLst>
  <pc:docChgLst>
    <pc:chgData name="Anatoliy Kigel" userId="7432c6c4687b0a9c" providerId="LiveId" clId="{CE8D8DAA-F366-47FD-9DC1-FB97879A0AD0}"/>
    <pc:docChg chg="undo redo custSel addSld delSld modSld">
      <pc:chgData name="Anatoliy Kigel" userId="7432c6c4687b0a9c" providerId="LiveId" clId="{CE8D8DAA-F366-47FD-9DC1-FB97879A0AD0}" dt="2023-05-24T19:48:25.653" v="161" actId="1035"/>
      <pc:docMkLst>
        <pc:docMk/>
      </pc:docMkLst>
      <pc:sldChg chg="addSp delSp modSp mod">
        <pc:chgData name="Anatoliy Kigel" userId="7432c6c4687b0a9c" providerId="LiveId" clId="{CE8D8DAA-F366-47FD-9DC1-FB97879A0AD0}" dt="2023-05-24T19:30:50.660" v="16" actId="1036"/>
        <pc:sldMkLst>
          <pc:docMk/>
          <pc:sldMk cId="0" sldId="345"/>
        </pc:sldMkLst>
        <pc:spChg chg="del">
          <ac:chgData name="Anatoliy Kigel" userId="7432c6c4687b0a9c" providerId="LiveId" clId="{CE8D8DAA-F366-47FD-9DC1-FB97879A0AD0}" dt="2023-05-24T19:30:44.285" v="7" actId="478"/>
          <ac:spMkLst>
            <pc:docMk/>
            <pc:sldMk cId="0" sldId="345"/>
            <ac:spMk id="8" creationId="{00000000-0000-0000-0000-000000000000}"/>
          </ac:spMkLst>
        </pc:spChg>
        <pc:spChg chg="add del mod">
          <ac:chgData name="Anatoliy Kigel" userId="7432c6c4687b0a9c" providerId="LiveId" clId="{CE8D8DAA-F366-47FD-9DC1-FB97879A0AD0}" dt="2023-05-24T19:30:49.645" v="14" actId="1036"/>
          <ac:spMkLst>
            <pc:docMk/>
            <pc:sldMk cId="0" sldId="345"/>
            <ac:spMk id="13" creationId="{00000000-0000-0000-0000-000000000000}"/>
          </ac:spMkLst>
        </pc:spChg>
        <pc:picChg chg="mod">
          <ac:chgData name="Anatoliy Kigel" userId="7432c6c4687b0a9c" providerId="LiveId" clId="{CE8D8DAA-F366-47FD-9DC1-FB97879A0AD0}" dt="2023-05-24T19:30:50.660" v="16" actId="1036"/>
          <ac:picMkLst>
            <pc:docMk/>
            <pc:sldMk cId="0" sldId="345"/>
            <ac:picMk id="3" creationId="{00000000-0000-0000-0000-000000000000}"/>
          </ac:picMkLst>
        </pc:picChg>
      </pc:sldChg>
      <pc:sldChg chg="delSp modSp mod">
        <pc:chgData name="Anatoliy Kigel" userId="7432c6c4687b0a9c" providerId="LiveId" clId="{CE8D8DAA-F366-47FD-9DC1-FB97879A0AD0}" dt="2023-05-24T19:30:57.365" v="24" actId="1035"/>
        <pc:sldMkLst>
          <pc:docMk/>
          <pc:sldMk cId="0" sldId="346"/>
        </pc:sldMkLst>
        <pc:spChg chg="mod">
          <ac:chgData name="Anatoliy Kigel" userId="7432c6c4687b0a9c" providerId="LiveId" clId="{CE8D8DAA-F366-47FD-9DC1-FB97879A0AD0}" dt="2023-05-24T19:30:56.356" v="21" actId="1036"/>
          <ac:spMkLst>
            <pc:docMk/>
            <pc:sldMk cId="0" sldId="346"/>
            <ac:spMk id="6" creationId="{00000000-0000-0000-0000-000000000000}"/>
          </ac:spMkLst>
        </pc:spChg>
        <pc:spChg chg="del">
          <ac:chgData name="Anatoliy Kigel" userId="7432c6c4687b0a9c" providerId="LiveId" clId="{CE8D8DAA-F366-47FD-9DC1-FB97879A0AD0}" dt="2023-05-24T19:30:55.197" v="17" actId="478"/>
          <ac:spMkLst>
            <pc:docMk/>
            <pc:sldMk cId="0" sldId="346"/>
            <ac:spMk id="9" creationId="{00000000-0000-0000-0000-000000000000}"/>
          </ac:spMkLst>
        </pc:spChg>
        <pc:picChg chg="mod">
          <ac:chgData name="Anatoliy Kigel" userId="7432c6c4687b0a9c" providerId="LiveId" clId="{CE8D8DAA-F366-47FD-9DC1-FB97879A0AD0}" dt="2023-05-24T19:30:57.365" v="24" actId="1035"/>
          <ac:picMkLst>
            <pc:docMk/>
            <pc:sldMk cId="0" sldId="346"/>
            <ac:picMk id="10" creationId="{00000000-0000-0000-0000-000000000000}"/>
          </ac:picMkLst>
        </pc:picChg>
      </pc:sldChg>
      <pc:sldChg chg="modSp mod">
        <pc:chgData name="Anatoliy Kigel" userId="7432c6c4687b0a9c" providerId="LiveId" clId="{CE8D8DAA-F366-47FD-9DC1-FB97879A0AD0}" dt="2023-05-24T19:48:25.653" v="161" actId="1035"/>
        <pc:sldMkLst>
          <pc:docMk/>
          <pc:sldMk cId="0" sldId="353"/>
        </pc:sldMkLst>
        <pc:spChg chg="mod">
          <ac:chgData name="Anatoliy Kigel" userId="7432c6c4687b0a9c" providerId="LiveId" clId="{CE8D8DAA-F366-47FD-9DC1-FB97879A0AD0}" dt="2023-05-24T19:48:25.653" v="161" actId="1035"/>
          <ac:spMkLst>
            <pc:docMk/>
            <pc:sldMk cId="0" sldId="353"/>
            <ac:spMk id="8" creationId="{00000000-0000-0000-0000-000000000000}"/>
          </ac:spMkLst>
        </pc:spChg>
        <pc:spChg chg="mod">
          <ac:chgData name="Anatoliy Kigel" userId="7432c6c4687b0a9c" providerId="LiveId" clId="{CE8D8DAA-F366-47FD-9DC1-FB97879A0AD0}" dt="2023-05-24T19:48:23.949" v="158" actId="1035"/>
          <ac:spMkLst>
            <pc:docMk/>
            <pc:sldMk cId="0" sldId="353"/>
            <ac:spMk id="10" creationId="{00000000-0000-0000-0000-000000000000}"/>
          </ac:spMkLst>
        </pc:spChg>
        <pc:picChg chg="mod">
          <ac:chgData name="Anatoliy Kigel" userId="7432c6c4687b0a9c" providerId="LiveId" clId="{CE8D8DAA-F366-47FD-9DC1-FB97879A0AD0}" dt="2023-05-24T19:48:23.949" v="158" actId="1035"/>
          <ac:picMkLst>
            <pc:docMk/>
            <pc:sldMk cId="0" sldId="353"/>
            <ac:picMk id="2" creationId="{00000000-0000-0000-0000-000000000000}"/>
          </ac:picMkLst>
        </pc:picChg>
      </pc:sldChg>
      <pc:sldChg chg="modSp add del mod">
        <pc:chgData name="Anatoliy Kigel" userId="7432c6c4687b0a9c" providerId="LiveId" clId="{CE8D8DAA-F366-47FD-9DC1-FB97879A0AD0}" dt="2023-05-24T19:46:56.137" v="152" actId="20577"/>
        <pc:sldMkLst>
          <pc:docMk/>
          <pc:sldMk cId="1329061896" sldId="396"/>
        </pc:sldMkLst>
        <pc:spChg chg="mod">
          <ac:chgData name="Anatoliy Kigel" userId="7432c6c4687b0a9c" providerId="LiveId" clId="{CE8D8DAA-F366-47FD-9DC1-FB97879A0AD0}" dt="2023-05-24T19:46:56.137" v="152" actId="20577"/>
          <ac:spMkLst>
            <pc:docMk/>
            <pc:sldMk cId="1329061896" sldId="396"/>
            <ac:spMk id="5" creationId="{00000000-0000-0000-0000-000000000000}"/>
          </ac:spMkLst>
        </pc:spChg>
      </pc:sldChg>
      <pc:sldChg chg="add del">
        <pc:chgData name="Anatoliy Kigel" userId="7432c6c4687b0a9c" providerId="LiveId" clId="{CE8D8DAA-F366-47FD-9DC1-FB97879A0AD0}" dt="2023-05-24T19:46:54.092" v="151"/>
        <pc:sldMkLst>
          <pc:docMk/>
          <pc:sldMk cId="653578417" sldId="397"/>
        </pc:sldMkLst>
      </pc:sldChg>
      <pc:sldChg chg="modSp del mod">
        <pc:chgData name="Anatoliy Kigel" userId="7432c6c4687b0a9c" providerId="LiveId" clId="{CE8D8DAA-F366-47FD-9DC1-FB97879A0AD0}" dt="2023-05-24T19:47:02.005" v="154" actId="47"/>
        <pc:sldMkLst>
          <pc:docMk/>
          <pc:sldMk cId="1892988636" sldId="423"/>
        </pc:sldMkLst>
        <pc:spChg chg="mod">
          <ac:chgData name="Anatoliy Kigel" userId="7432c6c4687b0a9c" providerId="LiveId" clId="{CE8D8DAA-F366-47FD-9DC1-FB97879A0AD0}" dt="2023-05-24T19:36:37.222" v="69" actId="20577"/>
          <ac:spMkLst>
            <pc:docMk/>
            <pc:sldMk cId="1892988636" sldId="423"/>
            <ac:spMk id="5" creationId="{00000000-0000-0000-0000-000000000000}"/>
          </ac:spMkLst>
        </pc:spChg>
      </pc:sldChg>
      <pc:sldChg chg="del">
        <pc:chgData name="Anatoliy Kigel" userId="7432c6c4687b0a9c" providerId="LiveId" clId="{CE8D8DAA-F366-47FD-9DC1-FB97879A0AD0}" dt="2023-05-24T19:47:02.005" v="154" actId="47"/>
        <pc:sldMkLst>
          <pc:docMk/>
          <pc:sldMk cId="3863989030" sldId="424"/>
        </pc:sldMkLst>
      </pc:sldChg>
      <pc:sldChg chg="modSp mod">
        <pc:chgData name="Anatoliy Kigel" userId="7432c6c4687b0a9c" providerId="LiveId" clId="{CE8D8DAA-F366-47FD-9DC1-FB97879A0AD0}" dt="2023-05-24T19:47:10.626" v="155" actId="403"/>
        <pc:sldMkLst>
          <pc:docMk/>
          <pc:sldMk cId="236005783" sldId="425"/>
        </pc:sldMkLst>
        <pc:spChg chg="mod">
          <ac:chgData name="Anatoliy Kigel" userId="7432c6c4687b0a9c" providerId="LiveId" clId="{CE8D8DAA-F366-47FD-9DC1-FB97879A0AD0}" dt="2023-05-24T19:47:10.626" v="155" actId="403"/>
          <ac:spMkLst>
            <pc:docMk/>
            <pc:sldMk cId="236005783" sldId="425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CE8D8DAA-F366-47FD-9DC1-FB97879A0AD0}" dt="2023-05-24T19:39:37.473" v="109" actId="20577"/>
        <pc:sldMkLst>
          <pc:docMk/>
          <pc:sldMk cId="1809769971" sldId="444"/>
        </pc:sldMkLst>
        <pc:spChg chg="mod">
          <ac:chgData name="Anatoliy Kigel" userId="7432c6c4687b0a9c" providerId="LiveId" clId="{CE8D8DAA-F366-47FD-9DC1-FB97879A0AD0}" dt="2023-05-24T19:39:37.473" v="109" actId="20577"/>
          <ac:spMkLst>
            <pc:docMk/>
            <pc:sldMk cId="1809769971" sldId="444"/>
            <ac:spMk id="10" creationId="{00000000-0000-0000-0000-000000000000}"/>
          </ac:spMkLst>
        </pc:spChg>
      </pc:sldChg>
      <pc:sldChg chg="modSp add mod">
        <pc:chgData name="Anatoliy Kigel" userId="7432c6c4687b0a9c" providerId="LiveId" clId="{CE8D8DAA-F366-47FD-9DC1-FB97879A0AD0}" dt="2023-05-24T19:42:17.116" v="126" actId="404"/>
        <pc:sldMkLst>
          <pc:docMk/>
          <pc:sldMk cId="3747052252" sldId="447"/>
        </pc:sldMkLst>
        <pc:spChg chg="mod">
          <ac:chgData name="Anatoliy Kigel" userId="7432c6c4687b0a9c" providerId="LiveId" clId="{CE8D8DAA-F366-47FD-9DC1-FB97879A0AD0}" dt="2023-05-24T19:37:35.375" v="85" actId="207"/>
          <ac:spMkLst>
            <pc:docMk/>
            <pc:sldMk cId="3747052252" sldId="447"/>
            <ac:spMk id="3" creationId="{00000000-0000-0000-0000-000000000000}"/>
          </ac:spMkLst>
        </pc:spChg>
        <pc:spChg chg="mod">
          <ac:chgData name="Anatoliy Kigel" userId="7432c6c4687b0a9c" providerId="LiveId" clId="{CE8D8DAA-F366-47FD-9DC1-FB97879A0AD0}" dt="2023-05-24T19:42:17.116" v="126" actId="404"/>
          <ac:spMkLst>
            <pc:docMk/>
            <pc:sldMk cId="3747052252" sldId="447"/>
            <ac:spMk id="5" creationId="{00000000-0000-0000-0000-000000000000}"/>
          </ac:spMkLst>
        </pc:spChg>
      </pc:sldChg>
      <pc:sldChg chg="del">
        <pc:chgData name="Anatoliy Kigel" userId="7432c6c4687b0a9c" providerId="LiveId" clId="{CE8D8DAA-F366-47FD-9DC1-FB97879A0AD0}" dt="2023-05-24T19:37:21.577" v="75" actId="47"/>
        <pc:sldMkLst>
          <pc:docMk/>
          <pc:sldMk cId="4058259034" sldId="449"/>
        </pc:sldMkLst>
      </pc:sldChg>
      <pc:sldChg chg="modSp mod">
        <pc:chgData name="Anatoliy Kigel" userId="7432c6c4687b0a9c" providerId="LiveId" clId="{CE8D8DAA-F366-47FD-9DC1-FB97879A0AD0}" dt="2023-05-24T19:42:45.816" v="150" actId="404"/>
        <pc:sldMkLst>
          <pc:docMk/>
          <pc:sldMk cId="2229591171" sldId="496"/>
        </pc:sldMkLst>
        <pc:spChg chg="mod">
          <ac:chgData name="Anatoliy Kigel" userId="7432c6c4687b0a9c" providerId="LiveId" clId="{CE8D8DAA-F366-47FD-9DC1-FB97879A0AD0}" dt="2023-05-24T19:42:45.816" v="150" actId="404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CE8D8DAA-F366-47FD-9DC1-FB97879A0AD0}" dt="2023-05-24T19:46:58.708" v="153" actId="20577"/>
        <pc:sldMkLst>
          <pc:docMk/>
          <pc:sldMk cId="2495425632" sldId="498"/>
        </pc:sldMkLst>
        <pc:spChg chg="mod">
          <ac:chgData name="Anatoliy Kigel" userId="7432c6c4687b0a9c" providerId="LiveId" clId="{CE8D8DAA-F366-47FD-9DC1-FB97879A0AD0}" dt="2023-05-24T19:46:58.708" v="153" actId="20577"/>
          <ac:spMkLst>
            <pc:docMk/>
            <pc:sldMk cId="2495425632" sldId="498"/>
            <ac:spMk id="5" creationId="{00000000-0000-0000-0000-000000000000}"/>
          </ac:spMkLst>
        </pc:spChg>
      </pc:sldChg>
      <pc:sldChg chg="delSp modSp del mod">
        <pc:chgData name="Anatoliy Kigel" userId="7432c6c4687b0a9c" providerId="LiveId" clId="{CE8D8DAA-F366-47FD-9DC1-FB97879A0AD0}" dt="2023-05-24T19:34:15.370" v="48" actId="47"/>
        <pc:sldMkLst>
          <pc:docMk/>
          <pc:sldMk cId="1320399867" sldId="503"/>
        </pc:sldMkLst>
        <pc:spChg chg="del">
          <ac:chgData name="Anatoliy Kigel" userId="7432c6c4687b0a9c" providerId="LiveId" clId="{CE8D8DAA-F366-47FD-9DC1-FB97879A0AD0}" dt="2023-05-24T19:31:18.640" v="25" actId="478"/>
          <ac:spMkLst>
            <pc:docMk/>
            <pc:sldMk cId="1320399867" sldId="503"/>
            <ac:spMk id="5" creationId="{00000000-0000-0000-0000-000000000000}"/>
          </ac:spMkLst>
        </pc:spChg>
        <pc:spChg chg="mod">
          <ac:chgData name="Anatoliy Kigel" userId="7432c6c4687b0a9c" providerId="LiveId" clId="{CE8D8DAA-F366-47FD-9DC1-FB97879A0AD0}" dt="2023-05-24T19:31:24.846" v="40" actId="1038"/>
          <ac:spMkLst>
            <pc:docMk/>
            <pc:sldMk cId="1320399867" sldId="503"/>
            <ac:spMk id="7" creationId="{00000000-0000-0000-0000-000000000000}"/>
          </ac:spMkLst>
        </pc:spChg>
        <pc:spChg chg="mod">
          <ac:chgData name="Anatoliy Kigel" userId="7432c6c4687b0a9c" providerId="LiveId" clId="{CE8D8DAA-F366-47FD-9DC1-FB97879A0AD0}" dt="2023-05-24T19:31:20.993" v="30" actId="1036"/>
          <ac:spMkLst>
            <pc:docMk/>
            <pc:sldMk cId="1320399867" sldId="503"/>
            <ac:spMk id="12" creationId="{00000000-0000-0000-0000-000000000000}"/>
          </ac:spMkLst>
        </pc:spChg>
      </pc:sldChg>
      <pc:sldChg chg="delSp modSp del mod">
        <pc:chgData name="Anatoliy Kigel" userId="7432c6c4687b0a9c" providerId="LiveId" clId="{CE8D8DAA-F366-47FD-9DC1-FB97879A0AD0}" dt="2023-05-24T19:34:15.370" v="48" actId="47"/>
        <pc:sldMkLst>
          <pc:docMk/>
          <pc:sldMk cId="4143157552" sldId="504"/>
        </pc:sldMkLst>
        <pc:spChg chg="del">
          <ac:chgData name="Anatoliy Kigel" userId="7432c6c4687b0a9c" providerId="LiveId" clId="{CE8D8DAA-F366-47FD-9DC1-FB97879A0AD0}" dt="2023-05-24T19:31:30.081" v="41" actId="478"/>
          <ac:spMkLst>
            <pc:docMk/>
            <pc:sldMk cId="4143157552" sldId="504"/>
            <ac:spMk id="5" creationId="{00000000-0000-0000-0000-000000000000}"/>
          </ac:spMkLst>
        </pc:spChg>
        <pc:spChg chg="mod">
          <ac:chgData name="Anatoliy Kigel" userId="7432c6c4687b0a9c" providerId="LiveId" clId="{CE8D8DAA-F366-47FD-9DC1-FB97879A0AD0}" dt="2023-05-24T19:31:31.664" v="44" actId="1036"/>
          <ac:spMkLst>
            <pc:docMk/>
            <pc:sldMk cId="4143157552" sldId="504"/>
            <ac:spMk id="12" creationId="{00000000-0000-0000-0000-000000000000}"/>
          </ac:spMkLst>
        </pc:spChg>
      </pc:sldChg>
      <pc:sldChg chg="del">
        <pc:chgData name="Anatoliy Kigel" userId="7432c6c4687b0a9c" providerId="LiveId" clId="{CE8D8DAA-F366-47FD-9DC1-FB97879A0AD0}" dt="2023-05-24T19:34:15.370" v="48" actId="47"/>
        <pc:sldMkLst>
          <pc:docMk/>
          <pc:sldMk cId="2257415676" sldId="505"/>
        </pc:sldMkLst>
      </pc:sldChg>
      <pc:sldChg chg="del">
        <pc:chgData name="Anatoliy Kigel" userId="7432c6c4687b0a9c" providerId="LiveId" clId="{CE8D8DAA-F366-47FD-9DC1-FB97879A0AD0}" dt="2023-05-24T19:31:48.884" v="46" actId="47"/>
        <pc:sldMkLst>
          <pc:docMk/>
          <pc:sldMk cId="114327094" sldId="513"/>
        </pc:sldMkLst>
      </pc:sldChg>
      <pc:sldChg chg="del">
        <pc:chgData name="Anatoliy Kigel" userId="7432c6c4687b0a9c" providerId="LiveId" clId="{CE8D8DAA-F366-47FD-9DC1-FB97879A0AD0}" dt="2023-05-24T19:31:48.884" v="46" actId="47"/>
        <pc:sldMkLst>
          <pc:docMk/>
          <pc:sldMk cId="1473843389" sldId="514"/>
        </pc:sldMkLst>
      </pc:sldChg>
      <pc:sldChg chg="del">
        <pc:chgData name="Anatoliy Kigel" userId="7432c6c4687b0a9c" providerId="LiveId" clId="{CE8D8DAA-F366-47FD-9DC1-FB97879A0AD0}" dt="2023-05-24T19:31:48.884" v="46" actId="47"/>
        <pc:sldMkLst>
          <pc:docMk/>
          <pc:sldMk cId="4103888891" sldId="515"/>
        </pc:sldMkLst>
      </pc:sldChg>
      <pc:sldChg chg="del">
        <pc:chgData name="Anatoliy Kigel" userId="7432c6c4687b0a9c" providerId="LiveId" clId="{CE8D8DAA-F366-47FD-9DC1-FB97879A0AD0}" dt="2023-05-24T19:37:51.542" v="87" actId="47"/>
        <pc:sldMkLst>
          <pc:docMk/>
          <pc:sldMk cId="4023351221" sldId="527"/>
        </pc:sldMkLst>
      </pc:sldChg>
      <pc:sldChg chg="del">
        <pc:chgData name="Anatoliy Kigel" userId="7432c6c4687b0a9c" providerId="LiveId" clId="{CE8D8DAA-F366-47FD-9DC1-FB97879A0AD0}" dt="2023-05-24T19:34:15.370" v="48" actId="47"/>
        <pc:sldMkLst>
          <pc:docMk/>
          <pc:sldMk cId="508589481" sldId="530"/>
        </pc:sldMkLst>
      </pc:sldChg>
      <pc:sldChg chg="modSp del mod">
        <pc:chgData name="Anatoliy Kigel" userId="7432c6c4687b0a9c" providerId="LiveId" clId="{CE8D8DAA-F366-47FD-9DC1-FB97879A0AD0}" dt="2023-05-24T19:37:22.971" v="76" actId="47"/>
        <pc:sldMkLst>
          <pc:docMk/>
          <pc:sldMk cId="1460045381" sldId="559"/>
        </pc:sldMkLst>
        <pc:spChg chg="mod">
          <ac:chgData name="Anatoliy Kigel" userId="7432c6c4687b0a9c" providerId="LiveId" clId="{CE8D8DAA-F366-47FD-9DC1-FB97879A0AD0}" dt="2023-05-24T19:36:49.203" v="73" actId="20577"/>
          <ac:spMkLst>
            <pc:docMk/>
            <pc:sldMk cId="1460045381" sldId="559"/>
            <ac:spMk id="3" creationId="{00000000-0000-0000-0000-000000000000}"/>
          </ac:spMkLst>
        </pc:spChg>
      </pc:sldChg>
      <pc:sldChg chg="del">
        <pc:chgData name="Anatoliy Kigel" userId="7432c6c4687b0a9c" providerId="LiveId" clId="{CE8D8DAA-F366-47FD-9DC1-FB97879A0AD0}" dt="2023-05-24T19:47:02.005" v="154" actId="47"/>
        <pc:sldMkLst>
          <pc:docMk/>
          <pc:sldMk cId="600371874" sldId="566"/>
        </pc:sldMkLst>
      </pc:sldChg>
      <pc:sldChg chg="add">
        <pc:chgData name="Anatoliy Kigel" userId="7432c6c4687b0a9c" providerId="LiveId" clId="{CE8D8DAA-F366-47FD-9DC1-FB97879A0AD0}" dt="2023-05-24T19:37:19.928" v="74"/>
        <pc:sldMkLst>
          <pc:docMk/>
          <pc:sldMk cId="4169466587" sldId="567"/>
        </pc:sldMkLst>
      </pc:sldChg>
    </pc:docChg>
  </pc:docChgLst>
  <pc:docChgLst>
    <pc:chgData name="Anatoliy Kigel" userId="7432c6c4687b0a9c" providerId="LiveId" clId="{5F6F310A-8699-4764-BA34-3FAD038BC599}"/>
    <pc:docChg chg="delSld">
      <pc:chgData name="Anatoliy Kigel" userId="7432c6c4687b0a9c" providerId="LiveId" clId="{5F6F310A-8699-4764-BA34-3FAD038BC599}" dt="2022-06-03T06:24:42.330" v="0" actId="47"/>
      <pc:docMkLst>
        <pc:docMk/>
      </pc:docMkLst>
      <pc:sldChg chg="del">
        <pc:chgData name="Anatoliy Kigel" userId="7432c6c4687b0a9c" providerId="LiveId" clId="{5F6F310A-8699-4764-BA34-3FAD038BC599}" dt="2022-06-03T06:24:42.330" v="0" actId="47"/>
        <pc:sldMkLst>
          <pc:docMk/>
          <pc:sldMk cId="1158722151" sldId="521"/>
        </pc:sldMkLst>
      </pc:sldChg>
      <pc:sldChg chg="del">
        <pc:chgData name="Anatoliy Kigel" userId="7432c6c4687b0a9c" providerId="LiveId" clId="{5F6F310A-8699-4764-BA34-3FAD038BC599}" dt="2022-06-03T06:24:42.330" v="0" actId="47"/>
        <pc:sldMkLst>
          <pc:docMk/>
          <pc:sldMk cId="747592639" sldId="526"/>
        </pc:sldMkLst>
      </pc:sldChg>
    </pc:docChg>
  </pc:docChgLst>
  <pc:docChgLst>
    <pc:chgData name="Anatoliy Kigel" userId="7432c6c4687b0a9c" providerId="LiveId" clId="{2CF95A32-0F97-44A2-B483-D24C11343829}"/>
    <pc:docChg chg="custSel modSld">
      <pc:chgData name="Anatoliy Kigel" userId="7432c6c4687b0a9c" providerId="LiveId" clId="{2CF95A32-0F97-44A2-B483-D24C11343829}" dt="2022-09-15T07:15:30.239" v="59" actId="1036"/>
      <pc:docMkLst>
        <pc:docMk/>
      </pc:docMkLst>
      <pc:sldChg chg="modSp mod">
        <pc:chgData name="Anatoliy Kigel" userId="7432c6c4687b0a9c" providerId="LiveId" clId="{2CF95A32-0F97-44A2-B483-D24C11343829}" dt="2022-09-15T07:14:40.278" v="14" actId="20577"/>
        <pc:sldMkLst>
          <pc:docMk/>
          <pc:sldMk cId="1320399867" sldId="503"/>
        </pc:sldMkLst>
        <pc:spChg chg="mod">
          <ac:chgData name="Anatoliy Kigel" userId="7432c6c4687b0a9c" providerId="LiveId" clId="{2CF95A32-0F97-44A2-B483-D24C11343829}" dt="2022-09-15T07:14:40.278" v="14" actId="20577"/>
          <ac:spMkLst>
            <pc:docMk/>
            <pc:sldMk cId="1320399867" sldId="503"/>
            <ac:spMk id="7" creationId="{00000000-0000-0000-0000-000000000000}"/>
          </ac:spMkLst>
        </pc:spChg>
      </pc:sldChg>
      <pc:sldChg chg="modSp mod">
        <pc:chgData name="Anatoliy Kigel" userId="7432c6c4687b0a9c" providerId="LiveId" clId="{2CF95A32-0F97-44A2-B483-D24C11343829}" dt="2022-09-15T07:15:02.916" v="32" actId="20577"/>
        <pc:sldMkLst>
          <pc:docMk/>
          <pc:sldMk cId="4143157552" sldId="504"/>
        </pc:sldMkLst>
        <pc:spChg chg="mod">
          <ac:chgData name="Anatoliy Kigel" userId="7432c6c4687b0a9c" providerId="LiveId" clId="{2CF95A32-0F97-44A2-B483-D24C11343829}" dt="2022-09-15T07:15:02.916" v="32" actId="20577"/>
          <ac:spMkLst>
            <pc:docMk/>
            <pc:sldMk cId="4143157552" sldId="504"/>
            <ac:spMk id="7" creationId="{00000000-0000-0000-0000-000000000000}"/>
          </ac:spMkLst>
        </pc:spChg>
      </pc:sldChg>
      <pc:sldChg chg="addSp delSp modSp mod">
        <pc:chgData name="Anatoliy Kigel" userId="7432c6c4687b0a9c" providerId="LiveId" clId="{2CF95A32-0F97-44A2-B483-D24C11343829}" dt="2022-09-15T07:15:30.239" v="59" actId="1036"/>
        <pc:sldMkLst>
          <pc:docMk/>
          <pc:sldMk cId="2257415676" sldId="505"/>
        </pc:sldMkLst>
        <pc:spChg chg="del">
          <ac:chgData name="Anatoliy Kigel" userId="7432c6c4687b0a9c" providerId="LiveId" clId="{2CF95A32-0F97-44A2-B483-D24C11343829}" dt="2022-09-15T07:15:09.441" v="33" actId="478"/>
          <ac:spMkLst>
            <pc:docMk/>
            <pc:sldMk cId="2257415676" sldId="505"/>
            <ac:spMk id="2" creationId="{00000000-0000-0000-0000-000000000000}"/>
          </ac:spMkLst>
        </pc:spChg>
        <pc:spChg chg="add mod">
          <ac:chgData name="Anatoliy Kigel" userId="7432c6c4687b0a9c" providerId="LiveId" clId="{2CF95A32-0F97-44A2-B483-D24C11343829}" dt="2022-09-15T07:15:30.239" v="59" actId="1036"/>
          <ac:spMkLst>
            <pc:docMk/>
            <pc:sldMk cId="2257415676" sldId="505"/>
            <ac:spMk id="4" creationId="{F92D6A71-79C3-499A-16AE-589A3ACF1374}"/>
          </ac:spMkLst>
        </pc:spChg>
        <pc:spChg chg="del">
          <ac:chgData name="Anatoliy Kigel" userId="7432c6c4687b0a9c" providerId="LiveId" clId="{2CF95A32-0F97-44A2-B483-D24C11343829}" dt="2022-09-15T07:15:21.003" v="47" actId="478"/>
          <ac:spMkLst>
            <pc:docMk/>
            <pc:sldMk cId="2257415676" sldId="505"/>
            <ac:spMk id="5" creationId="{00000000-0000-0000-0000-000000000000}"/>
          </ac:spMkLst>
        </pc:spChg>
        <pc:spChg chg="del">
          <ac:chgData name="Anatoliy Kigel" userId="7432c6c4687b0a9c" providerId="LiveId" clId="{2CF95A32-0F97-44A2-B483-D24C11343829}" dt="2022-09-15T07:15:21.969" v="48" actId="478"/>
          <ac:spMkLst>
            <pc:docMk/>
            <pc:sldMk cId="2257415676" sldId="505"/>
            <ac:spMk id="7" creationId="{00000000-0000-0000-0000-000000000000}"/>
          </ac:spMkLst>
        </pc:spChg>
        <pc:spChg chg="mod">
          <ac:chgData name="Anatoliy Kigel" userId="7432c6c4687b0a9c" providerId="LiveId" clId="{2CF95A32-0F97-44A2-B483-D24C11343829}" dt="2022-09-15T07:15:28.680" v="56" actId="1035"/>
          <ac:spMkLst>
            <pc:docMk/>
            <pc:sldMk cId="2257415676" sldId="505"/>
            <ac:spMk id="12" creationId="{00000000-0000-0000-0000-000000000000}"/>
          </ac:spMkLst>
        </pc:spChg>
      </pc:sldChg>
    </pc:docChg>
  </pc:docChgLst>
  <pc:docChgLst>
    <pc:chgData name="Anatoliy Kigel" userId="7432c6c4687b0a9c" providerId="LiveId" clId="{8F1FDCB9-098F-4DE3-BE15-A662176DA672}"/>
    <pc:docChg chg="undo custSel addSld delSld modSld sldOrd">
      <pc:chgData name="Anatoliy Kigel" userId="7432c6c4687b0a9c" providerId="LiveId" clId="{8F1FDCB9-098F-4DE3-BE15-A662176DA672}" dt="2021-10-20T13:39:43.338" v="198" actId="47"/>
      <pc:docMkLst>
        <pc:docMk/>
      </pc:docMkLst>
      <pc:sldChg chg="add">
        <pc:chgData name="Anatoliy Kigel" userId="7432c6c4687b0a9c" providerId="LiveId" clId="{8F1FDCB9-098F-4DE3-BE15-A662176DA672}" dt="2021-10-12T08:41:38.235" v="93"/>
        <pc:sldMkLst>
          <pc:docMk/>
          <pc:sldMk cId="1023776530" sldId="362"/>
        </pc:sldMkLst>
      </pc:sldChg>
      <pc:sldChg chg="modSp mod">
        <pc:chgData name="Anatoliy Kigel" userId="7432c6c4687b0a9c" providerId="LiveId" clId="{8F1FDCB9-098F-4DE3-BE15-A662176DA672}" dt="2021-10-11T10:03:29.445" v="32" actId="20577"/>
        <pc:sldMkLst>
          <pc:docMk/>
          <pc:sldMk cId="1329061896" sldId="396"/>
        </pc:sldMkLst>
        <pc:spChg chg="mod">
          <ac:chgData name="Anatoliy Kigel" userId="7432c6c4687b0a9c" providerId="LiveId" clId="{8F1FDCB9-098F-4DE3-BE15-A662176DA672}" dt="2021-10-11T10:03:29.445" v="32" actId="2057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1T10:04:04.432" v="44" actId="207"/>
        <pc:sldMkLst>
          <pc:docMk/>
          <pc:sldMk cId="653578417" sldId="397"/>
        </pc:sldMkLst>
        <pc:spChg chg="mod">
          <ac:chgData name="Anatoliy Kigel" userId="7432c6c4687b0a9c" providerId="LiveId" clId="{8F1FDCB9-098F-4DE3-BE15-A662176DA672}" dt="2021-10-11T10:03:39.266" v="36" actId="403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1T10:04:04.432" v="44" actId="207"/>
          <ac:spMkLst>
            <pc:docMk/>
            <pc:sldMk cId="653578417" sldId="397"/>
            <ac:spMk id="12" creationId="{00000000-0000-0000-0000-000000000000}"/>
          </ac:spMkLst>
        </pc:spChg>
      </pc:sldChg>
      <pc:sldChg chg="delSp modSp add mod">
        <pc:chgData name="Anatoliy Kigel" userId="7432c6c4687b0a9c" providerId="LiveId" clId="{8F1FDCB9-098F-4DE3-BE15-A662176DA672}" dt="2021-10-12T08:52:45.479" v="185" actId="20577"/>
        <pc:sldMkLst>
          <pc:docMk/>
          <pc:sldMk cId="3433583361" sldId="399"/>
        </pc:sldMkLst>
        <pc:spChg chg="mod">
          <ac:chgData name="Anatoliy Kigel" userId="7432c6c4687b0a9c" providerId="LiveId" clId="{8F1FDCB9-098F-4DE3-BE15-A662176DA672}" dt="2021-10-12T08:52:45.479" v="185" actId="20577"/>
          <ac:spMkLst>
            <pc:docMk/>
            <pc:sldMk cId="3433583361" sldId="399"/>
            <ac:spMk id="6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52:01.934" v="149" actId="478"/>
          <ac:spMkLst>
            <pc:docMk/>
            <pc:sldMk cId="3433583361" sldId="399"/>
            <ac:spMk id="7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2T08:51:38.667" v="142" actId="20577"/>
        <pc:sldMkLst>
          <pc:docMk/>
          <pc:sldMk cId="1104923429" sldId="424"/>
        </pc:sldMkLst>
        <pc:spChg chg="mod">
          <ac:chgData name="Anatoliy Kigel" userId="7432c6c4687b0a9c" providerId="LiveId" clId="{8F1FDCB9-098F-4DE3-BE15-A662176DA672}" dt="2021-10-12T08:51:38.667" v="142" actId="20577"/>
          <ac:spMkLst>
            <pc:docMk/>
            <pc:sldMk cId="1104923429" sldId="424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486339162" sldId="43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548793034" sldId="43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746723659" sldId="43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2585329170" sldId="440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894146141" sldId="441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135077634" sldId="442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3044230651" sldId="443"/>
        </pc:sldMkLst>
      </pc:sldChg>
      <pc:sldChg chg="del">
        <pc:chgData name="Anatoliy Kigel" userId="7432c6c4687b0a9c" providerId="LiveId" clId="{8F1FDCB9-098F-4DE3-BE15-A662176DA672}" dt="2021-10-11T10:05:34.974" v="45" actId="47"/>
        <pc:sldMkLst>
          <pc:docMk/>
          <pc:sldMk cId="1472899663" sldId="445"/>
        </pc:sldMkLst>
      </pc:sldChg>
      <pc:sldChg chg="modSp mod">
        <pc:chgData name="Anatoliy Kigel" userId="7432c6c4687b0a9c" providerId="LiveId" clId="{8F1FDCB9-098F-4DE3-BE15-A662176DA672}" dt="2021-10-12T08:51:31.842" v="132" actId="20577"/>
        <pc:sldMkLst>
          <pc:docMk/>
          <pc:sldMk cId="899785685" sldId="474"/>
        </pc:sldMkLst>
        <pc:spChg chg="mod">
          <ac:chgData name="Anatoliy Kigel" userId="7432c6c4687b0a9c" providerId="LiveId" clId="{8F1FDCB9-098F-4DE3-BE15-A662176DA672}" dt="2021-10-12T08:51:31.842" v="132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addSp delSp mod">
        <pc:chgData name="Anatoliy Kigel" userId="7432c6c4687b0a9c" providerId="LiveId" clId="{8F1FDCB9-098F-4DE3-BE15-A662176DA672}" dt="2021-10-12T08:41:18.868" v="92" actId="22"/>
        <pc:sldMkLst>
          <pc:docMk/>
          <pc:sldMk cId="316371881" sldId="476"/>
        </pc:sldMkLst>
        <pc:picChg chg="add del">
          <ac:chgData name="Anatoliy Kigel" userId="7432c6c4687b0a9c" providerId="LiveId" clId="{8F1FDCB9-098F-4DE3-BE15-A662176DA672}" dt="2021-10-12T08:41:18.868" v="92" actId="22"/>
          <ac:picMkLst>
            <pc:docMk/>
            <pc:sldMk cId="316371881" sldId="476"/>
            <ac:picMk id="4" creationId="{8C66BA34-BFA7-43CB-9480-8D3994509325}"/>
          </ac:picMkLst>
        </pc:picChg>
      </pc:sldChg>
      <pc:sldChg chg="modSp mod">
        <pc:chgData name="Anatoliy Kigel" userId="7432c6c4687b0a9c" providerId="LiveId" clId="{8F1FDCB9-098F-4DE3-BE15-A662176DA672}" dt="2021-10-11T10:02:36.080" v="23" actId="20577"/>
        <pc:sldMkLst>
          <pc:docMk/>
          <pc:sldMk cId="2229591171" sldId="496"/>
        </pc:sldMkLst>
        <pc:spChg chg="mod">
          <ac:chgData name="Anatoliy Kigel" userId="7432c6c4687b0a9c" providerId="LiveId" clId="{8F1FDCB9-098F-4DE3-BE15-A662176DA672}" dt="2021-10-11T10:02:36.080" v="23" actId="20577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8F1FDCB9-098F-4DE3-BE15-A662176DA672}" dt="2021-10-12T08:51:25.590" v="130" actId="20577"/>
        <pc:sldMkLst>
          <pc:docMk/>
          <pc:sldMk cId="2495425632" sldId="498"/>
        </pc:sldMkLst>
        <pc:spChg chg="mod">
          <ac:chgData name="Anatoliy Kigel" userId="7432c6c4687b0a9c" providerId="LiveId" clId="{8F1FDCB9-098F-4DE3-BE15-A662176DA672}" dt="2021-10-12T08:51:25.590" v="130" actId="20577"/>
          <ac:spMkLst>
            <pc:docMk/>
            <pc:sldMk cId="2495425632" sldId="498"/>
            <ac:spMk id="5" creationId="{00000000-0000-0000-0000-000000000000}"/>
          </ac:spMkLst>
        </pc:spChg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23048596" sldId="503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1320399867" sldId="503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202286017" sldId="504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4143157552" sldId="504"/>
        </pc:sldMkLst>
      </pc:sldChg>
      <pc:sldChg chg="add del">
        <pc:chgData name="Anatoliy Kigel" userId="7432c6c4687b0a9c" providerId="LiveId" clId="{8F1FDCB9-098F-4DE3-BE15-A662176DA672}" dt="2021-10-11T10:03:13.247" v="26" actId="2696"/>
        <pc:sldMkLst>
          <pc:docMk/>
          <pc:sldMk cId="1381425848" sldId="505"/>
        </pc:sldMkLst>
      </pc:sldChg>
      <pc:sldChg chg="add">
        <pc:chgData name="Anatoliy Kigel" userId="7432c6c4687b0a9c" providerId="LiveId" clId="{8F1FDCB9-098F-4DE3-BE15-A662176DA672}" dt="2021-10-11T10:03:17.187" v="27"/>
        <pc:sldMkLst>
          <pc:docMk/>
          <pc:sldMk cId="2257415676" sldId="505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262371164" sldId="506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3509013144" sldId="506"/>
        </pc:sldMkLst>
      </pc:sldChg>
      <pc:sldChg chg="add del">
        <pc:chgData name="Anatoliy Kigel" userId="7432c6c4687b0a9c" providerId="LiveId" clId="{8F1FDCB9-098F-4DE3-BE15-A662176DA672}" dt="2021-10-20T13:39:43.338" v="198" actId="47"/>
        <pc:sldMkLst>
          <pc:docMk/>
          <pc:sldMk cId="1510695199" sldId="507"/>
        </pc:sldMkLst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1667631082" sldId="507"/>
        </pc:sldMkLst>
      </pc:sldChg>
      <pc:sldChg chg="modSp mod">
        <pc:chgData name="Anatoliy Kigel" userId="7432c6c4687b0a9c" providerId="LiveId" clId="{8F1FDCB9-098F-4DE3-BE15-A662176DA672}" dt="2021-10-12T08:51:29.019" v="131" actId="20577"/>
        <pc:sldMkLst>
          <pc:docMk/>
          <pc:sldMk cId="114327094" sldId="513"/>
        </pc:sldMkLst>
        <pc:spChg chg="mod">
          <ac:chgData name="Anatoliy Kigel" userId="7432c6c4687b0a9c" providerId="LiveId" clId="{8F1FDCB9-098F-4DE3-BE15-A662176DA672}" dt="2021-10-12T08:51:29.019" v="131" actId="20577"/>
          <ac:spMkLst>
            <pc:docMk/>
            <pc:sldMk cId="114327094" sldId="513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88518476" sldId="523"/>
        </pc:sldMkLst>
      </pc:sldChg>
      <pc:sldChg chg="del">
        <pc:chgData name="Anatoliy Kigel" userId="7432c6c4687b0a9c" providerId="LiveId" clId="{8F1FDCB9-098F-4DE3-BE15-A662176DA672}" dt="2021-10-12T08:48:54.877" v="98" actId="47"/>
        <pc:sldMkLst>
          <pc:docMk/>
          <pc:sldMk cId="3111026985" sldId="524"/>
        </pc:sldMkLst>
      </pc:sldChg>
      <pc:sldChg chg="delSp modSp mod ord">
        <pc:chgData name="Anatoliy Kigel" userId="7432c6c4687b0a9c" providerId="LiveId" clId="{8F1FDCB9-098F-4DE3-BE15-A662176DA672}" dt="2021-10-12T08:53:24.116" v="197" actId="1035"/>
        <pc:sldMkLst>
          <pc:docMk/>
          <pc:sldMk cId="4023351221" sldId="527"/>
        </pc:sldMkLst>
        <pc:spChg chg="mod">
          <ac:chgData name="Anatoliy Kigel" userId="7432c6c4687b0a9c" providerId="LiveId" clId="{8F1FDCB9-098F-4DE3-BE15-A662176DA672}" dt="2021-10-12T08:53:24.116" v="197" actId="1035"/>
          <ac:spMkLst>
            <pc:docMk/>
            <pc:sldMk cId="4023351221" sldId="527"/>
            <ac:spMk id="3" creationId="{00000000-0000-0000-0000-000000000000}"/>
          </ac:spMkLst>
        </pc:spChg>
        <pc:spChg chg="del">
          <ac:chgData name="Anatoliy Kigel" userId="7432c6c4687b0a9c" providerId="LiveId" clId="{8F1FDCB9-098F-4DE3-BE15-A662176DA672}" dt="2021-10-12T08:36:59.115" v="74" actId="478"/>
          <ac:spMkLst>
            <pc:docMk/>
            <pc:sldMk cId="4023351221" sldId="527"/>
            <ac:spMk id="7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37:35.927" v="87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3:16.066" v="193" actId="1035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8F1FDCB9-098F-4DE3-BE15-A662176DA672}" dt="2021-10-12T08:37:33.681" v="86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del mod">
        <pc:chgData name="Anatoliy Kigel" userId="7432c6c4687b0a9c" providerId="LiveId" clId="{8F1FDCB9-098F-4DE3-BE15-A662176DA672}" dt="2021-10-12T08:41:55.429" v="96" actId="47"/>
        <pc:sldMkLst>
          <pc:docMk/>
          <pc:sldMk cId="1506378298" sldId="528"/>
        </pc:sldMkLst>
        <pc:spChg chg="mod">
          <ac:chgData name="Anatoliy Kigel" userId="7432c6c4687b0a9c" providerId="LiveId" clId="{8F1FDCB9-098F-4DE3-BE15-A662176DA672}" dt="2021-10-11T10:05:56.277" v="46" actId="20577"/>
          <ac:spMkLst>
            <pc:docMk/>
            <pc:sldMk cId="1506378298" sldId="528"/>
            <ac:spMk id="3" creationId="{00000000-0000-0000-0000-000000000000}"/>
          </ac:spMkLst>
        </pc:spChg>
      </pc:sldChg>
      <pc:sldChg chg="modSp add mod">
        <pc:chgData name="Anatoliy Kigel" userId="7432c6c4687b0a9c" providerId="LiveId" clId="{8F1FDCB9-098F-4DE3-BE15-A662176DA672}" dt="2021-10-11T10:03:21.002" v="28" actId="20577"/>
        <pc:sldMkLst>
          <pc:docMk/>
          <pc:sldMk cId="508589481" sldId="530"/>
        </pc:sldMkLst>
        <pc:spChg chg="mod">
          <ac:chgData name="Anatoliy Kigel" userId="7432c6c4687b0a9c" providerId="LiveId" clId="{8F1FDCB9-098F-4DE3-BE15-A662176DA672}" dt="2021-10-11T10:03:21.002" v="28" actId="20577"/>
          <ac:spMkLst>
            <pc:docMk/>
            <pc:sldMk cId="508589481" sldId="530"/>
            <ac:spMk id="5" creationId="{00000000-0000-0000-0000-000000000000}"/>
          </ac:spMkLst>
        </pc:spChg>
      </pc:sldChg>
      <pc:sldChg chg="del">
        <pc:chgData name="Anatoliy Kigel" userId="7432c6c4687b0a9c" providerId="LiveId" clId="{8F1FDCB9-098F-4DE3-BE15-A662176DA672}" dt="2021-10-11T10:03:13.247" v="26" actId="2696"/>
        <pc:sldMkLst>
          <pc:docMk/>
          <pc:sldMk cId="665538273" sldId="530"/>
        </pc:sldMkLst>
      </pc:sldChg>
      <pc:sldChg chg="delSp modSp add mod">
        <pc:chgData name="Anatoliy Kigel" userId="7432c6c4687b0a9c" providerId="LiveId" clId="{8F1FDCB9-098F-4DE3-BE15-A662176DA672}" dt="2021-10-12T08:51:50.682" v="146" actId="1036"/>
        <pc:sldMkLst>
          <pc:docMk/>
          <pc:sldMk cId="1460045381" sldId="559"/>
        </pc:sldMkLst>
        <pc:spChg chg="mod">
          <ac:chgData name="Anatoliy Kigel" userId="7432c6c4687b0a9c" providerId="LiveId" clId="{8F1FDCB9-098F-4DE3-BE15-A662176DA672}" dt="2021-10-12T08:51:48.477" v="143" actId="1036"/>
          <ac:spMkLst>
            <pc:docMk/>
            <pc:sldMk cId="1460045381" sldId="559"/>
            <ac:spMk id="3" creationId="{00000000-0000-0000-0000-000000000000}"/>
          </ac:spMkLst>
        </pc:spChg>
        <pc:spChg chg="del mod">
          <ac:chgData name="Anatoliy Kigel" userId="7432c6c4687b0a9c" providerId="LiveId" clId="{8F1FDCB9-098F-4DE3-BE15-A662176DA672}" dt="2021-10-12T08:49:05.407" v="128"/>
          <ac:spMkLst>
            <pc:docMk/>
            <pc:sldMk cId="1460045381" sldId="559"/>
            <ac:spMk id="4" creationId="{00000000-0000-0000-0000-000000000000}"/>
          </ac:spMkLst>
        </pc:spChg>
        <pc:spChg chg="mod">
          <ac:chgData name="Anatoliy Kigel" userId="7432c6c4687b0a9c" providerId="LiveId" clId="{8F1FDCB9-098F-4DE3-BE15-A662176DA672}" dt="2021-10-12T08:51:50.682" v="146" actId="1036"/>
          <ac:spMkLst>
            <pc:docMk/>
            <pc:sldMk cId="1460045381" sldId="559"/>
            <ac:spMk id="5" creationId="{00000000-0000-0000-0000-000000000000}"/>
          </ac:spMkLst>
        </pc:spChg>
      </pc:sldChg>
      <pc:sldChg chg="add">
        <pc:chgData name="Anatoliy Kigel" userId="7432c6c4687b0a9c" providerId="LiveId" clId="{8F1FDCB9-098F-4DE3-BE15-A662176DA672}" dt="2021-10-12T08:48:52.744" v="97"/>
        <pc:sldMkLst>
          <pc:docMk/>
          <pc:sldMk cId="81633327" sldId="564"/>
        </pc:sldMkLst>
      </pc:sldChg>
    </pc:docChg>
  </pc:docChgLst>
  <pc:docChgLst>
    <pc:chgData name="Anatoliy Kigel" userId="7432c6c4687b0a9c" providerId="LiveId" clId="{10D481EC-89B5-4893-9203-A2DBFE33F9CF}"/>
    <pc:docChg chg="modSld">
      <pc:chgData name="Anatoliy Kigel" userId="7432c6c4687b0a9c" providerId="LiveId" clId="{10D481EC-89B5-4893-9203-A2DBFE33F9CF}" dt="2021-03-02T08:41:01.921" v="5"/>
      <pc:docMkLst>
        <pc:docMk/>
      </pc:docMkLst>
      <pc:sldChg chg="modSp mod">
        <pc:chgData name="Anatoliy Kigel" userId="7432c6c4687b0a9c" providerId="LiveId" clId="{10D481EC-89B5-4893-9203-A2DBFE33F9CF}" dt="2021-03-02T08:40:50.587" v="2" actId="20577"/>
        <pc:sldMkLst>
          <pc:docMk/>
          <pc:sldMk cId="894146141" sldId="441"/>
        </pc:sldMkLst>
        <pc:spChg chg="mod">
          <ac:chgData name="Anatoliy Kigel" userId="7432c6c4687b0a9c" providerId="LiveId" clId="{10D481EC-89B5-4893-9203-A2DBFE33F9CF}" dt="2021-03-02T08:40:50.587" v="2" actId="20577"/>
          <ac:spMkLst>
            <pc:docMk/>
            <pc:sldMk cId="894146141" sldId="441"/>
            <ac:spMk id="6" creationId="{00000000-0000-0000-0000-000000000000}"/>
          </ac:spMkLst>
        </pc:spChg>
      </pc:sldChg>
      <pc:sldChg chg="modSp mod">
        <pc:chgData name="Anatoliy Kigel" userId="7432c6c4687b0a9c" providerId="LiveId" clId="{10D481EC-89B5-4893-9203-A2DBFE33F9CF}" dt="2021-03-02T08:40:54.314" v="3"/>
        <pc:sldMkLst>
          <pc:docMk/>
          <pc:sldMk cId="1135077634" sldId="442"/>
        </pc:sldMkLst>
        <pc:spChg chg="mod">
          <ac:chgData name="Anatoliy Kigel" userId="7432c6c4687b0a9c" providerId="LiveId" clId="{10D481EC-89B5-4893-9203-A2DBFE33F9CF}" dt="2021-03-02T08:40:54.314" v="3"/>
          <ac:spMkLst>
            <pc:docMk/>
            <pc:sldMk cId="1135077634" sldId="442"/>
            <ac:spMk id="7" creationId="{84A01DDD-6D23-482F-BE40-207AF1DE5706}"/>
          </ac:spMkLst>
        </pc:spChg>
      </pc:sldChg>
      <pc:sldChg chg="modSp mod">
        <pc:chgData name="Anatoliy Kigel" userId="7432c6c4687b0a9c" providerId="LiveId" clId="{10D481EC-89B5-4893-9203-A2DBFE33F9CF}" dt="2021-03-02T08:41:01.921" v="5"/>
        <pc:sldMkLst>
          <pc:docMk/>
          <pc:sldMk cId="3044230651" sldId="443"/>
        </pc:sldMkLst>
        <pc:spChg chg="mod">
          <ac:chgData name="Anatoliy Kigel" userId="7432c6c4687b0a9c" providerId="LiveId" clId="{10D481EC-89B5-4893-9203-A2DBFE33F9CF}" dt="2021-03-02T08:41:01.921" v="5"/>
          <ac:spMkLst>
            <pc:docMk/>
            <pc:sldMk cId="3044230651" sldId="443"/>
            <ac:spMk id="8" creationId="{85A9E417-A8F2-4BCE-B6AC-EE4805AC1BD6}"/>
          </ac:spMkLst>
        </pc:spChg>
      </pc:sldChg>
      <pc:sldChg chg="modSp mod">
        <pc:chgData name="Anatoliy Kigel" userId="7432c6c4687b0a9c" providerId="LiveId" clId="{10D481EC-89B5-4893-9203-A2DBFE33F9CF}" dt="2021-03-02T08:40:57.962" v="4"/>
        <pc:sldMkLst>
          <pc:docMk/>
          <pc:sldMk cId="1472899663" sldId="445"/>
        </pc:sldMkLst>
        <pc:spChg chg="mod">
          <ac:chgData name="Anatoliy Kigel" userId="7432c6c4687b0a9c" providerId="LiveId" clId="{10D481EC-89B5-4893-9203-A2DBFE33F9CF}" dt="2021-03-02T08:40:57.962" v="4"/>
          <ac:spMkLst>
            <pc:docMk/>
            <pc:sldMk cId="1472899663" sldId="445"/>
            <ac:spMk id="6" creationId="{401FAB0E-8148-42A5-93A4-F44DA5AC654C}"/>
          </ac:spMkLst>
        </pc:spChg>
      </pc:sldChg>
    </pc:docChg>
  </pc:docChgLst>
  <pc:docChgLst>
    <pc:chgData name="Anatoliy Kigel" userId="7432c6c4687b0a9c" providerId="LiveId" clId="{4D706A2C-F85E-42B1-8ADD-5537800B2C38}"/>
    <pc:docChg chg="undo redo custSel addSld delSld modSld">
      <pc:chgData name="Anatoliy Kigel" userId="7432c6c4687b0a9c" providerId="LiveId" clId="{4D706A2C-F85E-42B1-8ADD-5537800B2C38}" dt="2022-01-29T18:22:09.229" v="329" actId="47"/>
      <pc:docMkLst>
        <pc:docMk/>
      </pc:docMkLst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023776530" sldId="362"/>
        </pc:sldMkLst>
      </pc:sldChg>
      <pc:sldChg chg="delSp modSp add del mod">
        <pc:chgData name="Anatoliy Kigel" userId="7432c6c4687b0a9c" providerId="LiveId" clId="{4D706A2C-F85E-42B1-8ADD-5537800B2C38}" dt="2022-01-29T18:22:09.229" v="329" actId="47"/>
        <pc:sldMkLst>
          <pc:docMk/>
          <pc:sldMk cId="3522936592" sldId="387"/>
        </pc:sldMkLst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4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6" creationId="{00000000-0000-0000-0000-000000000000}"/>
          </ac:spMkLst>
        </pc:spChg>
        <pc:spChg chg="del">
          <ac:chgData name="Anatoliy Kigel" userId="7432c6c4687b0a9c" providerId="LiveId" clId="{4D706A2C-F85E-42B1-8ADD-5537800B2C38}" dt="2022-01-24T07:30:06.945" v="70" actId="478"/>
          <ac:spMkLst>
            <pc:docMk/>
            <pc:sldMk cId="3522936592" sldId="387"/>
            <ac:spMk id="7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53.732" v="86" actId="20577"/>
          <ac:spMkLst>
            <pc:docMk/>
            <pc:sldMk cId="3522936592" sldId="387"/>
            <ac:spMk id="10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29.991" v="76" actId="1076"/>
          <ac:spMkLst>
            <pc:docMk/>
            <pc:sldMk cId="3522936592" sldId="387"/>
            <ac:spMk id="11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2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0:33.650" v="80" actId="1036"/>
          <ac:spMkLst>
            <pc:docMk/>
            <pc:sldMk cId="3522936592" sldId="387"/>
            <ac:spMk id="13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9T18:20:13.593" v="278" actId="20577"/>
        <pc:sldMkLst>
          <pc:docMk/>
          <pc:sldMk cId="3253847286" sldId="413"/>
        </pc:sldMkLst>
        <pc:spChg chg="mod">
          <ac:chgData name="Anatoliy Kigel" userId="7432c6c4687b0a9c" providerId="LiveId" clId="{4D706A2C-F85E-42B1-8ADD-5537800B2C38}" dt="2022-01-29T18:20:13.593" v="278" actId="20577"/>
          <ac:spMkLst>
            <pc:docMk/>
            <pc:sldMk cId="3253847286" sldId="4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42:29.964" v="166" actId="20577"/>
        <pc:sldMkLst>
          <pc:docMk/>
          <pc:sldMk cId="1306185162" sldId="422"/>
        </pc:sldMkLst>
        <pc:spChg chg="mod">
          <ac:chgData name="Anatoliy Kigel" userId="7432c6c4687b0a9c" providerId="LiveId" clId="{4D706A2C-F85E-42B1-8ADD-5537800B2C38}" dt="2022-01-24T07:42:29.964" v="166" actId="20577"/>
          <ac:spMkLst>
            <pc:docMk/>
            <pc:sldMk cId="1306185162" sldId="422"/>
            <ac:spMk id="11" creationId="{00000000-0000-0000-0000-000000000000}"/>
          </ac:spMkLst>
        </pc:spChg>
      </pc:sldChg>
      <pc:sldChg chg="modSp add mod">
        <pc:chgData name="Anatoliy Kigel" userId="7432c6c4687b0a9c" providerId="LiveId" clId="{4D706A2C-F85E-42B1-8ADD-5537800B2C38}" dt="2022-01-24T07:35:44.351" v="115" actId="20577"/>
        <pc:sldMkLst>
          <pc:docMk/>
          <pc:sldMk cId="1892988636" sldId="423"/>
        </pc:sldMkLst>
        <pc:spChg chg="mod">
          <ac:chgData name="Anatoliy Kigel" userId="7432c6c4687b0a9c" providerId="LiveId" clId="{4D706A2C-F85E-42B1-8ADD-5537800B2C38}" dt="2022-01-24T07:35:44.351" v="115" actId="20577"/>
          <ac:spMkLst>
            <pc:docMk/>
            <pc:sldMk cId="1892988636" sldId="423"/>
            <ac:spMk id="5" creationId="{00000000-0000-0000-0000-000000000000}"/>
          </ac:spMkLst>
        </pc:spChg>
      </pc:sldChg>
      <pc:sldChg chg="add del">
        <pc:chgData name="Anatoliy Kigel" userId="7432c6c4687b0a9c" providerId="LiveId" clId="{4D706A2C-F85E-42B1-8ADD-5537800B2C38}" dt="2022-01-24T07:33:01.235" v="89" actId="47"/>
        <pc:sldMkLst>
          <pc:docMk/>
          <pc:sldMk cId="1104923429" sldId="424"/>
        </pc:sldMkLst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3863989030" sldId="424"/>
        </pc:sldMkLst>
      </pc:sldChg>
      <pc:sldChg chg="modSp mod">
        <pc:chgData name="Anatoliy Kigel" userId="7432c6c4687b0a9c" providerId="LiveId" clId="{4D706A2C-F85E-42B1-8ADD-5537800B2C38}" dt="2022-01-29T18:22:02.362" v="328" actId="20577"/>
        <pc:sldMkLst>
          <pc:docMk/>
          <pc:sldMk cId="236005783" sldId="425"/>
        </pc:sldMkLst>
        <pc:spChg chg="mod">
          <ac:chgData name="Anatoliy Kigel" userId="7432c6c4687b0a9c" providerId="LiveId" clId="{4D706A2C-F85E-42B1-8ADD-5537800B2C38}" dt="2022-01-29T18:22:02.362" v="328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4D706A2C-F85E-42B1-8ADD-5537800B2C38}" dt="2022-01-24T07:43:48.842" v="261" actId="47"/>
        <pc:sldMkLst>
          <pc:docMk/>
          <pc:sldMk cId="1809769971" sldId="444"/>
        </pc:sldMkLst>
        <pc:spChg chg="mod">
          <ac:chgData name="Anatoliy Kigel" userId="7432c6c4687b0a9c" providerId="LiveId" clId="{4D706A2C-F85E-42B1-8ADD-5537800B2C38}" dt="2022-01-24T07:43:18.899" v="259" actId="20577"/>
          <ac:spMkLst>
            <pc:docMk/>
            <pc:sldMk cId="1809769971" sldId="444"/>
            <ac:spMk id="7" creationId="{00000000-0000-0000-0000-000000000000}"/>
          </ac:spMkLst>
        </pc:spChg>
      </pc:sldChg>
      <pc:sldChg chg="modSp del mod">
        <pc:chgData name="Anatoliy Kigel" userId="7432c6c4687b0a9c" providerId="LiveId" clId="{4D706A2C-F85E-42B1-8ADD-5537800B2C38}" dt="2022-01-24T07:43:50.784" v="262" actId="47"/>
        <pc:sldMkLst>
          <pc:docMk/>
          <pc:sldMk cId="1245348439" sldId="445"/>
        </pc:sldMkLst>
        <pc:spChg chg="mod">
          <ac:chgData name="Anatoliy Kigel" userId="7432c6c4687b0a9c" providerId="LiveId" clId="{4D706A2C-F85E-42B1-8ADD-5537800B2C38}" dt="2022-01-24T07:37:47.367" v="155" actId="20577"/>
          <ac:spMkLst>
            <pc:docMk/>
            <pc:sldMk cId="1245348439" sldId="445"/>
            <ac:spMk id="3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6:32.081" v="127"/>
        <pc:sldMkLst>
          <pc:docMk/>
          <pc:sldMk cId="4058259034" sldId="449"/>
        </pc:sldMkLst>
      </pc:sldChg>
      <pc:sldChg chg="modSp mod">
        <pc:chgData name="Anatoliy Kigel" userId="7432c6c4687b0a9c" providerId="LiveId" clId="{4D706A2C-F85E-42B1-8ADD-5537800B2C38}" dt="2022-01-24T07:35:49.299" v="117" actId="20577"/>
        <pc:sldMkLst>
          <pc:docMk/>
          <pc:sldMk cId="899785685" sldId="474"/>
        </pc:sldMkLst>
        <pc:spChg chg="mod">
          <ac:chgData name="Anatoliy Kigel" userId="7432c6c4687b0a9c" providerId="LiveId" clId="{4D706A2C-F85E-42B1-8ADD-5537800B2C38}" dt="2022-01-24T07:35:49.299" v="117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4T07:28:23.808" v="13" actId="1036"/>
        <pc:sldMkLst>
          <pc:docMk/>
          <pc:sldMk cId="4143157552" sldId="504"/>
        </pc:sldMkLst>
        <pc:spChg chg="mod">
          <ac:chgData name="Anatoliy Kigel" userId="7432c6c4687b0a9c" providerId="LiveId" clId="{4D706A2C-F85E-42B1-8ADD-5537800B2C38}" dt="2022-01-24T07:28:23.808" v="13" actId="1036"/>
          <ac:spMkLst>
            <pc:docMk/>
            <pc:sldMk cId="4143157552" sldId="504"/>
            <ac:spMk id="7" creationId="{00000000-0000-0000-0000-000000000000}"/>
          </ac:spMkLst>
        </pc:spChg>
      </pc:sldChg>
      <pc:sldChg chg="modSp mod">
        <pc:chgData name="Anatoliy Kigel" userId="7432c6c4687b0a9c" providerId="LiveId" clId="{4D706A2C-F85E-42B1-8ADD-5537800B2C38}" dt="2022-01-29T18:21:11.392" v="324" actId="20577"/>
        <pc:sldMkLst>
          <pc:docMk/>
          <pc:sldMk cId="1473843389" sldId="514"/>
        </pc:sldMkLst>
        <pc:spChg chg="mod">
          <ac:chgData name="Anatoliy Kigel" userId="7432c6c4687b0a9c" providerId="LiveId" clId="{4D706A2C-F85E-42B1-8ADD-5537800B2C38}" dt="2022-01-29T18:21:05.282" v="311" actId="403"/>
          <ac:spMkLst>
            <pc:docMk/>
            <pc:sldMk cId="1473843389" sldId="514"/>
            <ac:spMk id="25" creationId="{00000000-0000-0000-0000-000000000000}"/>
          </ac:spMkLst>
        </pc:spChg>
        <pc:spChg chg="mod">
          <ac:chgData name="Anatoliy Kigel" userId="7432c6c4687b0a9c" providerId="LiveId" clId="{4D706A2C-F85E-42B1-8ADD-5537800B2C38}" dt="2022-01-29T18:21:11.392" v="324" actId="20577"/>
          <ac:spMkLst>
            <pc:docMk/>
            <pc:sldMk cId="1473843389" sldId="514"/>
            <ac:spMk id="26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9T18:21:16.467" v="325" actId="47"/>
        <pc:sldMkLst>
          <pc:docMk/>
          <pc:sldMk cId="2592369890" sldId="519"/>
        </pc:sldMkLst>
      </pc:sldChg>
      <pc:sldChg chg="modSp mod">
        <pc:chgData name="Anatoliy Kigel" userId="7432c6c4687b0a9c" providerId="LiveId" clId="{4D706A2C-F85E-42B1-8ADD-5537800B2C38}" dt="2022-01-24T07:34:40.119" v="112" actId="1036"/>
        <pc:sldMkLst>
          <pc:docMk/>
          <pc:sldMk cId="747592639" sldId="526"/>
        </pc:sldMkLst>
        <pc:spChg chg="mod">
          <ac:chgData name="Anatoliy Kigel" userId="7432c6c4687b0a9c" providerId="LiveId" clId="{4D706A2C-F85E-42B1-8ADD-5537800B2C38}" dt="2022-01-24T07:34:37.434" v="110" actId="403"/>
          <ac:spMkLst>
            <pc:docMk/>
            <pc:sldMk cId="747592639" sldId="526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4:33.350" v="104" actId="1036"/>
          <ac:spMkLst>
            <pc:docMk/>
            <pc:sldMk cId="747592639" sldId="526"/>
            <ac:spMk id="5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34:40.119" v="112" actId="1036"/>
          <ac:picMkLst>
            <pc:docMk/>
            <pc:sldMk cId="747592639" sldId="526"/>
            <ac:picMk id="1026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08.898" v="264" actId="1076"/>
        <pc:sldMkLst>
          <pc:docMk/>
          <pc:sldMk cId="4023351221" sldId="527"/>
        </pc:sldMkLst>
        <pc:spChg chg="mod">
          <ac:chgData name="Anatoliy Kigel" userId="7432c6c4687b0a9c" providerId="LiveId" clId="{4D706A2C-F85E-42B1-8ADD-5537800B2C38}" dt="2022-01-24T07:44:06.752" v="263" actId="1076"/>
          <ac:spMkLst>
            <pc:docMk/>
            <pc:sldMk cId="4023351221" sldId="527"/>
            <ac:spMk id="8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44:08.898" v="264" actId="1076"/>
          <ac:spMkLst>
            <pc:docMk/>
            <pc:sldMk cId="4023351221" sldId="527"/>
            <ac:spMk id="27" creationId="{00000000-0000-0000-0000-000000000000}"/>
          </ac:spMkLst>
        </pc:spChg>
        <pc:picChg chg="mod">
          <ac:chgData name="Anatoliy Kigel" userId="7432c6c4687b0a9c" providerId="LiveId" clId="{4D706A2C-F85E-42B1-8ADD-5537800B2C38}" dt="2022-01-24T07:44:06.752" v="263" actId="1076"/>
          <ac:picMkLst>
            <pc:docMk/>
            <pc:sldMk cId="4023351221" sldId="527"/>
            <ac:picMk id="2050" creationId="{00000000-0000-0000-0000-000000000000}"/>
          </ac:picMkLst>
        </pc:picChg>
      </pc:sldChg>
      <pc:sldChg chg="modSp mod">
        <pc:chgData name="Anatoliy Kigel" userId="7432c6c4687b0a9c" providerId="LiveId" clId="{4D706A2C-F85E-42B1-8ADD-5537800B2C38}" dt="2022-01-24T07:44:19.487" v="270" actId="1035"/>
        <pc:sldMkLst>
          <pc:docMk/>
          <pc:sldMk cId="1460045381" sldId="559"/>
        </pc:sldMkLst>
        <pc:spChg chg="mod">
          <ac:chgData name="Anatoliy Kigel" userId="7432c6c4687b0a9c" providerId="LiveId" clId="{4D706A2C-F85E-42B1-8ADD-5537800B2C38}" dt="2022-01-24T07:44:19.487" v="270" actId="1035"/>
          <ac:spMkLst>
            <pc:docMk/>
            <pc:sldMk cId="1460045381" sldId="559"/>
            <ac:spMk id="3" creationId="{00000000-0000-0000-0000-000000000000}"/>
          </ac:spMkLst>
        </pc:spChg>
        <pc:spChg chg="mod">
          <ac:chgData name="Anatoliy Kigel" userId="7432c6c4687b0a9c" providerId="LiveId" clId="{4D706A2C-F85E-42B1-8ADD-5537800B2C38}" dt="2022-01-24T07:37:29.255" v="151" actId="1035"/>
          <ac:spMkLst>
            <pc:docMk/>
            <pc:sldMk cId="1460045381" sldId="559"/>
            <ac:spMk id="5" creationId="{00000000-0000-0000-0000-000000000000}"/>
          </ac:spMkLst>
        </pc:spChg>
      </pc:sldChg>
      <pc:sldChg chg="del">
        <pc:chgData name="Anatoliy Kigel" userId="7432c6c4687b0a9c" providerId="LiveId" clId="{4D706A2C-F85E-42B1-8ADD-5537800B2C38}" dt="2022-01-24T07:36:40.572" v="128" actId="47"/>
        <pc:sldMkLst>
          <pc:docMk/>
          <pc:sldMk cId="81633327" sldId="564"/>
        </pc:sldMkLst>
      </pc:sldChg>
      <pc:sldChg chg="modSp add del mod">
        <pc:chgData name="Anatoliy Kigel" userId="7432c6c4687b0a9c" providerId="LiveId" clId="{4D706A2C-F85E-42B1-8ADD-5537800B2C38}" dt="2022-01-29T18:22:09.229" v="329" actId="47"/>
        <pc:sldMkLst>
          <pc:docMk/>
          <pc:sldMk cId="417739081" sldId="565"/>
        </pc:sldMkLst>
        <pc:spChg chg="mod">
          <ac:chgData name="Anatoliy Kigel" userId="7432c6c4687b0a9c" providerId="LiveId" clId="{4D706A2C-F85E-42B1-8ADD-5537800B2C38}" dt="2022-01-24T07:35:59.202" v="126" actId="20577"/>
          <ac:spMkLst>
            <pc:docMk/>
            <pc:sldMk cId="417739081" sldId="565"/>
            <ac:spMk id="5" creationId="{00000000-0000-0000-0000-000000000000}"/>
          </ac:spMkLst>
        </pc:spChg>
      </pc:sldChg>
      <pc:sldChg chg="add">
        <pc:chgData name="Anatoliy Kigel" userId="7432c6c4687b0a9c" providerId="LiveId" clId="{4D706A2C-F85E-42B1-8ADD-5537800B2C38}" dt="2022-01-24T07:35:38.747" v="113"/>
        <pc:sldMkLst>
          <pc:docMk/>
          <pc:sldMk cId="600371874" sldId="566"/>
        </pc:sldMkLst>
      </pc:sldChg>
    </pc:docChg>
  </pc:docChgLst>
  <pc:docChgLst>
    <pc:chgData name="Anatoliy Kigel" userId="7432c6c4687b0a9c" providerId="LiveId" clId="{65B31AE5-D199-445F-8D30-9AB7516F2116}"/>
    <pc:docChg chg="undo custSel addSld delSld modSld">
      <pc:chgData name="Anatoliy Kigel" userId="7432c6c4687b0a9c" providerId="LiveId" clId="{65B31AE5-D199-445F-8D30-9AB7516F2116}" dt="2021-03-02T08:36:46.983" v="652" actId="1036"/>
      <pc:docMkLst>
        <pc:docMk/>
      </pc:docMkLst>
      <pc:sldChg chg="modSp mod">
        <pc:chgData name="Anatoliy Kigel" userId="7432c6c4687b0a9c" providerId="LiveId" clId="{65B31AE5-D199-445F-8D30-9AB7516F2116}" dt="2021-03-02T08:24:25.473" v="394" actId="207"/>
        <pc:sldMkLst>
          <pc:docMk/>
          <pc:sldMk cId="3313378822" sldId="376"/>
        </pc:sldMkLst>
        <pc:spChg chg="mod">
          <ac:chgData name="Anatoliy Kigel" userId="7432c6c4687b0a9c" providerId="LiveId" clId="{65B31AE5-D199-445F-8D30-9AB7516F2116}" dt="2021-03-02T08:24:25.473" v="394" actId="207"/>
          <ac:spMkLst>
            <pc:docMk/>
            <pc:sldMk cId="3313378822" sldId="37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8.023" v="393" actId="207"/>
        <pc:sldMkLst>
          <pc:docMk/>
          <pc:sldMk cId="1329061896" sldId="396"/>
        </pc:sldMkLst>
        <pc:spChg chg="mod">
          <ac:chgData name="Anatoliy Kigel" userId="7432c6c4687b0a9c" providerId="LiveId" clId="{65B31AE5-D199-445F-8D30-9AB7516F2116}" dt="2021-03-02T08:24:18.023" v="393" actId="207"/>
          <ac:spMkLst>
            <pc:docMk/>
            <pc:sldMk cId="1329061896" sldId="396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1:26.847" v="294" actId="1036"/>
        <pc:sldMkLst>
          <pc:docMk/>
          <pc:sldMk cId="653578417" sldId="397"/>
        </pc:sldMkLst>
        <pc:spChg chg="mod">
          <ac:chgData name="Anatoliy Kigel" userId="7432c6c4687b0a9c" providerId="LiveId" clId="{65B31AE5-D199-445F-8D30-9AB7516F2116}" dt="2021-03-02T08:11:06.519" v="285" actId="1038"/>
          <ac:spMkLst>
            <pc:docMk/>
            <pc:sldMk cId="653578417" sldId="39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1:26.847" v="294" actId="1036"/>
          <ac:spMkLst>
            <pc:docMk/>
            <pc:sldMk cId="653578417" sldId="397"/>
            <ac:spMk id="12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32.757" v="395" actId="207"/>
        <pc:sldMkLst>
          <pc:docMk/>
          <pc:sldMk cId="3253847286" sldId="413"/>
        </pc:sldMkLst>
        <pc:spChg chg="mod">
          <ac:chgData name="Anatoliy Kigel" userId="7432c6c4687b0a9c" providerId="LiveId" clId="{65B31AE5-D199-445F-8D30-9AB7516F2116}" dt="2021-03-02T08:24:32.757" v="395" actId="207"/>
          <ac:spMkLst>
            <pc:docMk/>
            <pc:sldMk cId="3253847286" sldId="413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65B31AE5-D199-445F-8D30-9AB7516F2116}" dt="2021-03-02T08:24:01.774" v="390" actId="207"/>
        <pc:sldMkLst>
          <pc:docMk/>
          <pc:sldMk cId="486339162" sldId="431"/>
        </pc:sldMkLst>
        <pc:spChg chg="mod">
          <ac:chgData name="Anatoliy Kigel" userId="7432c6c4687b0a9c" providerId="LiveId" clId="{65B31AE5-D199-445F-8D30-9AB7516F2116}" dt="2021-03-02T08:24:01.774" v="390" actId="207"/>
          <ac:spMkLst>
            <pc:docMk/>
            <pc:sldMk cId="486339162" sldId="431"/>
            <ac:spMk id="5" creationId="{00000000-0000-0000-0000-000000000000}"/>
          </ac:spMkLst>
        </pc:spChg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1548793034" sldId="432"/>
        </pc:sldMkLst>
      </pc:sldChg>
      <pc:sldChg chg="add">
        <pc:chgData name="Anatoliy Kigel" userId="7432c6c4687b0a9c" providerId="LiveId" clId="{65B31AE5-D199-445F-8D30-9AB7516F2116}" dt="2021-03-02T08:13:09.119" v="297"/>
        <pc:sldMkLst>
          <pc:docMk/>
          <pc:sldMk cId="3746723659" sldId="433"/>
        </pc:sldMkLst>
      </pc:sldChg>
      <pc:sldChg chg="modSp add del mod">
        <pc:chgData name="Anatoliy Kigel" userId="7432c6c4687b0a9c" providerId="LiveId" clId="{65B31AE5-D199-445F-8D30-9AB7516F2116}" dt="2021-03-02T08:23:56.486" v="389" actId="207"/>
        <pc:sldMkLst>
          <pc:docMk/>
          <pc:sldMk cId="2585329170" sldId="440"/>
        </pc:sldMkLst>
        <pc:spChg chg="mod">
          <ac:chgData name="Anatoliy Kigel" userId="7432c6c4687b0a9c" providerId="LiveId" clId="{65B31AE5-D199-445F-8D30-9AB7516F2116}" dt="2021-03-02T08:23:56.486" v="389" actId="207"/>
          <ac:spMkLst>
            <pc:docMk/>
            <pc:sldMk cId="2585329170" sldId="440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13:39.455" v="319" actId="403"/>
        <pc:sldMkLst>
          <pc:docMk/>
          <pc:sldMk cId="894146141" sldId="441"/>
        </pc:sldMkLst>
        <pc:spChg chg="mod">
          <ac:chgData name="Anatoliy Kigel" userId="7432c6c4687b0a9c" providerId="LiveId" clId="{65B31AE5-D199-445F-8D30-9AB7516F2116}" dt="2021-03-02T08:13:39.455" v="319" actId="403"/>
          <ac:spMkLst>
            <pc:docMk/>
            <pc:sldMk cId="894146141" sldId="441"/>
            <ac:spMk id="6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32.550" v="638" actId="1036"/>
        <pc:sldMkLst>
          <pc:docMk/>
          <pc:sldMk cId="1135077634" sldId="442"/>
        </pc:sldMkLst>
        <pc:spChg chg="mod">
          <ac:chgData name="Anatoliy Kigel" userId="7432c6c4687b0a9c" providerId="LiveId" clId="{65B31AE5-D199-445F-8D30-9AB7516F2116}" dt="2021-03-02T08:36:32.039" v="636" actId="1036"/>
          <ac:spMkLst>
            <pc:docMk/>
            <pc:sldMk cId="1135077634" sldId="442"/>
            <ac:spMk id="5" creationId="{00000000-0000-0000-0000-000000000000}"/>
          </ac:spMkLst>
        </pc:spChg>
        <pc:spChg chg="add mod">
          <ac:chgData name="Anatoliy Kigel" userId="7432c6c4687b0a9c" providerId="LiveId" clId="{65B31AE5-D199-445F-8D30-9AB7516F2116}" dt="2021-03-02T08:36:27.729" v="627"/>
          <ac:spMkLst>
            <pc:docMk/>
            <pc:sldMk cId="1135077634" sldId="442"/>
            <ac:spMk id="7" creationId="{84A01DDD-6D23-482F-BE40-207AF1DE5706}"/>
          </ac:spMkLst>
        </pc:spChg>
        <pc:spChg chg="mod">
          <ac:chgData name="Anatoliy Kigel" userId="7432c6c4687b0a9c" providerId="LiveId" clId="{65B31AE5-D199-445F-8D30-9AB7516F2116}" dt="2021-03-02T08:36:30.661" v="632" actId="1036"/>
          <ac:spMkLst>
            <pc:docMk/>
            <pc:sldMk cId="1135077634" sldId="442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27.480" v="626" actId="478"/>
          <ac:spMkLst>
            <pc:docMk/>
            <pc:sldMk cId="1135077634" sldId="442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32.550" v="638" actId="1036"/>
          <ac:picMkLst>
            <pc:docMk/>
            <pc:sldMk cId="1135077634" sldId="442"/>
            <ac:picMk id="2" creationId="{00000000-0000-0000-0000-000000000000}"/>
          </ac:picMkLst>
        </pc:picChg>
      </pc:sldChg>
      <pc:sldChg chg="addSp delSp modSp add del mod">
        <pc:chgData name="Anatoliy Kigel" userId="7432c6c4687b0a9c" providerId="LiveId" clId="{65B31AE5-D199-445F-8D30-9AB7516F2116}" dt="2021-03-02T08:36:39.638" v="644" actId="1036"/>
        <pc:sldMkLst>
          <pc:docMk/>
          <pc:sldMk cId="3044230651" sldId="443"/>
        </pc:sldMkLst>
        <pc:spChg chg="add mod">
          <ac:chgData name="Anatoliy Kigel" userId="7432c6c4687b0a9c" providerId="LiveId" clId="{65B31AE5-D199-445F-8D30-9AB7516F2116}" dt="2021-03-02T08:36:36.944" v="641" actId="1036"/>
          <ac:spMkLst>
            <pc:docMk/>
            <pc:sldMk cId="3044230651" sldId="443"/>
            <ac:spMk id="8" creationId="{85A9E417-A8F2-4BCE-B6AC-EE4805AC1BD6}"/>
          </ac:spMkLst>
        </pc:spChg>
        <pc:spChg chg="mod">
          <ac:chgData name="Anatoliy Kigel" userId="7432c6c4687b0a9c" providerId="LiveId" clId="{65B31AE5-D199-445F-8D30-9AB7516F2116}" dt="2021-03-02T08:36:38.302" v="643" actId="1036"/>
          <ac:spMkLst>
            <pc:docMk/>
            <pc:sldMk cId="3044230651" sldId="443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35.343" v="639" actId="478"/>
          <ac:spMkLst>
            <pc:docMk/>
            <pc:sldMk cId="3044230651" sldId="443"/>
            <ac:spMk id="10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6:39.638" v="644" actId="1036"/>
          <ac:spMkLst>
            <pc:docMk/>
            <pc:sldMk cId="3044230651" sldId="443"/>
            <ac:spMk id="12" creationId="{00000000-0000-0000-0000-000000000000}"/>
          </ac:spMkLst>
        </pc:spChg>
      </pc:sldChg>
      <pc:sldChg chg="addSp delSp modSp add del mod">
        <pc:chgData name="Anatoliy Kigel" userId="7432c6c4687b0a9c" providerId="LiveId" clId="{65B31AE5-D199-445F-8D30-9AB7516F2116}" dt="2021-03-02T08:36:46.983" v="652" actId="1036"/>
        <pc:sldMkLst>
          <pc:docMk/>
          <pc:sldMk cId="1472899663" sldId="445"/>
        </pc:sldMkLst>
        <pc:spChg chg="add mod">
          <ac:chgData name="Anatoliy Kigel" userId="7432c6c4687b0a9c" providerId="LiveId" clId="{65B31AE5-D199-445F-8D30-9AB7516F2116}" dt="2021-03-02T08:36:43.412" v="646"/>
          <ac:spMkLst>
            <pc:docMk/>
            <pc:sldMk cId="1472899663" sldId="445"/>
            <ac:spMk id="6" creationId="{401FAB0E-8148-42A5-93A4-F44DA5AC654C}"/>
          </ac:spMkLst>
        </pc:spChg>
        <pc:spChg chg="mod">
          <ac:chgData name="Anatoliy Kigel" userId="7432c6c4687b0a9c" providerId="LiveId" clId="{65B31AE5-D199-445F-8D30-9AB7516F2116}" dt="2021-03-02T08:36:46.301" v="651" actId="1036"/>
          <ac:spMkLst>
            <pc:docMk/>
            <pc:sldMk cId="1472899663" sldId="445"/>
            <ac:spMk id="9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6:42.248" v="645" actId="478"/>
          <ac:spMkLst>
            <pc:docMk/>
            <pc:sldMk cId="1472899663" sldId="445"/>
            <ac:spMk id="10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36:46.983" v="652" actId="1036"/>
          <ac:picMkLst>
            <pc:docMk/>
            <pc:sldMk cId="1472899663" sldId="445"/>
            <ac:picMk id="2" creationId="{00000000-0000-0000-0000-000000000000}"/>
          </ac:picMkLst>
        </pc:pic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920490204" sldId="446"/>
        </pc:sldMkLst>
        <pc:spChg chg="mod">
          <ac:chgData name="Anatoliy Kigel" userId="7432c6c4687b0a9c" providerId="LiveId" clId="{65B31AE5-D199-445F-8D30-9AB7516F2116}" dt="2021-03-02T08:23:49.193" v="388" actId="207"/>
          <ac:spMkLst>
            <pc:docMk/>
            <pc:sldMk cId="1920490204" sldId="446"/>
            <ac:spMk id="5" creationId="{00000000-0000-0000-0000-000000000000}"/>
          </ac:spMkLst>
        </pc:spChg>
      </pc:sldChg>
      <pc:sldChg chg="modSp add del mod">
        <pc:chgData name="Anatoliy Kigel" userId="7432c6c4687b0a9c" providerId="LiveId" clId="{65B31AE5-D199-445F-8D30-9AB7516F2116}" dt="2021-03-02T08:31:05.110" v="400" actId="47"/>
        <pc:sldMkLst>
          <pc:docMk/>
          <pc:sldMk cId="1162178873" sldId="447"/>
        </pc:sldMkLst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7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14:33.167" v="330" actId="1036"/>
          <ac:spMkLst>
            <pc:docMk/>
            <pc:sldMk cId="1162178873" sldId="447"/>
            <ac:spMk id="13" creationId="{00000000-0000-0000-0000-000000000000}"/>
          </ac:spMkLst>
        </pc:spChg>
        <pc:picChg chg="mod">
          <ac:chgData name="Anatoliy Kigel" userId="7432c6c4687b0a9c" providerId="LiveId" clId="{65B31AE5-D199-445F-8D30-9AB7516F2116}" dt="2021-03-02T08:14:33.167" v="330" actId="1036"/>
          <ac:picMkLst>
            <pc:docMk/>
            <pc:sldMk cId="1162178873" sldId="447"/>
            <ac:picMk id="2" creationId="{00000000-0000-0000-0000-000000000000}"/>
          </ac:picMkLst>
        </pc:picChg>
      </pc:sldChg>
      <pc:sldChg chg="add del">
        <pc:chgData name="Anatoliy Kigel" userId="7432c6c4687b0a9c" providerId="LiveId" clId="{65B31AE5-D199-445F-8D30-9AB7516F2116}" dt="2021-03-02T08:31:05.110" v="400" actId="47"/>
        <pc:sldMkLst>
          <pc:docMk/>
          <pc:sldMk cId="3662453619" sldId="448"/>
        </pc:sldMkLst>
      </pc:sldChg>
      <pc:sldChg chg="modSp mod">
        <pc:chgData name="Anatoliy Kigel" userId="7432c6c4687b0a9c" providerId="LiveId" clId="{65B31AE5-D199-445F-8D30-9AB7516F2116}" dt="2021-03-02T08:23:34.790" v="386" actId="207"/>
        <pc:sldMkLst>
          <pc:docMk/>
          <pc:sldMk cId="4277329049" sldId="461"/>
        </pc:sldMkLst>
        <pc:spChg chg="mod">
          <ac:chgData name="Anatoliy Kigel" userId="7432c6c4687b0a9c" providerId="LiveId" clId="{65B31AE5-D199-445F-8D30-9AB7516F2116}" dt="2021-03-02T08:23:34.790" v="386" actId="207"/>
          <ac:spMkLst>
            <pc:docMk/>
            <pc:sldMk cId="4277329049" sldId="461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08.843" v="385" actId="207"/>
        <pc:sldMkLst>
          <pc:docMk/>
          <pc:sldMk cId="899785685" sldId="474"/>
        </pc:sldMkLst>
        <pc:spChg chg="mod">
          <ac:chgData name="Anatoliy Kigel" userId="7432c6c4687b0a9c" providerId="LiveId" clId="{65B31AE5-D199-445F-8D30-9AB7516F2116}" dt="2021-03-02T08:23:08.843" v="385" actId="207"/>
          <ac:spMkLst>
            <pc:docMk/>
            <pc:sldMk cId="899785685" sldId="474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5:09.754" v="399" actId="404"/>
        <pc:sldMkLst>
          <pc:docMk/>
          <pc:sldMk cId="2229591171" sldId="496"/>
        </pc:sldMkLst>
        <pc:spChg chg="mod">
          <ac:chgData name="Anatoliy Kigel" userId="7432c6c4687b0a9c" providerId="LiveId" clId="{65B31AE5-D199-445F-8D30-9AB7516F2116}" dt="2021-03-02T08:25:09.754" v="399" actId="404"/>
          <ac:spMkLst>
            <pc:docMk/>
            <pc:sldMk cId="2229591171" sldId="496"/>
            <ac:spMk id="9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4:12.805" v="392" actId="207"/>
        <pc:sldMkLst>
          <pc:docMk/>
          <pc:sldMk cId="2495425632" sldId="498"/>
        </pc:sldMkLst>
        <pc:spChg chg="mod">
          <ac:chgData name="Anatoliy Kigel" userId="7432c6c4687b0a9c" providerId="LiveId" clId="{65B31AE5-D199-445F-8D30-9AB7516F2116}" dt="2021-03-02T08:24:12.805" v="392" actId="207"/>
          <ac:spMkLst>
            <pc:docMk/>
            <pc:sldMk cId="2495425632" sldId="498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23:42.157" v="387" actId="207"/>
        <pc:sldMkLst>
          <pc:docMk/>
          <pc:sldMk cId="114327094" sldId="513"/>
        </pc:sldMkLst>
        <pc:spChg chg="mod">
          <ac:chgData name="Anatoliy Kigel" userId="7432c6c4687b0a9c" providerId="LiveId" clId="{65B31AE5-D199-445F-8D30-9AB7516F2116}" dt="2021-03-02T08:23:42.157" v="387" actId="207"/>
          <ac:spMkLst>
            <pc:docMk/>
            <pc:sldMk cId="114327094" sldId="513"/>
            <ac:spMk id="5" creationId="{00000000-0000-0000-0000-000000000000}"/>
          </ac:spMkLst>
        </pc:spChg>
      </pc:sldChg>
      <pc:sldChg chg="modSp mod">
        <pc:chgData name="Anatoliy Kigel" userId="7432c6c4687b0a9c" providerId="LiveId" clId="{65B31AE5-D199-445F-8D30-9AB7516F2116}" dt="2021-03-02T08:17:14.982" v="338" actId="1035"/>
        <pc:sldMkLst>
          <pc:docMk/>
          <pc:sldMk cId="3111026985" sldId="524"/>
        </pc:sldMkLst>
        <pc:spChg chg="mod">
          <ac:chgData name="Anatoliy Kigel" userId="7432c6c4687b0a9c" providerId="LiveId" clId="{65B31AE5-D199-445F-8D30-9AB7516F2116}" dt="2021-03-02T08:17:14.982" v="338" actId="1035"/>
          <ac:spMkLst>
            <pc:docMk/>
            <pc:sldMk cId="3111026985" sldId="524"/>
            <ac:spMk id="3" creationId="{00000000-0000-0000-0000-000000000000}"/>
          </ac:spMkLst>
        </pc:spChg>
      </pc:sldChg>
      <pc:sldChg chg="delSp mod">
        <pc:chgData name="Anatoliy Kigel" userId="7432c6c4687b0a9c" providerId="LiveId" clId="{65B31AE5-D199-445F-8D30-9AB7516F2116}" dt="2021-03-02T08:16:44.710" v="331" actId="478"/>
        <pc:sldMkLst>
          <pc:docMk/>
          <pc:sldMk cId="4023351221" sldId="527"/>
        </pc:sldMkLst>
        <pc:spChg chg="del">
          <ac:chgData name="Anatoliy Kigel" userId="7432c6c4687b0a9c" providerId="LiveId" clId="{65B31AE5-D199-445F-8D30-9AB7516F2116}" dt="2021-03-02T08:16:44.710" v="331" actId="478"/>
          <ac:spMkLst>
            <pc:docMk/>
            <pc:sldMk cId="4023351221" sldId="527"/>
            <ac:spMk id="2" creationId="{00000000-0000-0000-0000-000000000000}"/>
          </ac:spMkLst>
        </pc:spChg>
      </pc:sldChg>
      <pc:sldChg chg="addSp delSp modSp mod">
        <pc:chgData name="Anatoliy Kigel" userId="7432c6c4687b0a9c" providerId="LiveId" clId="{65B31AE5-D199-445F-8D30-9AB7516F2116}" dt="2021-03-02T08:34:54.721" v="625" actId="1076"/>
        <pc:sldMkLst>
          <pc:docMk/>
          <pc:sldMk cId="1506378298" sldId="528"/>
        </pc:sldMkLst>
        <pc:spChg chg="mod">
          <ac:chgData name="Anatoliy Kigel" userId="7432c6c4687b0a9c" providerId="LiveId" clId="{65B31AE5-D199-445F-8D30-9AB7516F2116}" dt="2021-03-02T08:34:34.410" v="620" actId="14100"/>
          <ac:spMkLst>
            <pc:docMk/>
            <pc:sldMk cId="1506378298" sldId="528"/>
            <ac:spMk id="2" creationId="{00000000-0000-0000-0000-000000000000}"/>
          </ac:spMkLst>
        </pc:spChg>
        <pc:spChg chg="add del 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4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49.854" v="624" actId="14100"/>
          <ac:spMkLst>
            <pc:docMk/>
            <pc:sldMk cId="1506378298" sldId="528"/>
            <ac:spMk id="5" creationId="{00000000-0000-0000-0000-000000000000}"/>
          </ac:spMkLst>
        </pc:spChg>
        <pc:spChg chg="mod">
          <ac:chgData name="Anatoliy Kigel" userId="7432c6c4687b0a9c" providerId="LiveId" clId="{65B31AE5-D199-445F-8D30-9AB7516F2116}" dt="2021-03-02T08:34:15.503" v="612" actId="1037"/>
          <ac:spMkLst>
            <pc:docMk/>
            <pc:sldMk cId="1506378298" sldId="528"/>
            <ac:spMk id="6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5.519" v="402" actId="478"/>
          <ac:spMkLst>
            <pc:docMk/>
            <pc:sldMk cId="1506378298" sldId="528"/>
            <ac:spMk id="7" creationId="{00000000-0000-0000-0000-000000000000}"/>
          </ac:spMkLst>
        </pc:spChg>
        <pc:spChg chg="del">
          <ac:chgData name="Anatoliy Kigel" userId="7432c6c4687b0a9c" providerId="LiveId" clId="{65B31AE5-D199-445F-8D30-9AB7516F2116}" dt="2021-03-02T08:31:42.455" v="401" actId="478"/>
          <ac:spMkLst>
            <pc:docMk/>
            <pc:sldMk cId="1506378298" sldId="528"/>
            <ac:spMk id="9" creationId="{00000000-0000-0000-0000-000000000000}"/>
          </ac:spMkLst>
        </pc:spChg>
        <pc:spChg chg="add del">
          <ac:chgData name="Anatoliy Kigel" userId="7432c6c4687b0a9c" providerId="LiveId" clId="{65B31AE5-D199-445F-8D30-9AB7516F2116}" dt="2021-03-02T08:32:32.277" v="452" actId="22"/>
          <ac:spMkLst>
            <pc:docMk/>
            <pc:sldMk cId="1506378298" sldId="528"/>
            <ac:spMk id="11" creationId="{419196FC-0A22-4FE0-9846-C56628F73EEF}"/>
          </ac:spMkLst>
        </pc:spChg>
        <pc:spChg chg="add del mod">
          <ac:chgData name="Anatoliy Kigel" userId="7432c6c4687b0a9c" providerId="LiveId" clId="{65B31AE5-D199-445F-8D30-9AB7516F2116}" dt="2021-03-02T08:34:54.721" v="625" actId="1076"/>
          <ac:spMkLst>
            <pc:docMk/>
            <pc:sldMk cId="1506378298" sldId="528"/>
            <ac:spMk id="13" creationId="{55ACA334-FFE4-4BCB-93DA-73FB6DF38681}"/>
          </ac:spMkLst>
        </pc:spChg>
        <pc:picChg chg="add del mod">
          <ac:chgData name="Anatoliy Kigel" userId="7432c6c4687b0a9c" providerId="LiveId" clId="{65B31AE5-D199-445F-8D30-9AB7516F2116}" dt="2021-03-02T08:34:54.721" v="625" actId="1076"/>
          <ac:picMkLst>
            <pc:docMk/>
            <pc:sldMk cId="1506378298" sldId="528"/>
            <ac:picMk id="12" creationId="{472C972D-1F84-41A3-B7F6-CC5CDC78C192}"/>
          </ac:picMkLst>
        </pc:picChg>
        <pc:cxnChg chg="add mod">
          <ac:chgData name="Anatoliy Kigel" userId="7432c6c4687b0a9c" providerId="LiveId" clId="{65B31AE5-D199-445F-8D30-9AB7516F2116}" dt="2021-03-02T08:34:44.950" v="623" actId="1582"/>
          <ac:cxnSpMkLst>
            <pc:docMk/>
            <pc:sldMk cId="1506378298" sldId="528"/>
            <ac:cxnSpMk id="15" creationId="{CB196E59-6280-487A-8822-B1E11CC93F53}"/>
          </ac:cxnSpMkLst>
        </pc:cxnChg>
      </pc:sldChg>
      <pc:sldChg chg="modSp mod">
        <pc:chgData name="Anatoliy Kigel" userId="7432c6c4687b0a9c" providerId="LiveId" clId="{65B31AE5-D199-445F-8D30-9AB7516F2116}" dt="2021-03-02T08:24:07.505" v="391" actId="207"/>
        <pc:sldMkLst>
          <pc:docMk/>
          <pc:sldMk cId="665538273" sldId="530"/>
        </pc:sldMkLst>
        <pc:spChg chg="mod">
          <ac:chgData name="Anatoliy Kigel" userId="7432c6c4687b0a9c" providerId="LiveId" clId="{65B31AE5-D199-445F-8D30-9AB7516F2116}" dt="2021-03-02T08:24:07.505" v="391" actId="207"/>
          <ac:spMkLst>
            <pc:docMk/>
            <pc:sldMk cId="665538273" sldId="530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847BB01A-A476-47BC-91DF-1E44C740529E}"/>
    <pc:docChg chg="undo custSel addSld delSld modSld">
      <pc:chgData name="Anatoliy Kigel" userId="7432c6c4687b0a9c" providerId="LiveId" clId="{847BB01A-A476-47BC-91DF-1E44C740529E}" dt="2021-06-10T20:52:11.724" v="254" actId="20577"/>
      <pc:docMkLst>
        <pc:docMk/>
      </pc:docMkLst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5221471" sldId="461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4277329049" sldId="461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696302188" sldId="462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1070822381" sldId="462"/>
        </pc:sldMkLst>
      </pc:sldChg>
      <pc:sldChg chg="add del">
        <pc:chgData name="Anatoliy Kigel" userId="7432c6c4687b0a9c" providerId="LiveId" clId="{847BB01A-A476-47BC-91DF-1E44C740529E}" dt="2021-06-07T06:52:04.271" v="224" actId="47"/>
        <pc:sldMkLst>
          <pc:docMk/>
          <pc:sldMk cId="2300718141" sldId="463"/>
        </pc:sldMkLst>
      </pc:sldChg>
      <pc:sldChg chg="del">
        <pc:chgData name="Anatoliy Kigel" userId="7432c6c4687b0a9c" providerId="LiveId" clId="{847BB01A-A476-47BC-91DF-1E44C740529E}" dt="2021-06-07T06:48:33.205" v="4" actId="2696"/>
        <pc:sldMkLst>
          <pc:docMk/>
          <pc:sldMk cId="3639811883" sldId="463"/>
        </pc:sldMkLst>
      </pc:sldChg>
      <pc:sldChg chg="modSp mod">
        <pc:chgData name="Anatoliy Kigel" userId="7432c6c4687b0a9c" providerId="LiveId" clId="{847BB01A-A476-47BC-91DF-1E44C740529E}" dt="2021-06-07T06:48:30.637" v="3" actId="20577"/>
        <pc:sldMkLst>
          <pc:docMk/>
          <pc:sldMk cId="899785685" sldId="474"/>
        </pc:sldMkLst>
        <pc:spChg chg="mod">
          <ac:chgData name="Anatoliy Kigel" userId="7432c6c4687b0a9c" providerId="LiveId" clId="{847BB01A-A476-47BC-91DF-1E44C740529E}" dt="2021-06-07T06:48:30.637" v="3" actId="20577"/>
          <ac:spMkLst>
            <pc:docMk/>
            <pc:sldMk cId="899785685" sldId="474"/>
            <ac:spMk id="5" creationId="{00000000-0000-0000-0000-000000000000}"/>
          </ac:spMkLst>
        </pc:spChg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3720006240" sldId="516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503710912" sldId="517"/>
        </pc:sldMkLst>
      </pc:sldChg>
      <pc:sldChg chg="del">
        <pc:chgData name="Anatoliy Kigel" userId="7432c6c4687b0a9c" providerId="LiveId" clId="{847BB01A-A476-47BC-91DF-1E44C740529E}" dt="2021-06-10T20:50:10.936" v="225" actId="47"/>
        <pc:sldMkLst>
          <pc:docMk/>
          <pc:sldMk cId="1302747808" sldId="518"/>
        </pc:sldMkLst>
      </pc:sldChg>
      <pc:sldChg chg="delSp modSp mod">
        <pc:chgData name="Anatoliy Kigel" userId="7432c6c4687b0a9c" providerId="LiveId" clId="{847BB01A-A476-47BC-91DF-1E44C740529E}" dt="2021-06-10T20:52:11.724" v="254" actId="20577"/>
        <pc:sldMkLst>
          <pc:docMk/>
          <pc:sldMk cId="1506378298" sldId="528"/>
        </pc:sldMkLst>
        <pc:spChg chg="mod">
          <ac:chgData name="Anatoliy Kigel" userId="7432c6c4687b0a9c" providerId="LiveId" clId="{847BB01A-A476-47BC-91DF-1E44C740529E}" dt="2021-06-10T20:52:04.514" v="249" actId="20577"/>
          <ac:spMkLst>
            <pc:docMk/>
            <pc:sldMk cId="1506378298" sldId="528"/>
            <ac:spMk id="2" creationId="{00000000-0000-0000-0000-000000000000}"/>
          </ac:spMkLst>
        </pc:spChg>
        <pc:spChg chg="mod">
          <ac:chgData name="Anatoliy Kigel" userId="7432c6c4687b0a9c" providerId="LiveId" clId="{847BB01A-A476-47BC-91DF-1E44C740529E}" dt="2021-06-10T20:52:11.724" v="254" actId="20577"/>
          <ac:spMkLst>
            <pc:docMk/>
            <pc:sldMk cId="1506378298" sldId="528"/>
            <ac:spMk id="4" creationId="{00000000-0000-0000-0000-000000000000}"/>
          </ac:spMkLst>
        </pc:spChg>
        <pc:spChg chg="del">
          <ac:chgData name="Anatoliy Kigel" userId="7432c6c4687b0a9c" providerId="LiveId" clId="{847BB01A-A476-47BC-91DF-1E44C740529E}" dt="2021-06-10T20:51:33.139" v="226" actId="478"/>
          <ac:spMkLst>
            <pc:docMk/>
            <pc:sldMk cId="1506378298" sldId="528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847BB01A-A476-47BC-91DF-1E44C740529E}" dt="2021-06-07T06:51:55.649" v="223" actId="207"/>
        <pc:sldMkLst>
          <pc:docMk/>
          <pc:sldMk cId="1448568263" sldId="531"/>
        </pc:sldMkLst>
        <pc:spChg chg="mod">
          <ac:chgData name="Anatoliy Kigel" userId="7432c6c4687b0a9c" providerId="LiveId" clId="{847BB01A-A476-47BC-91DF-1E44C740529E}" dt="2021-06-07T06:51:55.649" v="223" actId="207"/>
          <ac:spMkLst>
            <pc:docMk/>
            <pc:sldMk cId="1448568263" sldId="531"/>
            <ac:spMk id="3" creationId="{00000000-0000-0000-0000-000000000000}"/>
          </ac:spMkLst>
        </pc:spChg>
        <pc:spChg chg="mod">
          <ac:chgData name="Anatoliy Kigel" userId="7432c6c4687b0a9c" providerId="LiveId" clId="{847BB01A-A476-47BC-91DF-1E44C740529E}" dt="2021-06-07T06:51:47.868" v="222" actId="1035"/>
          <ac:spMkLst>
            <pc:docMk/>
            <pc:sldMk cId="1448568263" sldId="531"/>
            <ac:spMk id="5" creationId="{00000000-0000-0000-0000-000000000000}"/>
          </ac:spMkLst>
        </pc:spChg>
      </pc:sldChg>
    </pc:docChg>
  </pc:docChgLst>
  <pc:docChgLst>
    <pc:chgData name="Anatoliy Kigel" userId="7432c6c4687b0a9c" providerId="LiveId" clId="{EDC6EF7A-E9C1-44DE-819C-E91DD52383BB}"/>
    <pc:docChg chg="custSel addSld delSld modSld">
      <pc:chgData name="Anatoliy Kigel" userId="7432c6c4687b0a9c" providerId="LiveId" clId="{EDC6EF7A-E9C1-44DE-819C-E91DD52383BB}" dt="2022-01-23T19:16:39.390" v="66" actId="404"/>
      <pc:docMkLst>
        <pc:docMk/>
      </pc:docMkLst>
      <pc:sldChg chg="del">
        <pc:chgData name="Anatoliy Kigel" userId="7432c6c4687b0a9c" providerId="LiveId" clId="{EDC6EF7A-E9C1-44DE-819C-E91DD52383BB}" dt="2022-01-23T19:15:57.526" v="3" actId="47"/>
        <pc:sldMkLst>
          <pc:docMk/>
          <pc:sldMk cId="3433583361" sldId="399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359246607" sldId="408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1306185162" sldId="422"/>
        </pc:sldMkLst>
      </pc:sldChg>
      <pc:sldChg chg="add">
        <pc:chgData name="Anatoliy Kigel" userId="7432c6c4687b0a9c" providerId="LiveId" clId="{EDC6EF7A-E9C1-44DE-819C-E91DD52383BB}" dt="2022-01-23T19:15:47.485" v="1"/>
        <pc:sldMkLst>
          <pc:docMk/>
          <pc:sldMk cId="236005783" sldId="425"/>
        </pc:sldMkLst>
      </pc:sldChg>
      <pc:sldChg chg="modSp add mod">
        <pc:chgData name="Anatoliy Kigel" userId="7432c6c4687b0a9c" providerId="LiveId" clId="{EDC6EF7A-E9C1-44DE-819C-E91DD52383BB}" dt="2022-01-23T19:16:39.390" v="66" actId="404"/>
        <pc:sldMkLst>
          <pc:docMk/>
          <pc:sldMk cId="1809769971" sldId="444"/>
        </pc:sldMkLst>
        <pc:spChg chg="mod">
          <ac:chgData name="Anatoliy Kigel" userId="7432c6c4687b0a9c" providerId="LiveId" clId="{EDC6EF7A-E9C1-44DE-819C-E91DD52383BB}" dt="2022-01-23T19:16:39.390" v="66" actId="404"/>
          <ac:spMkLst>
            <pc:docMk/>
            <pc:sldMk cId="1809769971" sldId="444"/>
            <ac:spMk id="7" creationId="{00000000-0000-0000-0000-000000000000}"/>
          </ac:spMkLst>
        </pc:spChg>
        <pc:spChg chg="mod">
          <ac:chgData name="Anatoliy Kigel" userId="7432c6c4687b0a9c" providerId="LiveId" clId="{EDC6EF7A-E9C1-44DE-819C-E91DD52383BB}" dt="2022-01-23T19:16:07.525" v="8" actId="207"/>
          <ac:spMkLst>
            <pc:docMk/>
            <pc:sldMk cId="1809769971" sldId="444"/>
            <ac:spMk id="10" creationId="{00000000-0000-0000-0000-000000000000}"/>
          </ac:spMkLst>
        </pc:spChg>
      </pc:sldChg>
      <pc:sldChg chg="add">
        <pc:chgData name="Anatoliy Kigel" userId="7432c6c4687b0a9c" providerId="LiveId" clId="{EDC6EF7A-E9C1-44DE-819C-E91DD52383BB}" dt="2022-01-19T17:41:28.225" v="0"/>
        <pc:sldMkLst>
          <pc:docMk/>
          <pc:sldMk cId="1245348439" sldId="445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098042567" sldId="529"/>
        </pc:sldMkLst>
      </pc:sldChg>
      <pc:sldChg chg="del">
        <pc:chgData name="Anatoliy Kigel" userId="7432c6c4687b0a9c" providerId="LiveId" clId="{EDC6EF7A-E9C1-44DE-819C-E91DD52383BB}" dt="2022-01-23T19:15:53.828" v="2" actId="47"/>
        <pc:sldMkLst>
          <pc:docMk/>
          <pc:sldMk cId="1448568263" sldId="531"/>
        </pc:sldMkLst>
      </pc:sldChg>
    </pc:docChg>
  </pc:docChgLst>
  <pc:docChgLst>
    <pc:chgData name="Anatoliy Kigel" userId="7432c6c4687b0a9c" providerId="LiveId" clId="{7C31E199-7EEE-4477-9C87-CC96F8BA28F4}"/>
    <pc:docChg chg="custSel delSld modSld">
      <pc:chgData name="Anatoliy Kigel" userId="7432c6c4687b0a9c" providerId="LiveId" clId="{7C31E199-7EEE-4477-9C87-CC96F8BA28F4}" dt="2024-01-04T18:44:10.321" v="54" actId="6549"/>
      <pc:docMkLst>
        <pc:docMk/>
      </pc:docMkLst>
      <pc:sldChg chg="addSp delSp modSp mod">
        <pc:chgData name="Anatoliy Kigel" userId="7432c6c4687b0a9c" providerId="LiveId" clId="{7C31E199-7EEE-4477-9C87-CC96F8BA28F4}" dt="2024-01-04T18:43:31.684" v="45" actId="1036"/>
        <pc:sldMkLst>
          <pc:docMk/>
          <pc:sldMk cId="0" sldId="341"/>
        </pc:sldMkLst>
        <pc:spChg chg="add mod">
          <ac:chgData name="Anatoliy Kigel" userId="7432c6c4687b0a9c" providerId="LiveId" clId="{7C31E199-7EEE-4477-9C87-CC96F8BA28F4}" dt="2024-01-04T18:43:31.684" v="45" actId="1036"/>
          <ac:spMkLst>
            <pc:docMk/>
            <pc:sldMk cId="0" sldId="341"/>
            <ac:spMk id="3" creationId="{7B5C2319-F70B-EB6E-4996-D026A6AE017C}"/>
          </ac:spMkLst>
        </pc:spChg>
        <pc:spChg chg="del">
          <ac:chgData name="Anatoliy Kigel" userId="7432c6c4687b0a9c" providerId="LiveId" clId="{7C31E199-7EEE-4477-9C87-CC96F8BA28F4}" dt="2024-01-04T18:43:29.867" v="40" actId="478"/>
          <ac:spMkLst>
            <pc:docMk/>
            <pc:sldMk cId="0" sldId="341"/>
            <ac:spMk id="8" creationId="{00000000-0000-0000-0000-000000000000}"/>
          </ac:spMkLst>
        </pc:spChg>
      </pc:sldChg>
      <pc:sldChg chg="modSp mod">
        <pc:chgData name="Anatoliy Kigel" userId="7432c6c4687b0a9c" providerId="LiveId" clId="{7C31E199-7EEE-4477-9C87-CC96F8BA28F4}" dt="2024-01-04T18:43:03.301" v="32" actId="6549"/>
        <pc:sldMkLst>
          <pc:docMk/>
          <pc:sldMk cId="0" sldId="356"/>
        </pc:sldMkLst>
        <pc:spChg chg="mod">
          <ac:chgData name="Anatoliy Kigel" userId="7432c6c4687b0a9c" providerId="LiveId" clId="{7C31E199-7EEE-4477-9C87-CC96F8BA28F4}" dt="2024-01-04T18:43:03.301" v="32" actId="6549"/>
          <ac:spMkLst>
            <pc:docMk/>
            <pc:sldMk cId="0" sldId="356"/>
            <ac:spMk id="8" creationId="{00000000-0000-0000-0000-000000000000}"/>
          </ac:spMkLst>
        </pc:spChg>
      </pc:sldChg>
      <pc:sldChg chg="modSp mod">
        <pc:chgData name="Anatoliy Kigel" userId="7432c6c4687b0a9c" providerId="LiveId" clId="{7C31E199-7EEE-4477-9C87-CC96F8BA28F4}" dt="2024-01-04T18:43:19.331" v="38" actId="6549"/>
        <pc:sldMkLst>
          <pc:docMk/>
          <pc:sldMk cId="0" sldId="357"/>
        </pc:sldMkLst>
        <pc:spChg chg="mod">
          <ac:chgData name="Anatoliy Kigel" userId="7432c6c4687b0a9c" providerId="LiveId" clId="{7C31E199-7EEE-4477-9C87-CC96F8BA28F4}" dt="2024-01-04T18:43:19.331" v="38" actId="6549"/>
          <ac:spMkLst>
            <pc:docMk/>
            <pc:sldMk cId="0" sldId="357"/>
            <ac:spMk id="9" creationId="{00000000-0000-0000-0000-000000000000}"/>
          </ac:spMkLst>
        </pc:spChg>
      </pc:sldChg>
      <pc:sldChg chg="modSp mod">
        <pc:chgData name="Anatoliy Kigel" userId="7432c6c4687b0a9c" providerId="LiveId" clId="{7C31E199-7EEE-4477-9C87-CC96F8BA28F4}" dt="2024-01-04T18:44:10.321" v="54" actId="6549"/>
        <pc:sldMkLst>
          <pc:docMk/>
          <pc:sldMk cId="653578417" sldId="397"/>
        </pc:sldMkLst>
        <pc:spChg chg="mod">
          <ac:chgData name="Anatoliy Kigel" userId="7432c6c4687b0a9c" providerId="LiveId" clId="{7C31E199-7EEE-4477-9C87-CC96F8BA28F4}" dt="2024-01-04T18:44:10.321" v="54" actId="6549"/>
          <ac:spMkLst>
            <pc:docMk/>
            <pc:sldMk cId="653578417" sldId="397"/>
            <ac:spMk id="9" creationId="{00000000-0000-0000-0000-000000000000}"/>
          </ac:spMkLst>
        </pc:spChg>
      </pc:sldChg>
      <pc:sldChg chg="modSp mod">
        <pc:chgData name="Anatoliy Kigel" userId="7432c6c4687b0a9c" providerId="LiveId" clId="{7C31E199-7EEE-4477-9C87-CC96F8BA28F4}" dt="2023-12-29T17:44:38.128" v="6" actId="20577"/>
        <pc:sldMkLst>
          <pc:docMk/>
          <pc:sldMk cId="236005783" sldId="425"/>
        </pc:sldMkLst>
        <pc:spChg chg="mod">
          <ac:chgData name="Anatoliy Kigel" userId="7432c6c4687b0a9c" providerId="LiveId" clId="{7C31E199-7EEE-4477-9C87-CC96F8BA28F4}" dt="2023-12-29T17:44:38.128" v="6" actId="20577"/>
          <ac:spMkLst>
            <pc:docMk/>
            <pc:sldMk cId="236005783" sldId="425"/>
            <ac:spMk id="5" creationId="{00000000-0000-0000-0000-000000000000}"/>
          </ac:spMkLst>
        </pc:spChg>
      </pc:sldChg>
      <pc:sldChg chg="modSp mod">
        <pc:chgData name="Anatoliy Kigel" userId="7432c6c4687b0a9c" providerId="LiveId" clId="{7C31E199-7EEE-4477-9C87-CC96F8BA28F4}" dt="2023-12-29T17:38:58.186" v="4" actId="115"/>
        <pc:sldMkLst>
          <pc:docMk/>
          <pc:sldMk cId="1809769971" sldId="444"/>
        </pc:sldMkLst>
        <pc:spChg chg="mod">
          <ac:chgData name="Anatoliy Kigel" userId="7432c6c4687b0a9c" providerId="LiveId" clId="{7C31E199-7EEE-4477-9C87-CC96F8BA28F4}" dt="2023-12-29T17:38:58.186" v="4" actId="115"/>
          <ac:spMkLst>
            <pc:docMk/>
            <pc:sldMk cId="1809769971" sldId="444"/>
            <ac:spMk id="7" creationId="{00000000-0000-0000-0000-000000000000}"/>
          </ac:spMkLst>
        </pc:spChg>
      </pc:sldChg>
      <pc:sldChg chg="modSp mod">
        <pc:chgData name="Anatoliy Kigel" userId="7432c6c4687b0a9c" providerId="LiveId" clId="{7C31E199-7EEE-4477-9C87-CC96F8BA28F4}" dt="2024-01-04T18:42:40.544" v="18" actId="6549"/>
        <pc:sldMkLst>
          <pc:docMk/>
          <pc:sldMk cId="1990921513" sldId="460"/>
        </pc:sldMkLst>
        <pc:spChg chg="mod">
          <ac:chgData name="Anatoliy Kigel" userId="7432c6c4687b0a9c" providerId="LiveId" clId="{7C31E199-7EEE-4477-9C87-CC96F8BA28F4}" dt="2024-01-04T18:42:40.544" v="18" actId="6549"/>
          <ac:spMkLst>
            <pc:docMk/>
            <pc:sldMk cId="1990921513" sldId="460"/>
            <ac:spMk id="9" creationId="{00000000-0000-0000-0000-000000000000}"/>
          </ac:spMkLst>
        </pc:spChg>
      </pc:sldChg>
      <pc:sldChg chg="del">
        <pc:chgData name="Anatoliy Kigel" userId="7432c6c4687b0a9c" providerId="LiveId" clId="{7C31E199-7EEE-4477-9C87-CC96F8BA28F4}" dt="2023-12-29T17:44:35.479" v="5" actId="2696"/>
        <pc:sldMkLst>
          <pc:docMk/>
          <pc:sldMk cId="2495425632" sldId="498"/>
        </pc:sldMkLst>
      </pc:sldChg>
      <pc:sldChg chg="del">
        <pc:chgData name="Anatoliy Kigel" userId="7432c6c4687b0a9c" providerId="LiveId" clId="{7C31E199-7EEE-4477-9C87-CC96F8BA28F4}" dt="2023-12-29T17:44:35.479" v="5" actId="2696"/>
        <pc:sldMkLst>
          <pc:docMk/>
          <pc:sldMk cId="1532842395" sldId="499"/>
        </pc:sldMkLst>
      </pc:sldChg>
      <pc:sldChg chg="del">
        <pc:chgData name="Anatoliy Kigel" userId="7432c6c4687b0a9c" providerId="LiveId" clId="{7C31E199-7EEE-4477-9C87-CC96F8BA28F4}" dt="2023-12-29T17:44:35.479" v="5" actId="2696"/>
        <pc:sldMkLst>
          <pc:docMk/>
          <pc:sldMk cId="2453015292" sldId="500"/>
        </pc:sldMkLst>
      </pc:sldChg>
      <pc:sldChg chg="del">
        <pc:chgData name="Anatoliy Kigel" userId="7432c6c4687b0a9c" providerId="LiveId" clId="{7C31E199-7EEE-4477-9C87-CC96F8BA28F4}" dt="2023-12-29T17:44:35.479" v="5" actId="2696"/>
        <pc:sldMkLst>
          <pc:docMk/>
          <pc:sldMk cId="1657804849" sldId="5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04.01.2024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68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04.01.2024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uk.javascript.info/prototyp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k.javascript.info/prototyp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k.javascript.info/object-toprimitiv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k.wikipedia.org/wiki/&#1040;&#1083;&#1075;&#1086;&#1088;&#1080;&#1090;&#1084;_&#1051;&#1091;&#1085;&#1072;" TargetMode="Externa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freeformatter.com/credit-card-number-generator-validator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k.javascript.info/object-metho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k.javascript.info/constructor-n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520226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  <a:latin typeface="+mj-lt"/>
              </a:rPr>
              <a:t>ООП и </a:t>
            </a:r>
            <a:r>
              <a:rPr lang="en-US" sz="6000" b="1" dirty="0">
                <a:solidFill>
                  <a:schemeClr val="bg1"/>
                </a:solidFill>
                <a:latin typeface="+mj-lt"/>
              </a:rPr>
              <a:t>JavaScript</a:t>
            </a:r>
            <a:endParaRPr lang="uk-UA" sz="60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9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1199456" y="2636912"/>
            <a:ext cx="9721080" cy="1728192"/>
          </a:xfrm>
        </p:spPr>
        <p:txBody>
          <a:bodyPr>
            <a:noAutofit/>
          </a:bodyPr>
          <a:lstStyle/>
          <a:p>
            <a:pPr algn="just"/>
            <a:r>
              <a:rPr lang="ru-RU" sz="2400" b="1" dirty="0"/>
              <a:t>Прототип </a:t>
            </a:r>
            <a:r>
              <a:rPr lang="ru-RU" sz="2400" dirty="0"/>
              <a:t>это</a:t>
            </a:r>
            <a:r>
              <a:rPr lang="en-US" sz="2400" dirty="0"/>
              <a:t> </a:t>
            </a:r>
            <a:r>
              <a:rPr lang="ru-RU" sz="2400" dirty="0"/>
              <a:t>объект который «дополняет» своими свойствами и методами другой (дочерний) объект. Установить кто у объекта будет </a:t>
            </a:r>
            <a:r>
              <a:rPr lang="ru-RU" sz="2400" b="1" dirty="0"/>
              <a:t>прототипом </a:t>
            </a:r>
            <a:r>
              <a:rPr lang="ru-RU" sz="2400" dirty="0"/>
              <a:t> можно при помощи свойства </a:t>
            </a:r>
            <a:r>
              <a:rPr lang="en-US" sz="2400" b="1" dirty="0"/>
              <a:t>__proto__</a:t>
            </a:r>
            <a:r>
              <a:rPr lang="en-US" sz="2400" dirty="0"/>
              <a:t>.</a:t>
            </a:r>
            <a:endParaRPr lang="uk-UA" sz="2400" b="1" dirty="0"/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3197932" y="44624"/>
            <a:ext cx="5832648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456" y="1220559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У объекта может быть объект-предок, в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его называют </a:t>
            </a:r>
            <a:r>
              <a:rPr lang="ru-RU" sz="2400" b="1" dirty="0"/>
              <a:t>прототипом</a:t>
            </a:r>
            <a:r>
              <a:rPr lang="ru-RU" sz="2400" dirty="0"/>
              <a:t>. Если требуемое свойство (или метод) не найден в объекте, то оно ищется у </a:t>
            </a:r>
            <a:r>
              <a:rPr lang="ru-RU" sz="2400" b="1" dirty="0"/>
              <a:t>прототипа</a:t>
            </a:r>
            <a:r>
              <a:rPr lang="ru-RU" sz="2400" dirty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99456" y="4532927"/>
            <a:ext cx="9721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333333"/>
                </a:solidFill>
              </a:rPr>
              <a:t>Благодаря </a:t>
            </a:r>
            <a:r>
              <a:rPr lang="ru-RU" sz="2400" b="1" dirty="0">
                <a:solidFill>
                  <a:srgbClr val="333333"/>
                </a:solidFill>
              </a:rPr>
              <a:t>прототипам</a:t>
            </a:r>
            <a:r>
              <a:rPr lang="ru-RU" sz="2400" dirty="0">
                <a:solidFill>
                  <a:srgbClr val="333333"/>
                </a:solidFill>
              </a:rPr>
              <a:t> в </a:t>
            </a:r>
            <a:r>
              <a:rPr lang="ru-RU" sz="2400" b="1" dirty="0" err="1">
                <a:solidFill>
                  <a:srgbClr val="333333"/>
                </a:solidFill>
              </a:rPr>
              <a:t>JavaScript</a:t>
            </a:r>
            <a:r>
              <a:rPr lang="ru-RU" sz="2400" dirty="0">
                <a:solidFill>
                  <a:srgbClr val="333333"/>
                </a:solidFill>
              </a:rPr>
              <a:t> можно организовать объекты в «</a:t>
            </a:r>
            <a:r>
              <a:rPr lang="ru-RU" sz="2400" b="1" dirty="0">
                <a:solidFill>
                  <a:srgbClr val="333333"/>
                </a:solidFill>
              </a:rPr>
              <a:t>цепочки</a:t>
            </a:r>
            <a:r>
              <a:rPr lang="ru-RU" sz="2400" dirty="0">
                <a:solidFill>
                  <a:srgbClr val="333333"/>
                </a:solidFill>
              </a:rPr>
              <a:t>» так, чтобы свойство, не найденное в одном объекте, автоматически искалось бы в другом (родительском).</a:t>
            </a:r>
            <a:endParaRPr lang="uk-UA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uk-UA" sz="2400" b="1" dirty="0">
                <a:hlinkClick r:id="rId2"/>
              </a:rPr>
              <a:t>https://</a:t>
            </a:r>
            <a:r>
              <a:rPr lang="en-US" sz="2400" b="1" dirty="0" err="1">
                <a:hlinkClick r:id="rId2"/>
              </a:rPr>
              <a:t>uk</a:t>
            </a:r>
            <a:r>
              <a:rPr lang="uk-UA" sz="2400" b="1" dirty="0">
                <a:hlinkClick r:id="rId2"/>
              </a:rPr>
              <a:t>.</a:t>
            </a:r>
            <a:r>
              <a:rPr lang="uk-UA" sz="2400" b="1" dirty="0" err="1">
                <a:hlinkClick r:id="rId2"/>
              </a:rPr>
              <a:t>javascript</a:t>
            </a:r>
            <a:r>
              <a:rPr lang="uk-UA" sz="2400" b="1" dirty="0">
                <a:hlinkClick r:id="rId2"/>
              </a:rPr>
              <a:t>.</a:t>
            </a:r>
            <a:r>
              <a:rPr lang="en-US" sz="2400" b="1" dirty="0">
                <a:hlinkClick r:id="rId2"/>
              </a:rPr>
              <a:t>info</a:t>
            </a:r>
            <a:r>
              <a:rPr lang="uk-UA" sz="2400" b="1" dirty="0">
                <a:hlinkClick r:id="rId2"/>
              </a:rPr>
              <a:t>/</a:t>
            </a:r>
            <a:r>
              <a:rPr lang="en-US" sz="2400" b="1" dirty="0">
                <a:hlinkClick r:id="rId2"/>
              </a:rPr>
              <a:t>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Заголовок 4"/>
          <p:cNvSpPr txBox="1">
            <a:spLocks/>
          </p:cNvSpPr>
          <p:nvPr/>
        </p:nvSpPr>
        <p:spPr>
          <a:xfrm>
            <a:off x="0" y="125760"/>
            <a:ext cx="121920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Прототипы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2144" y="1196752"/>
            <a:ext cx="32403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Свойство или метод не найденные в объекте – будут взяты из </a:t>
            </a:r>
            <a:r>
              <a:rPr lang="ru-RU" sz="2400" b="1" dirty="0"/>
              <a:t>прототипа</a:t>
            </a:r>
            <a:r>
              <a:rPr lang="ru-RU" sz="2400" dirty="0"/>
              <a:t> (или </a:t>
            </a:r>
            <a:r>
              <a:rPr lang="ru-RU" sz="2400" i="1" dirty="0"/>
              <a:t>прототипа </a:t>
            </a:r>
            <a:r>
              <a:rPr lang="ru-RU" sz="2400" i="1" dirty="0" err="1"/>
              <a:t>прототипа</a:t>
            </a:r>
            <a:r>
              <a:rPr lang="ru-RU" sz="2400" dirty="0"/>
              <a:t>, если в цепочке прототипов искомое свойство или метод есть).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980728"/>
            <a:ext cx="5976664" cy="4680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5C2319-F70B-EB6E-4996-D026A6AE017C}"/>
              </a:ext>
            </a:extLst>
          </p:cNvPr>
          <p:cNvSpPr txBox="1"/>
          <p:nvPr/>
        </p:nvSpPr>
        <p:spPr>
          <a:xfrm>
            <a:off x="164159" y="620769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uk-UA" sz="2400" b="1" dirty="0">
                <a:hlinkClick r:id="rId3"/>
              </a:rPr>
              <a:t>https://</a:t>
            </a:r>
            <a:r>
              <a:rPr lang="en-US" sz="2400" b="1" dirty="0" err="1">
                <a:hlinkClick r:id="rId3"/>
              </a:rPr>
              <a:t>uk</a:t>
            </a:r>
            <a:r>
              <a:rPr lang="uk-UA" sz="2400" b="1" dirty="0">
                <a:hlinkClick r:id="rId3"/>
              </a:rPr>
              <a:t>.</a:t>
            </a:r>
            <a:r>
              <a:rPr lang="uk-UA" sz="2400" b="1" dirty="0" err="1">
                <a:hlinkClick r:id="rId3"/>
              </a:rPr>
              <a:t>javascript</a:t>
            </a:r>
            <a:r>
              <a:rPr lang="uk-UA" sz="2400" b="1" dirty="0">
                <a:hlinkClick r:id="rId3"/>
              </a:rPr>
              <a:t>.</a:t>
            </a:r>
            <a:r>
              <a:rPr lang="en-US" sz="2400" b="1" dirty="0">
                <a:hlinkClick r:id="rId3"/>
              </a:rPr>
              <a:t>info</a:t>
            </a:r>
            <a:r>
              <a:rPr lang="uk-UA" sz="2400" b="1" dirty="0">
                <a:hlinkClick r:id="rId3"/>
              </a:rPr>
              <a:t>/</a:t>
            </a:r>
            <a:r>
              <a:rPr lang="en-US" sz="2400" b="1" dirty="0">
                <a:hlinkClick r:id="rId3"/>
              </a:rPr>
              <a:t>prototypes</a:t>
            </a:r>
            <a:endParaRPr lang="uk-UA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202" y="0"/>
            <a:ext cx="12182797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3</a:t>
            </a:r>
            <a:r>
              <a:rPr lang="en-US" sz="8000" b="1" dirty="0"/>
              <a:t>. </a:t>
            </a:r>
            <a:r>
              <a:rPr lang="ru-RU" sz="8000" b="1" dirty="0"/>
              <a:t>Методы</a:t>
            </a:r>
            <a:br>
              <a:rPr lang="ru-RU" sz="8000" b="1" dirty="0"/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</a:rPr>
              <a:t>toString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3600" b="1" dirty="0"/>
              <a:t>/ </a:t>
            </a:r>
            <a:r>
              <a:rPr lang="en-US" sz="3600" b="1" dirty="0">
                <a:solidFill>
                  <a:srgbClr val="FFFF00"/>
                </a:solidFill>
              </a:rPr>
              <a:t>.</a:t>
            </a:r>
            <a:r>
              <a:rPr lang="en-US" sz="3600" b="1" dirty="0" err="1">
                <a:solidFill>
                  <a:srgbClr val="FFFF00"/>
                </a:solidFill>
              </a:rPr>
              <a:t>valueOf</a:t>
            </a:r>
            <a:r>
              <a:rPr lang="en-US" sz="3600" b="1" dirty="0">
                <a:solidFill>
                  <a:srgbClr val="FFFF00"/>
                </a:solidFill>
              </a:rPr>
              <a:t>()</a:t>
            </a:r>
            <a:endParaRPr lang="uk-UA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6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31031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Методы </a:t>
            </a:r>
            <a:r>
              <a:rPr lang="en-US" sz="3200" b="1" dirty="0">
                <a:solidFill>
                  <a:srgbClr val="00B050"/>
                </a:solidFill>
              </a:rPr>
              <a:t>.</a:t>
            </a:r>
            <a:r>
              <a:rPr lang="en-US" sz="3200" b="1" dirty="0" err="1">
                <a:solidFill>
                  <a:srgbClr val="00B050"/>
                </a:solidFill>
              </a:rPr>
              <a:t>toString</a:t>
            </a:r>
            <a:r>
              <a:rPr lang="en-US" sz="3200" b="1" dirty="0">
                <a:solidFill>
                  <a:srgbClr val="00B050"/>
                </a:solidFill>
              </a:rPr>
              <a:t>()</a:t>
            </a:r>
            <a:r>
              <a:rPr lang="ru-RU" sz="3200" b="1" dirty="0">
                <a:solidFill>
                  <a:srgbClr val="00B050"/>
                </a:solidFill>
              </a:rPr>
              <a:t> </a:t>
            </a:r>
            <a:r>
              <a:rPr lang="ru-RU" sz="3200" b="1" dirty="0"/>
              <a:t>/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valueOf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ru-RU" sz="3200" b="1" dirty="0"/>
              <a:t>у объектов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1464" y="4892967"/>
            <a:ext cx="9721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Метод </a:t>
            </a:r>
            <a:r>
              <a:rPr lang="en-US" sz="2400" b="1" dirty="0"/>
              <a:t>.</a:t>
            </a:r>
            <a:r>
              <a:rPr lang="en-US" sz="2400" b="1" dirty="0" err="1"/>
              <a:t>toString</a:t>
            </a:r>
            <a:r>
              <a:rPr lang="en-US" sz="2400" b="1" dirty="0"/>
              <a:t>()</a:t>
            </a:r>
            <a:r>
              <a:rPr lang="ru-RU" sz="2400" dirty="0"/>
              <a:t>, если он определен у объекта – позволяет браузеру корректно преобразовать объект </a:t>
            </a:r>
            <a:r>
              <a:rPr lang="ru-RU" sz="2400" b="1" dirty="0"/>
              <a:t>к строке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Также есть метод </a:t>
            </a:r>
            <a:r>
              <a:rPr lang="en-US" sz="2400" b="1" dirty="0"/>
              <a:t>.</a:t>
            </a:r>
            <a:r>
              <a:rPr lang="en-US" sz="2400" b="1" dirty="0" err="1"/>
              <a:t>valueOf</a:t>
            </a:r>
            <a:r>
              <a:rPr lang="en-US" sz="2400" b="1" dirty="0"/>
              <a:t>() </a:t>
            </a:r>
            <a:r>
              <a:rPr lang="ru-RU" sz="2400" dirty="0"/>
              <a:t>для преобразования </a:t>
            </a:r>
            <a:r>
              <a:rPr lang="ru-RU" sz="2400" b="1" dirty="0"/>
              <a:t>к числу</a:t>
            </a:r>
            <a:r>
              <a:rPr lang="ru-RU" sz="2400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28263" y="623731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b="1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0769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 </a:t>
            </a:r>
            <a:r>
              <a:rPr lang="en-US" sz="2400" b="1" dirty="0">
                <a:hlinkClick r:id="rId2"/>
              </a:rPr>
              <a:t>https://uk.javascript.info/object-toprimitive</a:t>
            </a:r>
            <a:endParaRPr lang="en-US" sz="2400" b="1" dirty="0"/>
          </a:p>
          <a:p>
            <a:pPr algn="ctr"/>
            <a:endParaRPr lang="uk-UA" sz="2400" b="1" dirty="0"/>
          </a:p>
          <a:p>
            <a:pPr algn="ctr"/>
            <a:endParaRPr lang="uk-UA" sz="2400" b="1" dirty="0"/>
          </a:p>
          <a:p>
            <a:pPr algn="ctr"/>
            <a:endParaRPr lang="uk-UA" sz="24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1675" t="4143" r="1101" b="4222"/>
          <a:stretch/>
        </p:blipFill>
        <p:spPr>
          <a:xfrm>
            <a:off x="7248127" y="1078075"/>
            <a:ext cx="4176465" cy="1152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27" y="3023002"/>
            <a:ext cx="4176465" cy="122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051" y="901866"/>
            <a:ext cx="5112568" cy="383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357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/>
              <a:t>4</a:t>
            </a:r>
            <a:r>
              <a:rPr lang="ru-RU" sz="6600" b="1"/>
              <a:t>. </a:t>
            </a:r>
            <a:r>
              <a:rPr lang="ru-RU" sz="6600" b="1" dirty="0"/>
              <a:t>Немного практики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3600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2186880" y="44624"/>
            <a:ext cx="82296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Алгоритм Луна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24" y="934560"/>
            <a:ext cx="3936132" cy="253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16368" y="3573016"/>
            <a:ext cx="8143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/>
              <a:t>Алгоритм Луна проверяет контрольную сумму числа, широко применяется для проверки корректности номера банковских карт.</a:t>
            </a:r>
          </a:p>
          <a:p>
            <a:pPr algn="just"/>
            <a:endParaRPr lang="en-US" sz="2400" i="1" dirty="0"/>
          </a:p>
          <a:p>
            <a:pPr algn="just"/>
            <a:r>
              <a:rPr lang="ru-RU" sz="2400" b="1" dirty="0"/>
              <a:t>Задача: </a:t>
            </a:r>
            <a:r>
              <a:rPr lang="ru-RU" sz="2400" dirty="0"/>
              <a:t>пользователь вводит номер банковской карты, необходимо проверить не ошибся ли он.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792416" y="13235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3600" i="1" dirty="0"/>
              <a:t>4916 5526 5398 1949</a:t>
            </a:r>
          </a:p>
          <a:p>
            <a:endParaRPr lang="pt-BR" sz="3600" i="1" dirty="0"/>
          </a:p>
          <a:p>
            <a:r>
              <a:rPr lang="pt-BR" sz="3600" i="1" dirty="0"/>
              <a:t>5357 6872 3409 1447</a:t>
            </a:r>
          </a:p>
        </p:txBody>
      </p:sp>
      <p:pic>
        <p:nvPicPr>
          <p:cNvPr id="5" name="Picture 2" descr="Ð ÐµÐ·ÑÐ»ÑÑÐ°Ñ Ð¿Ð¾ÑÑÐºÑ Ð·Ð¾Ð±ÑÐ°Ð¶ÐµÐ½Ñ Ð·Ð° Ð·Ð°Ð¿Ð¸ÑÐ¾Ð¼ &quot;visa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1423118"/>
            <a:ext cx="1292895" cy="42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2279650"/>
            <a:ext cx="1389083" cy="100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0" y="602128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5"/>
              </a:rPr>
              <a:t>https://uk.wikipedia.org/wiki/</a:t>
            </a:r>
            <a:r>
              <a:rPr lang="ru-RU" sz="2400" b="1" dirty="0" err="1">
                <a:hlinkClick r:id="rId5"/>
              </a:rPr>
              <a:t>Алгоритм_Луна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5924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4"/>
          <p:cNvSpPr>
            <a:spLocks noGrp="1"/>
          </p:cNvSpPr>
          <p:nvPr>
            <p:ph type="title"/>
          </p:nvPr>
        </p:nvSpPr>
        <p:spPr>
          <a:xfrm>
            <a:off x="0" y="260648"/>
            <a:ext cx="12192000" cy="1008112"/>
          </a:xfrm>
        </p:spPr>
        <p:txBody>
          <a:bodyPr>
            <a:normAutofit/>
          </a:bodyPr>
          <a:lstStyle/>
          <a:p>
            <a:r>
              <a:rPr lang="ru-RU" sz="3600" b="1" dirty="0"/>
              <a:t>Генератор номера карты</a:t>
            </a:r>
            <a:endParaRPr lang="uk-UA" sz="3600" b="1" dirty="0"/>
          </a:p>
        </p:txBody>
      </p:sp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9085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537321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/>
              <a:t>Генератор номеров банковских карт: </a:t>
            </a:r>
            <a:br>
              <a:rPr lang="ru-RU" sz="2400" dirty="0"/>
            </a:br>
            <a:r>
              <a:rPr lang="en-US" sz="2400" b="1" dirty="0">
                <a:hlinkClick r:id="rId2"/>
              </a:rPr>
              <a:t>https://www.freeformatter.com/credit-card-number-generator-validator.html</a:t>
            </a:r>
            <a:endParaRPr lang="uk-UA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8800"/>
            <a:ext cx="12192000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18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На следующем занятии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416946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7448" y="2846546"/>
            <a:ext cx="10441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Принципы и подходы </a:t>
            </a:r>
            <a:r>
              <a:rPr lang="ru-RU" sz="4400" b="1" dirty="0">
                <a:solidFill>
                  <a:schemeClr val="accent6">
                    <a:lumMod val="75000"/>
                  </a:schemeClr>
                </a:solidFill>
              </a:rPr>
              <a:t>ООП</a:t>
            </a:r>
            <a:r>
              <a:rPr lang="ru-RU" sz="4400" b="1" dirty="0"/>
              <a:t> в </a:t>
            </a:r>
            <a:r>
              <a:rPr lang="en-US" sz="4400" b="1" dirty="0">
                <a:solidFill>
                  <a:srgbClr val="00B050"/>
                </a:solidFill>
              </a:rPr>
              <a:t>JavaScript</a:t>
            </a:r>
            <a:r>
              <a:rPr lang="en-US" sz="4400" b="1" dirty="0"/>
              <a:t> </a:t>
            </a:r>
            <a:r>
              <a:rPr lang="ru-RU" sz="4400" b="1" dirty="0"/>
              <a:t>и всё, что с этим связано… </a:t>
            </a:r>
            <a:r>
              <a:rPr lang="ru-RU" sz="4400" b="1" dirty="0">
                <a:solidFill>
                  <a:schemeClr val="bg1">
                    <a:lumMod val="65000"/>
                  </a:schemeClr>
                </a:solidFill>
              </a:rPr>
              <a:t>часть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2068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На следующем занятии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3747052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81204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1. Объекты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25384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11880" y="620595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://rewards.mastercard.ua/uploads/picture/pK4EUgwiN3yd5GnL6qp8_1678/master_bl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8" y="1335205"/>
            <a:ext cx="3142559" cy="202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39816" y="1268760"/>
            <a:ext cx="626469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</a:rPr>
              <a:t>Задача: </a:t>
            </a:r>
            <a:r>
              <a:rPr lang="ru-RU" sz="2800" dirty="0"/>
              <a:t>Пользователь вводит </a:t>
            </a:r>
            <a:r>
              <a:rPr lang="ru-RU" sz="2800" b="1" dirty="0"/>
              <a:t>номер банковской карты</a:t>
            </a:r>
            <a:r>
              <a:rPr lang="ru-RU" sz="2800" dirty="0"/>
              <a:t>, необходимо проверить </a:t>
            </a:r>
            <a:r>
              <a:rPr lang="ru-RU" sz="2800" b="1" dirty="0"/>
              <a:t>корректный он или нет</a:t>
            </a:r>
            <a:r>
              <a:rPr lang="ru-RU" sz="2800" dirty="0"/>
              <a:t>. И определить тип платёжной системы: </a:t>
            </a:r>
            <a:r>
              <a:rPr lang="en-US" sz="2800" b="1" dirty="0"/>
              <a:t>Visa, Mastercard </a:t>
            </a:r>
            <a:r>
              <a:rPr lang="ru-RU" sz="2800" b="1" dirty="0"/>
              <a:t>или Другая</a:t>
            </a:r>
            <a:r>
              <a:rPr lang="ru-RU" sz="2800" dirty="0"/>
              <a:t>.</a:t>
            </a:r>
          </a:p>
          <a:p>
            <a:endParaRPr lang="ru-RU" sz="2800" dirty="0"/>
          </a:p>
          <a:p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Подсказка: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ru-RU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bg1">
                    <a:lumMod val="65000"/>
                  </a:schemeClr>
                </a:solidFill>
              </a:rPr>
              <a:t>MasterCard </a:t>
            </a:r>
            <a:r>
              <a:rPr lang="ru-RU" sz="2400" b="1" u="sng" dirty="0">
                <a:solidFill>
                  <a:schemeClr val="bg1">
                    <a:lumMod val="65000"/>
                  </a:schemeClr>
                </a:solidFill>
              </a:rPr>
              <a:t>это не только 5-ка в начале,</a:t>
            </a:r>
          </a:p>
          <a:p>
            <a:r>
              <a:rPr lang="ru-RU" sz="2400" b="1" u="sng" dirty="0">
                <a:solidFill>
                  <a:schemeClr val="bg1">
                    <a:lumMod val="65000"/>
                  </a:schemeClr>
                </a:solidFill>
              </a:rPr>
              <a:t>Длинна номера карты это не всегда 16 цифр,</a:t>
            </a:r>
          </a:p>
          <a:p>
            <a:r>
              <a:rPr lang="ru-RU" sz="2400" b="1" u="sng" dirty="0">
                <a:solidFill>
                  <a:schemeClr val="bg1">
                    <a:lumMod val="65000"/>
                  </a:schemeClr>
                </a:solidFill>
              </a:rPr>
              <a:t>Генератор номеров вам в помощь.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6064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Домашнее задание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#E.1 </a:t>
            </a:r>
            <a:r>
              <a:rPr lang="en-US" sz="3600" b="1" dirty="0"/>
              <a:t>|  </a:t>
            </a:r>
            <a:r>
              <a:rPr lang="ru-RU" sz="3600" b="1" dirty="0"/>
              <a:t>«Проверка номера карты»</a:t>
            </a:r>
            <a:endParaRPr lang="uk-UA" sz="3600" b="1" dirty="0"/>
          </a:p>
        </p:txBody>
      </p:sp>
      <p:pic>
        <p:nvPicPr>
          <p:cNvPr id="2" name="Picture 2" descr="Ð ÐµÐ·ÑÐ»ÑÑÐ°Ñ Ð¿Ð¾ÑÑÐºÑ Ð·Ð¾Ð±ÑÐ°Ð¶ÐµÐ½Ñ Ð·Ð° Ð·Ð°Ð¿Ð¸ÑÐ¾Ð¼ &quot;visa card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4"/>
          <a:stretch/>
        </p:blipFill>
        <p:spPr bwMode="auto">
          <a:xfrm>
            <a:off x="601878" y="3717032"/>
            <a:ext cx="2999635" cy="187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76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79" y="62227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5440" y="5108991"/>
            <a:ext cx="10153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представляет собой ассоциативный массив содержащий данные (свойства) и функции (методы) которые эти данные обрабатывают.</a:t>
            </a:r>
            <a:r>
              <a:rPr lang="en-US" sz="2400" dirty="0"/>
              <a:t> </a:t>
            </a:r>
            <a:r>
              <a:rPr lang="ru-RU" sz="2400" b="1" dirty="0"/>
              <a:t>Объект</a:t>
            </a:r>
            <a:r>
              <a:rPr lang="ru-RU" sz="2400" dirty="0"/>
              <a:t> в </a:t>
            </a:r>
            <a:r>
              <a:rPr lang="en-US" sz="2400" dirty="0"/>
              <a:t>JavaScript </a:t>
            </a:r>
            <a:r>
              <a:rPr lang="ru-RU" sz="2400" dirty="0"/>
              <a:t>один из шести базовых типов данных. </a:t>
            </a:r>
            <a:endParaRPr lang="ru-RU" sz="2400" i="1" dirty="0"/>
          </a:p>
        </p:txBody>
      </p:sp>
      <p:sp>
        <p:nvSpPr>
          <p:cNvPr id="10" name="Заголовок 4"/>
          <p:cNvSpPr txBox="1">
            <a:spLocks/>
          </p:cNvSpPr>
          <p:nvPr/>
        </p:nvSpPr>
        <p:spPr>
          <a:xfrm>
            <a:off x="0" y="116632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0078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ru-RU" sz="3600" b="1" dirty="0"/>
              <a:t>Ключевое слово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endParaRPr lang="uk-UA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400" y="5365665"/>
            <a:ext cx="110892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b="1" dirty="0"/>
              <a:t>this</a:t>
            </a:r>
            <a:r>
              <a:rPr lang="en-US" sz="2000" dirty="0"/>
              <a:t> – </a:t>
            </a:r>
            <a:r>
              <a:rPr lang="ru-RU" sz="2000" dirty="0"/>
              <a:t>ссылка на сам объект. Другими словами </a:t>
            </a:r>
            <a:r>
              <a:rPr lang="en-US" sz="2000" b="1" dirty="0"/>
              <a:t>this</a:t>
            </a:r>
            <a:r>
              <a:rPr lang="ru-RU" sz="2000" dirty="0"/>
              <a:t> указывает на тот ассоциативный массив (объект) которому принадлежит функция, в которой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встречается.</a:t>
            </a:r>
            <a:r>
              <a:rPr lang="en-US" sz="2000" dirty="0"/>
              <a:t>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используется только в функциях объекта.</a:t>
            </a:r>
            <a:r>
              <a:rPr lang="en-US" sz="2000" dirty="0"/>
              <a:t> 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Важно: у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arrow-</a:t>
            </a: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функций нет своего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this. 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" y="1124744"/>
            <a:ext cx="12192000" cy="393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24718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0" y="5877272"/>
            <a:ext cx="12192000" cy="50405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null</a:t>
            </a:r>
            <a:r>
              <a:rPr lang="en-US" sz="3200" dirty="0"/>
              <a:t> – </a:t>
            </a:r>
            <a:r>
              <a:rPr lang="ru-RU" sz="3200" dirty="0"/>
              <a:t>заглушка</a:t>
            </a:r>
            <a:r>
              <a:rPr lang="en-US" sz="3200" dirty="0"/>
              <a:t> </a:t>
            </a:r>
            <a:r>
              <a:rPr lang="ru-RU" sz="3200" dirty="0"/>
              <a:t>на случай </a:t>
            </a:r>
            <a:r>
              <a:rPr lang="en-US" sz="3200" dirty="0"/>
              <a:t>“</a:t>
            </a:r>
            <a:r>
              <a:rPr lang="ru-RU" sz="3200" dirty="0"/>
              <a:t>когда объекта нет</a:t>
            </a:r>
            <a:r>
              <a:rPr lang="en-US" sz="3200" dirty="0"/>
              <a:t>”</a:t>
            </a:r>
            <a:r>
              <a:rPr lang="ru-RU" sz="3200" dirty="0"/>
              <a:t>.</a:t>
            </a:r>
            <a:endParaRPr lang="uk-UA" sz="3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124744"/>
            <a:ext cx="8439150" cy="442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Заголовок 4"/>
          <p:cNvSpPr txBox="1">
            <a:spLocks/>
          </p:cNvSpPr>
          <p:nvPr/>
        </p:nvSpPr>
        <p:spPr>
          <a:xfrm>
            <a:off x="0" y="260648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911424" y="4437112"/>
            <a:ext cx="10441160" cy="1512168"/>
          </a:xfrm>
        </p:spPr>
        <p:txBody>
          <a:bodyPr>
            <a:noAutofit/>
          </a:bodyPr>
          <a:lstStyle/>
          <a:p>
            <a:pPr algn="just"/>
            <a:r>
              <a:rPr lang="en-US" sz="2300" b="1" dirty="0"/>
              <a:t>object</a:t>
            </a:r>
            <a:r>
              <a:rPr lang="en-US" sz="2300" dirty="0"/>
              <a:t> - </a:t>
            </a:r>
            <a:r>
              <a:rPr lang="ru-RU" sz="2300" dirty="0"/>
              <a:t>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a:t>
            </a:r>
            <a:endParaRPr lang="uk-UA" sz="2300" b="1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6456040" y="1844824"/>
            <a:ext cx="2448272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{ name: Ivan,</a:t>
            </a:r>
          </a:p>
          <a:p>
            <a:pPr algn="ctr"/>
            <a:r>
              <a:rPr lang="en-US" sz="2400" b="1" dirty="0"/>
              <a:t>age: 33,</a:t>
            </a:r>
          </a:p>
          <a:p>
            <a:pPr algn="ctr"/>
            <a:r>
              <a:rPr lang="en-US" sz="2400" b="1" dirty="0"/>
              <a:t>… }</a:t>
            </a:r>
            <a:endParaRPr lang="ru-RU" sz="2400" b="1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719736" y="1124744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</a:t>
            </a:r>
            <a:endParaRPr lang="ru-RU" sz="3200" b="1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719736" y="3429000"/>
            <a:ext cx="1224136" cy="576064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ob2</a:t>
            </a:r>
            <a:endParaRPr lang="ru-RU" sz="3200" b="1" dirty="0"/>
          </a:p>
        </p:txBody>
      </p:sp>
      <p:cxnSp>
        <p:nvCxnSpPr>
          <p:cNvPr id="18" name="Прямая со стрелкой 17"/>
          <p:cNvCxnSpPr>
            <a:stCxn id="15" idx="3"/>
          </p:cNvCxnSpPr>
          <p:nvPr/>
        </p:nvCxnSpPr>
        <p:spPr>
          <a:xfrm>
            <a:off x="4943872" y="1412776"/>
            <a:ext cx="1512168" cy="936104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3"/>
          </p:cNvCxnSpPr>
          <p:nvPr/>
        </p:nvCxnSpPr>
        <p:spPr>
          <a:xfrm flipV="1">
            <a:off x="4943872" y="3068960"/>
            <a:ext cx="1512168" cy="648072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4"/>
          <p:cNvSpPr txBox="1">
            <a:spLocks/>
          </p:cNvSpPr>
          <p:nvPr/>
        </p:nvSpPr>
        <p:spPr>
          <a:xfrm>
            <a:off x="0" y="188640"/>
            <a:ext cx="12192000" cy="6150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600" b="1" dirty="0">
                <a:latin typeface="+mj-lt"/>
                <a:ea typeface="+mj-ea"/>
                <a:cs typeface="+mj-cs"/>
              </a:rPr>
              <a:t>Объекты в </a:t>
            </a:r>
            <a:r>
              <a:rPr lang="en-US" sz="3600" b="1" dirty="0">
                <a:latin typeface="+mj-lt"/>
                <a:ea typeface="+mj-ea"/>
                <a:cs typeface="+mj-cs"/>
              </a:rPr>
              <a:t>JavaScript</a:t>
            </a:r>
            <a:endParaRPr lang="uk-UA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6"/>
          <p:cNvSpPr txBox="1">
            <a:spLocks/>
          </p:cNvSpPr>
          <p:nvPr/>
        </p:nvSpPr>
        <p:spPr>
          <a:xfrm>
            <a:off x="11208568" y="622967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Заголовок 4"/>
          <p:cNvSpPr>
            <a:spLocks noGrp="1"/>
          </p:cNvSpPr>
          <p:nvPr>
            <p:ph type="title"/>
          </p:nvPr>
        </p:nvSpPr>
        <p:spPr>
          <a:xfrm>
            <a:off x="0" y="116632"/>
            <a:ext cx="12191999" cy="86409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this</a:t>
            </a:r>
            <a:r>
              <a:rPr lang="en-US" sz="3600" b="1" dirty="0"/>
              <a:t> </a:t>
            </a:r>
            <a:r>
              <a:rPr lang="ru-RU" sz="3600" b="1" dirty="0"/>
              <a:t>привязывается в динамике</a:t>
            </a:r>
            <a:endParaRPr lang="uk-UA" sz="36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96200" y="1917988"/>
            <a:ext cx="3528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this</a:t>
            </a:r>
            <a:r>
              <a:rPr lang="en-US" sz="2400" dirty="0"/>
              <a:t> </a:t>
            </a:r>
            <a:r>
              <a:rPr lang="ru-RU" sz="2400" dirty="0"/>
              <a:t>привязывается к объекту в момент вызова метода, поэтому одна и та же функция может входить в состав двух и большего количества объектов.</a:t>
            </a:r>
            <a:endParaRPr lang="ru-RU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https://uk.javascript.info/object-methods</a:t>
            </a:r>
            <a:endParaRPr lang="ru-RU" sz="24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124744"/>
            <a:ext cx="6716063" cy="46085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92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7433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Заголовок 4"/>
          <p:cNvSpPr>
            <a:spLocks noGrp="1"/>
          </p:cNvSpPr>
          <p:nvPr>
            <p:ph type="title"/>
          </p:nvPr>
        </p:nvSpPr>
        <p:spPr>
          <a:xfrm>
            <a:off x="7644172" y="1133570"/>
            <a:ext cx="3888432" cy="3381619"/>
          </a:xfrm>
        </p:spPr>
        <p:txBody>
          <a:bodyPr>
            <a:noAutofit/>
          </a:bodyPr>
          <a:lstStyle/>
          <a:p>
            <a:pPr algn="l"/>
            <a:r>
              <a:rPr lang="ru-RU" sz="2000" b="1" dirty="0"/>
              <a:t>Функция-конструктор </a:t>
            </a:r>
            <a:r>
              <a:rPr lang="ru-RU" sz="2000" dirty="0"/>
              <a:t>-</a:t>
            </a:r>
            <a:r>
              <a:rPr lang="ru-RU" sz="2000" b="1" dirty="0"/>
              <a:t> </a:t>
            </a:r>
            <a:r>
              <a:rPr lang="ru-RU" sz="2000" dirty="0"/>
              <a:t>позволяет создавать много однотипных объектов.</a:t>
            </a:r>
            <a:r>
              <a:rPr lang="en-US" sz="2000" dirty="0"/>
              <a:t> </a:t>
            </a:r>
            <a:r>
              <a:rPr lang="ru-RU" sz="2000" dirty="0"/>
              <a:t>Функция конструктор всегда должна использоваться с оператором </a:t>
            </a:r>
            <a:r>
              <a:rPr lang="en-US" sz="2000" b="1" dirty="0"/>
              <a:t>new</a:t>
            </a:r>
            <a:r>
              <a:rPr lang="ru-RU" sz="2000" dirty="0"/>
              <a:t>, иначе у неё не будет доступа к </a:t>
            </a:r>
            <a:r>
              <a:rPr lang="en-US" sz="2000" b="1" dirty="0"/>
              <a:t>this</a:t>
            </a:r>
            <a:r>
              <a:rPr lang="en-US" sz="2000" dirty="0"/>
              <a:t> </a:t>
            </a:r>
            <a:r>
              <a:rPr lang="ru-RU" sz="2000" dirty="0"/>
              <a:t>ново созданного объекта. Использовать оператор </a:t>
            </a:r>
            <a:r>
              <a:rPr lang="en-US" sz="2000" b="1" dirty="0"/>
              <a:t>return</a:t>
            </a:r>
            <a:r>
              <a:rPr lang="en-US" sz="2000" dirty="0"/>
              <a:t> </a:t>
            </a:r>
            <a:r>
              <a:rPr lang="ru-RU" sz="2000" dirty="0"/>
              <a:t>не нужно. Конструктор может (и как правило должен) иметь параметры</a:t>
            </a:r>
            <a:r>
              <a:rPr lang="en-US" sz="2000" dirty="0"/>
              <a:t>.</a:t>
            </a:r>
            <a:endParaRPr lang="uk-UA" sz="2000" dirty="0">
              <a:solidFill>
                <a:srgbClr val="0070C0"/>
              </a:solidFill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-1" y="285676"/>
            <a:ext cx="12203759" cy="623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2600" b="1" dirty="0">
                <a:latin typeface="+mj-lt"/>
                <a:ea typeface="+mj-ea"/>
                <a:cs typeface="+mj-cs"/>
              </a:rPr>
              <a:t>Конструктор – Когда нужно много однотипных объектов</a:t>
            </a:r>
            <a:endParaRPr lang="uk-UA" sz="2600" b="1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59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Подробнее:</a:t>
            </a:r>
            <a:r>
              <a:rPr lang="en-US" sz="2400" b="1" dirty="0"/>
              <a:t> </a:t>
            </a:r>
            <a:r>
              <a:rPr lang="uk-UA" sz="2400" b="1" dirty="0">
                <a:hlinkClick r:id="rId2"/>
              </a:rPr>
              <a:t>https://</a:t>
            </a:r>
            <a:r>
              <a:rPr lang="en-US" sz="2400" b="1" dirty="0" err="1">
                <a:hlinkClick r:id="rId2"/>
              </a:rPr>
              <a:t>uk</a:t>
            </a:r>
            <a:r>
              <a:rPr lang="uk-UA" sz="2400" b="1" dirty="0">
                <a:hlinkClick r:id="rId2"/>
              </a:rPr>
              <a:t>.</a:t>
            </a:r>
            <a:r>
              <a:rPr lang="uk-UA" sz="2400" b="1" dirty="0" err="1">
                <a:hlinkClick r:id="rId2"/>
              </a:rPr>
              <a:t>javascript</a:t>
            </a:r>
            <a:r>
              <a:rPr lang="uk-UA" sz="2400" b="1" dirty="0">
                <a:hlinkClick r:id="rId2"/>
              </a:rPr>
              <a:t>.</a:t>
            </a:r>
            <a:r>
              <a:rPr lang="en-US" sz="2400" b="1" dirty="0">
                <a:hlinkClick r:id="rId2"/>
              </a:rPr>
              <a:t>info</a:t>
            </a:r>
            <a:r>
              <a:rPr lang="uk-UA" sz="2400" b="1" dirty="0">
                <a:hlinkClick r:id="rId2"/>
              </a:rPr>
              <a:t>/</a:t>
            </a:r>
            <a:r>
              <a:rPr lang="uk-UA" sz="2400" b="1" dirty="0" err="1">
                <a:hlinkClick r:id="rId2"/>
              </a:rPr>
              <a:t>constructor-new</a:t>
            </a:r>
            <a:endParaRPr lang="uk-UA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127502"/>
            <a:ext cx="6810293" cy="4398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2. </a:t>
            </a:r>
            <a:r>
              <a:rPr lang="ru-RU" sz="8000" b="1" dirty="0"/>
              <a:t>Прототипы</a:t>
            </a:r>
            <a:endParaRPr lang="uk-UA" sz="8000" b="1" dirty="0"/>
          </a:p>
        </p:txBody>
      </p:sp>
    </p:spTree>
    <p:extLst>
      <p:ext uri="{BB962C8B-B14F-4D97-AF65-F5344CB8AC3E}">
        <p14:creationId xmlns:p14="http://schemas.microsoft.com/office/powerpoint/2010/main" val="33133788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6728</TotalTime>
  <Words>666</Words>
  <Application>Microsoft Office PowerPoint</Application>
  <PresentationFormat>Широкий екран</PresentationFormat>
  <Paragraphs>72</Paragraphs>
  <Slides>20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3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Ключевое слово this</vt:lpstr>
      <vt:lpstr>null – заглушка на случай “когда объекта нет”.</vt:lpstr>
      <vt:lpstr>object - ссылочная структура данных, т.е сам объект находится где-то в памяти, а в переменной находится только ссылка на него, поэтому когда мы копируем такую переменную в другую, то копируются только ссылки, а сам объект остаётся одним и тем же.</vt:lpstr>
      <vt:lpstr>this привязывается в динамике</vt:lpstr>
      <vt:lpstr>Функция-конструктор - позволяет создавать много однотипных объектов. Функция конструктор всегда должна использоваться с оператором new, иначе у неё не будет доступа к this ново созданного объекта. Использовать оператор return не нужно. Конструктор может (и как правило должен) иметь параметры.</vt:lpstr>
      <vt:lpstr>Презентація PowerPoint</vt:lpstr>
      <vt:lpstr>Прототип это объект который «дополняет» своими свойствами и методами другой (дочерний) объект. Установить кто у объекта будет прототипом  можно при помощи свойства __proto__.</vt:lpstr>
      <vt:lpstr>Презентація PowerPoint</vt:lpstr>
      <vt:lpstr>Презентація PowerPoint</vt:lpstr>
      <vt:lpstr>Презентація PowerPoint</vt:lpstr>
      <vt:lpstr>Презентація PowerPoint</vt:lpstr>
      <vt:lpstr>Алгоритм Луна</vt:lpstr>
      <vt:lpstr>Генератор номера карты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904</cp:revision>
  <dcterms:created xsi:type="dcterms:W3CDTF">2014-11-20T09:08:59Z</dcterms:created>
  <dcterms:modified xsi:type="dcterms:W3CDTF">2024-01-04T18:44:16Z</dcterms:modified>
</cp:coreProperties>
</file>