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25" r:id="rId15"/>
    <p:sldId id="408" r:id="rId16"/>
    <p:sldId id="422" r:id="rId17"/>
    <p:sldId id="567" r:id="rId18"/>
    <p:sldId id="447" r:id="rId19"/>
    <p:sldId id="525" r:id="rId20"/>
    <p:sldId id="444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6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5DF38CE-DE16-4ABA-B2F3-98D84F2E2290}"/>
    <pc:docChg chg="delSld">
      <pc:chgData name="Anatoliy Kigel" userId="7432c6c4687b0a9c" providerId="LiveId" clId="{A5DF38CE-DE16-4ABA-B2F3-98D84F2E2290}" dt="2023-05-19T18:54:19.026" v="0" actId="2696"/>
      <pc:docMkLst>
        <pc:docMk/>
      </pc:docMkLst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899785685" sldId="474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2765944910" sldId="475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316371881" sldId="476"/>
        </pc:sldMkLst>
      </pc:sldChg>
    </pc:docChg>
  </pc:docChgLst>
  <pc:docChgLst>
    <pc:chgData name="Anatoliy Kigel" userId="7432c6c4687b0a9c" providerId="LiveId" clId="{CE8D8DAA-F366-47FD-9DC1-FB97879A0AD0}"/>
    <pc:docChg chg="undo redo custSel addSld delSld modSld">
      <pc:chgData name="Anatoliy Kigel" userId="7432c6c4687b0a9c" providerId="LiveId" clId="{CE8D8DAA-F366-47FD-9DC1-FB97879A0AD0}" dt="2023-05-24T19:48:25.653" v="161" actId="1035"/>
      <pc:docMkLst>
        <pc:docMk/>
      </pc:docMkLst>
      <pc:sldChg chg="addSp delSp modSp mod">
        <pc:chgData name="Anatoliy Kigel" userId="7432c6c4687b0a9c" providerId="LiveId" clId="{CE8D8DAA-F366-47FD-9DC1-FB97879A0AD0}" dt="2023-05-24T19:30:50.660" v="16" actId="1036"/>
        <pc:sldMkLst>
          <pc:docMk/>
          <pc:sldMk cId="0" sldId="345"/>
        </pc:sldMkLst>
        <pc:spChg chg="del">
          <ac:chgData name="Anatoliy Kigel" userId="7432c6c4687b0a9c" providerId="LiveId" clId="{CE8D8DAA-F366-47FD-9DC1-FB97879A0AD0}" dt="2023-05-24T19:30:44.285" v="7" actId="478"/>
          <ac:spMkLst>
            <pc:docMk/>
            <pc:sldMk cId="0" sldId="345"/>
            <ac:spMk id="8" creationId="{00000000-0000-0000-0000-000000000000}"/>
          </ac:spMkLst>
        </pc:spChg>
        <pc:spChg chg="add del mod">
          <ac:chgData name="Anatoliy Kigel" userId="7432c6c4687b0a9c" providerId="LiveId" clId="{CE8D8DAA-F366-47FD-9DC1-FB97879A0AD0}" dt="2023-05-24T19:30:49.645" v="14" actId="1036"/>
          <ac:spMkLst>
            <pc:docMk/>
            <pc:sldMk cId="0" sldId="345"/>
            <ac:spMk id="13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30:50.660" v="16" actId="1036"/>
          <ac:picMkLst>
            <pc:docMk/>
            <pc:sldMk cId="0" sldId="345"/>
            <ac:picMk id="3" creationId="{00000000-0000-0000-0000-000000000000}"/>
          </ac:picMkLst>
        </pc:picChg>
      </pc:sldChg>
      <pc:sldChg chg="delSp modSp mod">
        <pc:chgData name="Anatoliy Kigel" userId="7432c6c4687b0a9c" providerId="LiveId" clId="{CE8D8DAA-F366-47FD-9DC1-FB97879A0AD0}" dt="2023-05-24T19:30:57.365" v="24" actId="1035"/>
        <pc:sldMkLst>
          <pc:docMk/>
          <pc:sldMk cId="0" sldId="346"/>
        </pc:sldMkLst>
        <pc:spChg chg="mod">
          <ac:chgData name="Anatoliy Kigel" userId="7432c6c4687b0a9c" providerId="LiveId" clId="{CE8D8DAA-F366-47FD-9DC1-FB97879A0AD0}" dt="2023-05-24T19:30:56.356" v="21" actId="1036"/>
          <ac:spMkLst>
            <pc:docMk/>
            <pc:sldMk cId="0" sldId="346"/>
            <ac:spMk id="6" creationId="{00000000-0000-0000-0000-000000000000}"/>
          </ac:spMkLst>
        </pc:spChg>
        <pc:spChg chg="del">
          <ac:chgData name="Anatoliy Kigel" userId="7432c6c4687b0a9c" providerId="LiveId" clId="{CE8D8DAA-F366-47FD-9DC1-FB97879A0AD0}" dt="2023-05-24T19:30:55.197" v="17" actId="478"/>
          <ac:spMkLst>
            <pc:docMk/>
            <pc:sldMk cId="0" sldId="346"/>
            <ac:spMk id="9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30:57.365" v="24" actId="1035"/>
          <ac:picMkLst>
            <pc:docMk/>
            <pc:sldMk cId="0" sldId="346"/>
            <ac:picMk id="10" creationId="{00000000-0000-0000-0000-000000000000}"/>
          </ac:picMkLst>
        </pc:picChg>
      </pc:sldChg>
      <pc:sldChg chg="modSp mod">
        <pc:chgData name="Anatoliy Kigel" userId="7432c6c4687b0a9c" providerId="LiveId" clId="{CE8D8DAA-F366-47FD-9DC1-FB97879A0AD0}" dt="2023-05-24T19:48:25.653" v="161" actId="1035"/>
        <pc:sldMkLst>
          <pc:docMk/>
          <pc:sldMk cId="0" sldId="353"/>
        </pc:sldMkLst>
        <pc:spChg chg="mod">
          <ac:chgData name="Anatoliy Kigel" userId="7432c6c4687b0a9c" providerId="LiveId" clId="{CE8D8DAA-F366-47FD-9DC1-FB97879A0AD0}" dt="2023-05-24T19:48:25.653" v="161" actId="1035"/>
          <ac:spMkLst>
            <pc:docMk/>
            <pc:sldMk cId="0" sldId="353"/>
            <ac:spMk id="8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48:23.949" v="158" actId="1035"/>
          <ac:spMkLst>
            <pc:docMk/>
            <pc:sldMk cId="0" sldId="353"/>
            <ac:spMk id="10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48:23.949" v="158" actId="1035"/>
          <ac:picMkLst>
            <pc:docMk/>
            <pc:sldMk cId="0" sldId="353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CE8D8DAA-F366-47FD-9DC1-FB97879A0AD0}" dt="2023-05-24T19:46:56.137" v="152" actId="20577"/>
        <pc:sldMkLst>
          <pc:docMk/>
          <pc:sldMk cId="1329061896" sldId="396"/>
        </pc:sldMkLst>
        <pc:spChg chg="mod">
          <ac:chgData name="Anatoliy Kigel" userId="7432c6c4687b0a9c" providerId="LiveId" clId="{CE8D8DAA-F366-47FD-9DC1-FB97879A0AD0}" dt="2023-05-24T19:46:56.137" v="15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add del">
        <pc:chgData name="Anatoliy Kigel" userId="7432c6c4687b0a9c" providerId="LiveId" clId="{CE8D8DAA-F366-47FD-9DC1-FB97879A0AD0}" dt="2023-05-24T19:46:54.092" v="151"/>
        <pc:sldMkLst>
          <pc:docMk/>
          <pc:sldMk cId="653578417" sldId="397"/>
        </pc:sldMkLst>
      </pc:sldChg>
      <pc:sldChg chg="modSp del mod">
        <pc:chgData name="Anatoliy Kigel" userId="7432c6c4687b0a9c" providerId="LiveId" clId="{CE8D8DAA-F366-47FD-9DC1-FB97879A0AD0}" dt="2023-05-24T19:47:02.005" v="154" actId="47"/>
        <pc:sldMkLst>
          <pc:docMk/>
          <pc:sldMk cId="1892988636" sldId="423"/>
        </pc:sldMkLst>
        <pc:spChg chg="mod">
          <ac:chgData name="Anatoliy Kigel" userId="7432c6c4687b0a9c" providerId="LiveId" clId="{CE8D8DAA-F366-47FD-9DC1-FB97879A0AD0}" dt="2023-05-24T19:36:37.222" v="69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47:02.005" v="154" actId="47"/>
        <pc:sldMkLst>
          <pc:docMk/>
          <pc:sldMk cId="3863989030" sldId="424"/>
        </pc:sldMkLst>
      </pc:sldChg>
      <pc:sldChg chg="modSp mod">
        <pc:chgData name="Anatoliy Kigel" userId="7432c6c4687b0a9c" providerId="LiveId" clId="{CE8D8DAA-F366-47FD-9DC1-FB97879A0AD0}" dt="2023-05-24T19:47:10.626" v="155" actId="403"/>
        <pc:sldMkLst>
          <pc:docMk/>
          <pc:sldMk cId="236005783" sldId="425"/>
        </pc:sldMkLst>
        <pc:spChg chg="mod">
          <ac:chgData name="Anatoliy Kigel" userId="7432c6c4687b0a9c" providerId="LiveId" clId="{CE8D8DAA-F366-47FD-9DC1-FB97879A0AD0}" dt="2023-05-24T19:47:10.626" v="155" actId="403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CE8D8DAA-F366-47FD-9DC1-FB97879A0AD0}" dt="2023-05-24T19:39:37.473" v="109" actId="20577"/>
        <pc:sldMkLst>
          <pc:docMk/>
          <pc:sldMk cId="1809769971" sldId="444"/>
        </pc:sldMkLst>
        <pc:spChg chg="mod">
          <ac:chgData name="Anatoliy Kigel" userId="7432c6c4687b0a9c" providerId="LiveId" clId="{CE8D8DAA-F366-47FD-9DC1-FB97879A0AD0}" dt="2023-05-24T19:39:37.473" v="109" actId="20577"/>
          <ac:spMkLst>
            <pc:docMk/>
            <pc:sldMk cId="1809769971" sldId="444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CE8D8DAA-F366-47FD-9DC1-FB97879A0AD0}" dt="2023-05-24T19:42:17.116" v="126" actId="404"/>
        <pc:sldMkLst>
          <pc:docMk/>
          <pc:sldMk cId="3747052252" sldId="447"/>
        </pc:sldMkLst>
        <pc:spChg chg="mod">
          <ac:chgData name="Anatoliy Kigel" userId="7432c6c4687b0a9c" providerId="LiveId" clId="{CE8D8DAA-F366-47FD-9DC1-FB97879A0AD0}" dt="2023-05-24T19:37:35.375" v="85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42:17.116" v="126" actId="404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37:21.577" v="75" actId="47"/>
        <pc:sldMkLst>
          <pc:docMk/>
          <pc:sldMk cId="4058259034" sldId="449"/>
        </pc:sldMkLst>
      </pc:sldChg>
      <pc:sldChg chg="modSp mod">
        <pc:chgData name="Anatoliy Kigel" userId="7432c6c4687b0a9c" providerId="LiveId" clId="{CE8D8DAA-F366-47FD-9DC1-FB97879A0AD0}" dt="2023-05-24T19:42:45.816" v="150" actId="404"/>
        <pc:sldMkLst>
          <pc:docMk/>
          <pc:sldMk cId="2229591171" sldId="496"/>
        </pc:sldMkLst>
        <pc:spChg chg="mod">
          <ac:chgData name="Anatoliy Kigel" userId="7432c6c4687b0a9c" providerId="LiveId" clId="{CE8D8DAA-F366-47FD-9DC1-FB97879A0AD0}" dt="2023-05-24T19:42:45.816" v="150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CE8D8DAA-F366-47FD-9DC1-FB97879A0AD0}" dt="2023-05-24T19:46:58.708" v="153" actId="20577"/>
        <pc:sldMkLst>
          <pc:docMk/>
          <pc:sldMk cId="2495425632" sldId="498"/>
        </pc:sldMkLst>
        <pc:spChg chg="mod">
          <ac:chgData name="Anatoliy Kigel" userId="7432c6c4687b0a9c" providerId="LiveId" clId="{CE8D8DAA-F366-47FD-9DC1-FB97879A0AD0}" dt="2023-05-24T19:46:58.708" v="153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delSp modSp del mod">
        <pc:chgData name="Anatoliy Kigel" userId="7432c6c4687b0a9c" providerId="LiveId" clId="{CE8D8DAA-F366-47FD-9DC1-FB97879A0AD0}" dt="2023-05-24T19:34:15.370" v="48" actId="47"/>
        <pc:sldMkLst>
          <pc:docMk/>
          <pc:sldMk cId="1320399867" sldId="503"/>
        </pc:sldMkLst>
        <pc:spChg chg="del">
          <ac:chgData name="Anatoliy Kigel" userId="7432c6c4687b0a9c" providerId="LiveId" clId="{CE8D8DAA-F366-47FD-9DC1-FB97879A0AD0}" dt="2023-05-24T19:31:18.640" v="25" actId="478"/>
          <ac:spMkLst>
            <pc:docMk/>
            <pc:sldMk cId="1320399867" sldId="503"/>
            <ac:spMk id="5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24.846" v="40" actId="1038"/>
          <ac:spMkLst>
            <pc:docMk/>
            <pc:sldMk cId="1320399867" sldId="503"/>
            <ac:spMk id="7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20.993" v="30" actId="1036"/>
          <ac:spMkLst>
            <pc:docMk/>
            <pc:sldMk cId="1320399867" sldId="503"/>
            <ac:spMk id="12" creationId="{00000000-0000-0000-0000-000000000000}"/>
          </ac:spMkLst>
        </pc:spChg>
      </pc:sldChg>
      <pc:sldChg chg="delSp modSp del mod">
        <pc:chgData name="Anatoliy Kigel" userId="7432c6c4687b0a9c" providerId="LiveId" clId="{CE8D8DAA-F366-47FD-9DC1-FB97879A0AD0}" dt="2023-05-24T19:34:15.370" v="48" actId="47"/>
        <pc:sldMkLst>
          <pc:docMk/>
          <pc:sldMk cId="4143157552" sldId="504"/>
        </pc:sldMkLst>
        <pc:spChg chg="del">
          <ac:chgData name="Anatoliy Kigel" userId="7432c6c4687b0a9c" providerId="LiveId" clId="{CE8D8DAA-F366-47FD-9DC1-FB97879A0AD0}" dt="2023-05-24T19:31:30.081" v="41" actId="478"/>
          <ac:spMkLst>
            <pc:docMk/>
            <pc:sldMk cId="4143157552" sldId="504"/>
            <ac:spMk id="5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31.664" v="44" actId="1036"/>
          <ac:spMkLst>
            <pc:docMk/>
            <pc:sldMk cId="4143157552" sldId="504"/>
            <ac:spMk id="12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34:15.370" v="48" actId="47"/>
        <pc:sldMkLst>
          <pc:docMk/>
          <pc:sldMk cId="2257415676" sldId="505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114327094" sldId="513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1473843389" sldId="514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4103888891" sldId="515"/>
        </pc:sldMkLst>
      </pc:sldChg>
      <pc:sldChg chg="del">
        <pc:chgData name="Anatoliy Kigel" userId="7432c6c4687b0a9c" providerId="LiveId" clId="{CE8D8DAA-F366-47FD-9DC1-FB97879A0AD0}" dt="2023-05-24T19:37:51.542" v="87" actId="47"/>
        <pc:sldMkLst>
          <pc:docMk/>
          <pc:sldMk cId="4023351221" sldId="527"/>
        </pc:sldMkLst>
      </pc:sldChg>
      <pc:sldChg chg="del">
        <pc:chgData name="Anatoliy Kigel" userId="7432c6c4687b0a9c" providerId="LiveId" clId="{CE8D8DAA-F366-47FD-9DC1-FB97879A0AD0}" dt="2023-05-24T19:34:15.370" v="48" actId="47"/>
        <pc:sldMkLst>
          <pc:docMk/>
          <pc:sldMk cId="508589481" sldId="530"/>
        </pc:sldMkLst>
      </pc:sldChg>
      <pc:sldChg chg="modSp del mod">
        <pc:chgData name="Anatoliy Kigel" userId="7432c6c4687b0a9c" providerId="LiveId" clId="{CE8D8DAA-F366-47FD-9DC1-FB97879A0AD0}" dt="2023-05-24T19:37:22.971" v="76" actId="47"/>
        <pc:sldMkLst>
          <pc:docMk/>
          <pc:sldMk cId="1460045381" sldId="559"/>
        </pc:sldMkLst>
        <pc:spChg chg="mod">
          <ac:chgData name="Anatoliy Kigel" userId="7432c6c4687b0a9c" providerId="LiveId" clId="{CE8D8DAA-F366-47FD-9DC1-FB97879A0AD0}" dt="2023-05-24T19:36:49.203" v="73" actId="20577"/>
          <ac:spMkLst>
            <pc:docMk/>
            <pc:sldMk cId="1460045381" sldId="559"/>
            <ac:spMk id="3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47:02.005" v="154" actId="47"/>
        <pc:sldMkLst>
          <pc:docMk/>
          <pc:sldMk cId="600371874" sldId="566"/>
        </pc:sldMkLst>
      </pc:sldChg>
      <pc:sldChg chg="add">
        <pc:chgData name="Anatoliy Kigel" userId="7432c6c4687b0a9c" providerId="LiveId" clId="{CE8D8DAA-F366-47FD-9DC1-FB97879A0AD0}" dt="2023-05-24T19:37:19.928" v="74"/>
        <pc:sldMkLst>
          <pc:docMk/>
          <pc:sldMk cId="4169466587" sldId="567"/>
        </pc:sldMkLst>
      </pc:sldChg>
    </pc:docChg>
  </pc:docChgLst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  <pc:docChgLst>
    <pc:chgData name="Anatoliy Kigel" userId="7432c6c4687b0a9c" providerId="LiveId" clId="{7C31E199-7EEE-4477-9C87-CC96F8BA28F4}"/>
    <pc:docChg chg="delSld modSld">
      <pc:chgData name="Anatoliy Kigel" userId="7432c6c4687b0a9c" providerId="LiveId" clId="{7C31E199-7EEE-4477-9C87-CC96F8BA28F4}" dt="2023-12-29T17:44:38.128" v="6" actId="20577"/>
      <pc:docMkLst>
        <pc:docMk/>
      </pc:docMkLst>
      <pc:sldChg chg="modSp mod">
        <pc:chgData name="Anatoliy Kigel" userId="7432c6c4687b0a9c" providerId="LiveId" clId="{7C31E199-7EEE-4477-9C87-CC96F8BA28F4}" dt="2023-12-29T17:44:38.128" v="6" actId="20577"/>
        <pc:sldMkLst>
          <pc:docMk/>
          <pc:sldMk cId="236005783" sldId="425"/>
        </pc:sldMkLst>
        <pc:spChg chg="mod">
          <ac:chgData name="Anatoliy Kigel" userId="7432c6c4687b0a9c" providerId="LiveId" clId="{7C31E199-7EEE-4477-9C87-CC96F8BA28F4}" dt="2023-12-29T17:44:38.128" v="6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7C31E199-7EEE-4477-9C87-CC96F8BA28F4}" dt="2023-12-29T17:38:58.186" v="4" actId="115"/>
        <pc:sldMkLst>
          <pc:docMk/>
          <pc:sldMk cId="1809769971" sldId="444"/>
        </pc:sldMkLst>
        <pc:spChg chg="mod">
          <ac:chgData name="Anatoliy Kigel" userId="7432c6c4687b0a9c" providerId="LiveId" clId="{7C31E199-7EEE-4477-9C87-CC96F8BA28F4}" dt="2023-12-29T17:38:58.186" v="4" actId="115"/>
          <ac:spMkLst>
            <pc:docMk/>
            <pc:sldMk cId="1809769971" sldId="444"/>
            <ac:spMk id="7" creationId="{00000000-0000-0000-0000-000000000000}"/>
          </ac:spMkLst>
        </pc:spChg>
      </pc:sldChg>
      <pc:sldChg chg="del">
        <pc:chgData name="Anatoliy Kigel" userId="7432c6c4687b0a9c" providerId="LiveId" clId="{7C31E199-7EEE-4477-9C87-CC96F8BA28F4}" dt="2023-12-29T17:44:35.479" v="5" actId="2696"/>
        <pc:sldMkLst>
          <pc:docMk/>
          <pc:sldMk cId="2495425632" sldId="498"/>
        </pc:sldMkLst>
      </pc:sldChg>
      <pc:sldChg chg="del">
        <pc:chgData name="Anatoliy Kigel" userId="7432c6c4687b0a9c" providerId="LiveId" clId="{7C31E199-7EEE-4477-9C87-CC96F8BA28F4}" dt="2023-12-29T17:44:35.479" v="5" actId="2696"/>
        <pc:sldMkLst>
          <pc:docMk/>
          <pc:sldMk cId="1532842395" sldId="499"/>
        </pc:sldMkLst>
      </pc:sldChg>
      <pc:sldChg chg="del">
        <pc:chgData name="Anatoliy Kigel" userId="7432c6c4687b0a9c" providerId="LiveId" clId="{7C31E199-7EEE-4477-9C87-CC96F8BA28F4}" dt="2023-12-29T17:44:35.479" v="5" actId="2696"/>
        <pc:sldMkLst>
          <pc:docMk/>
          <pc:sldMk cId="2453015292" sldId="500"/>
        </pc:sldMkLst>
      </pc:sldChg>
      <pc:sldChg chg="del">
        <pc:chgData name="Anatoliy Kigel" userId="7432c6c4687b0a9c" providerId="LiveId" clId="{7C31E199-7EEE-4477-9C87-CC96F8BA28F4}" dt="2023-12-29T17:44:35.479" v="5" actId="2696"/>
        <pc:sldMkLst>
          <pc:docMk/>
          <pc:sldMk cId="1657804849" sldId="5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+mj-lt"/>
              </a:rPr>
              <a:t>ООП и </a:t>
            </a:r>
            <a:r>
              <a:rPr lang="en-US" sz="60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4</a:t>
            </a:r>
            <a:r>
              <a:rPr lang="ru-RU" sz="6600" b="1"/>
              <a:t>. </a:t>
            </a:r>
            <a:r>
              <a:rPr lang="ru-RU" sz="6600" b="1" dirty="0"/>
              <a:t>Немного практики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Генератор номеров банковских карт: </a:t>
            </a:r>
            <a:br>
              <a:rPr lang="ru-RU" sz="2400" dirty="0"/>
            </a:b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6946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 </a:t>
            </a:r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часть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268760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 </a:t>
            </a:r>
            <a:r>
              <a:rPr lang="ru-RU" sz="2800" b="1" dirty="0"/>
              <a:t>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Подсказка: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bg1">
                    <a:lumMod val="65000"/>
                  </a:schemeClr>
                </a:solidFill>
              </a:rPr>
              <a:t>MasterCard </a:t>
            </a:r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это не только 5-ка в начале,</a:t>
            </a:r>
          </a:p>
          <a:p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Длинна номера карты это не всегда 16 цифр,</a:t>
            </a:r>
          </a:p>
          <a:p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Генератор номеров вам в помощь.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#E.1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5108991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078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365665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" y="1124744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77272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24744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260648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666</Words>
  <Application>Microsoft Office PowerPoint</Application>
  <PresentationFormat>Широкий екран</PresentationFormat>
  <Paragraphs>71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2023-12-29T17:44:38Z</dcterms:modified>
</cp:coreProperties>
</file>