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496" r:id="rId2"/>
    <p:sldId id="530" r:id="rId3"/>
    <p:sldId id="503" r:id="rId4"/>
    <p:sldId id="504" r:id="rId5"/>
    <p:sldId id="505" r:id="rId6"/>
    <p:sldId id="513" r:id="rId7"/>
    <p:sldId id="514" r:id="rId8"/>
    <p:sldId id="515" r:id="rId9"/>
    <p:sldId id="423" r:id="rId10"/>
    <p:sldId id="424" r:id="rId11"/>
    <p:sldId id="566" r:id="rId12"/>
    <p:sldId id="498" r:id="rId13"/>
    <p:sldId id="499" r:id="rId14"/>
    <p:sldId id="500" r:id="rId15"/>
    <p:sldId id="501" r:id="rId16"/>
    <p:sldId id="474" r:id="rId17"/>
    <p:sldId id="475" r:id="rId18"/>
    <p:sldId id="476" r:id="rId19"/>
    <p:sldId id="425" r:id="rId20"/>
    <p:sldId id="553" r:id="rId21"/>
    <p:sldId id="375" r:id="rId22"/>
    <p:sldId id="449" r:id="rId23"/>
    <p:sldId id="559" r:id="rId24"/>
    <p:sldId id="525" r:id="rId25"/>
    <p:sldId id="527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658F8-EC3F-4639-93EB-76429AFEA6B9}" v="7" dt="2024-01-04T18:48:05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5977" autoAdjust="0"/>
  </p:normalViewPr>
  <p:slideViewPr>
    <p:cSldViewPr>
      <p:cViewPr varScale="1">
        <p:scale>
          <a:sx n="107" d="100"/>
          <a:sy n="107" d="100"/>
        </p:scale>
        <p:origin x="-5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905722A7-4D61-422B-8DD7-87BCBD5319E9}"/>
    <pc:docChg chg="undo custSel addSld delSld modSld sldOrd">
      <pc:chgData name="Anatoliy Kigel" userId="7432c6c4687b0a9c" providerId="LiveId" clId="{905722A7-4D61-422B-8DD7-87BCBD5319E9}" dt="2023-05-28T09:16:55.735" v="101" actId="20577"/>
      <pc:docMkLst>
        <pc:docMk/>
      </pc:docMkLst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1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4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3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5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6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0" sldId="357"/>
        </pc:sldMkLst>
      </pc:sldChg>
      <pc:sldChg chg="addSp delSp modSp add mod">
        <pc:chgData name="Anatoliy Kigel" userId="7432c6c4687b0a9c" providerId="LiveId" clId="{905722A7-4D61-422B-8DD7-87BCBD5319E9}" dt="2023-05-28T09:13:38.133" v="95" actId="1035"/>
        <pc:sldMkLst>
          <pc:docMk/>
          <pc:sldMk cId="1969206996" sldId="375"/>
        </pc:sldMkLst>
        <pc:spChg chg="del">
          <ac:chgData name="Anatoliy Kigel" userId="7432c6c4687b0a9c" providerId="LiveId" clId="{905722A7-4D61-422B-8DD7-87BCBD5319E9}" dt="2023-05-28T09:13:18.128" v="81" actId="478"/>
          <ac:spMkLst>
            <pc:docMk/>
            <pc:sldMk cId="1969206996" sldId="375"/>
            <ac:spMk id="2" creationId="{00000000-0000-0000-0000-000000000000}"/>
          </ac:spMkLst>
        </pc:spChg>
        <pc:spChg chg="add del mod">
          <ac:chgData name="Anatoliy Kigel" userId="7432c6c4687b0a9c" providerId="LiveId" clId="{905722A7-4D61-422B-8DD7-87BCBD5319E9}" dt="2023-05-28T09:12:30.905" v="54" actId="478"/>
          <ac:spMkLst>
            <pc:docMk/>
            <pc:sldMk cId="1969206996" sldId="375"/>
            <ac:spMk id="4" creationId="{2B47DAB7-A8B5-C584-EE16-8535A433B309}"/>
          </ac:spMkLst>
        </pc:spChg>
        <pc:spChg chg="add del mod">
          <ac:chgData name="Anatoliy Kigel" userId="7432c6c4687b0a9c" providerId="LiveId" clId="{905722A7-4D61-422B-8DD7-87BCBD5319E9}" dt="2023-05-28T09:12:44.924" v="73" actId="14100"/>
          <ac:spMkLst>
            <pc:docMk/>
            <pc:sldMk cId="1969206996" sldId="375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03.321" v="77" actId="113"/>
          <ac:spMkLst>
            <pc:docMk/>
            <pc:sldMk cId="1969206996" sldId="375"/>
            <ac:spMk id="8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19.695" v="87" actId="1036"/>
          <ac:spMkLst>
            <pc:docMk/>
            <pc:sldMk cId="1969206996" sldId="375"/>
            <ac:spMk id="9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3:38.133" v="95" actId="1035"/>
          <ac:spMkLst>
            <pc:docMk/>
            <pc:sldMk cId="1969206996" sldId="375"/>
            <ac:spMk id="1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313378822" sldId="37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329061896" sldId="396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653578417" sldId="397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359246607" sldId="408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3253847286" sldId="413"/>
        </pc:sldMkLst>
      </pc:sldChg>
      <pc:sldChg chg="del">
        <pc:chgData name="Anatoliy Kigel" userId="7432c6c4687b0a9c" providerId="LiveId" clId="{905722A7-4D61-422B-8DD7-87BCBD5319E9}" dt="2023-05-28T09:01:59.057" v="39" actId="47"/>
        <pc:sldMkLst>
          <pc:docMk/>
          <pc:sldMk cId="1306185162" sldId="422"/>
        </pc:sldMkLst>
      </pc:sldChg>
      <pc:sldChg chg="modSp mod">
        <pc:chgData name="Anatoliy Kigel" userId="7432c6c4687b0a9c" providerId="LiveId" clId="{905722A7-4D61-422B-8DD7-87BCBD5319E9}" dt="2023-05-28T09:01:46.501" v="38" actId="20577"/>
        <pc:sldMkLst>
          <pc:docMk/>
          <pc:sldMk cId="1892988636" sldId="423"/>
        </pc:sldMkLst>
        <pc:spChg chg="mod">
          <ac:chgData name="Anatoliy Kigel" userId="7432c6c4687b0a9c" providerId="LiveId" clId="{905722A7-4D61-422B-8DD7-87BCBD5319E9}" dt="2023-05-28T09:01:46.501" v="38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6:55.735" v="101" actId="20577"/>
        <pc:sldMkLst>
          <pc:docMk/>
          <pc:sldMk cId="236005783" sldId="425"/>
        </pc:sldMkLst>
        <pc:spChg chg="mod">
          <ac:chgData name="Anatoliy Kigel" userId="7432c6c4687b0a9c" providerId="LiveId" clId="{905722A7-4D61-422B-8DD7-87BCBD5319E9}" dt="2023-05-28T09:16:55.735" v="101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2:10.472" v="40" actId="47"/>
        <pc:sldMkLst>
          <pc:docMk/>
          <pc:sldMk cId="1809769971" sldId="444"/>
        </pc:sldMkLst>
      </pc:sldChg>
      <pc:sldChg chg="del">
        <pc:chgData name="Anatoliy Kigel" userId="7432c6c4687b0a9c" providerId="LiveId" clId="{905722A7-4D61-422B-8DD7-87BCBD5319E9}" dt="2023-05-28T09:00:47.994" v="16" actId="47"/>
        <pc:sldMkLst>
          <pc:docMk/>
          <pc:sldMk cId="1990921513" sldId="460"/>
        </pc:sldMkLst>
      </pc:sldChg>
      <pc:sldChg chg="modSp add mod">
        <pc:chgData name="Anatoliy Kigel" userId="7432c6c4687b0a9c" providerId="LiveId" clId="{905722A7-4D61-422B-8DD7-87BCBD5319E9}" dt="2023-05-28T09:16:50.739" v="100" actId="20577"/>
        <pc:sldMkLst>
          <pc:docMk/>
          <pc:sldMk cId="899785685" sldId="474"/>
        </pc:sldMkLst>
        <pc:spChg chg="mod">
          <ac:chgData name="Anatoliy Kigel" userId="7432c6c4687b0a9c" providerId="LiveId" clId="{905722A7-4D61-422B-8DD7-87BCBD5319E9}" dt="2023-05-28T09:16:50.739" v="100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2765944910" sldId="475"/>
        </pc:sldMkLst>
      </pc:sldChg>
      <pc:sldChg chg="add">
        <pc:chgData name="Anatoliy Kigel" userId="7432c6c4687b0a9c" providerId="LiveId" clId="{905722A7-4D61-422B-8DD7-87BCBD5319E9}" dt="2023-05-28T09:04:47.758" v="50"/>
        <pc:sldMkLst>
          <pc:docMk/>
          <pc:sldMk cId="316371881" sldId="476"/>
        </pc:sldMkLst>
      </pc:sldChg>
      <pc:sldChg chg="modSp mod">
        <pc:chgData name="Anatoliy Kigel" userId="7432c6c4687b0a9c" providerId="LiveId" clId="{905722A7-4D61-422B-8DD7-87BCBD5319E9}" dt="2023-05-28T08:59:29.122" v="15" actId="20577"/>
        <pc:sldMkLst>
          <pc:docMk/>
          <pc:sldMk cId="2229591171" sldId="496"/>
        </pc:sldMkLst>
        <pc:spChg chg="mod">
          <ac:chgData name="Anatoliy Kigel" userId="7432c6c4687b0a9c" providerId="LiveId" clId="{905722A7-4D61-422B-8DD7-87BCBD5319E9}" dt="2023-05-28T08:59:29.122" v="15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95425632" sldId="498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1532842395" sldId="499"/>
        </pc:sldMkLst>
      </pc:sldChg>
      <pc:sldChg chg="del">
        <pc:chgData name="Anatoliy Kigel" userId="7432c6c4687b0a9c" providerId="LiveId" clId="{905722A7-4D61-422B-8DD7-87BCBD5319E9}" dt="2023-05-28T09:01:26.903" v="36" actId="47"/>
        <pc:sldMkLst>
          <pc:docMk/>
          <pc:sldMk cId="2453015292" sldId="500"/>
        </pc:sldMkLst>
      </pc:sldChg>
      <pc:sldChg chg="del">
        <pc:chgData name="Anatoliy Kigel" userId="7432c6c4687b0a9c" providerId="LiveId" clId="{905722A7-4D61-422B-8DD7-87BCBD5319E9}" dt="2023-05-28T09:01:18.822" v="35" actId="47"/>
        <pc:sldMkLst>
          <pc:docMk/>
          <pc:sldMk cId="1657804849" sldId="501"/>
        </pc:sldMkLst>
      </pc:sldChg>
      <pc:sldChg chg="delSp modSp mod">
        <pc:chgData name="Anatoliy Kigel" userId="7432c6c4687b0a9c" providerId="LiveId" clId="{905722A7-4D61-422B-8DD7-87BCBD5319E9}" dt="2023-05-28T09:01:05.004" v="34" actId="1035"/>
        <pc:sldMkLst>
          <pc:docMk/>
          <pc:sldMk cId="1320399867" sldId="503"/>
        </pc:sldMkLst>
        <pc:spChg chg="del">
          <ac:chgData name="Anatoliy Kigel" userId="7432c6c4687b0a9c" providerId="LiveId" clId="{905722A7-4D61-422B-8DD7-87BCBD5319E9}" dt="2023-05-28T09:00:59.846" v="19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5.004" v="34" actId="1035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01:00.869" v="23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">
        <pc:chgData name="Anatoliy Kigel" userId="7432c6c4687b0a9c" providerId="LiveId" clId="{905722A7-4D61-422B-8DD7-87BCBD5319E9}" dt="2023-05-28T09:00:58.152" v="18" actId="478"/>
        <pc:sldMkLst>
          <pc:docMk/>
          <pc:sldMk cId="4143157552" sldId="504"/>
        </pc:sldMkLst>
        <pc:spChg chg="del">
          <ac:chgData name="Anatoliy Kigel" userId="7432c6c4687b0a9c" providerId="LiveId" clId="{905722A7-4D61-422B-8DD7-87BCBD5319E9}" dt="2023-05-28T09:00:58.152" v="18" actId="478"/>
          <ac:spMkLst>
            <pc:docMk/>
            <pc:sldMk cId="4143157552" sldId="50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1:43.897" v="37" actId="20577"/>
        <pc:sldMkLst>
          <pc:docMk/>
          <pc:sldMk cId="114327094" sldId="513"/>
        </pc:sldMkLst>
        <pc:spChg chg="mod">
          <ac:chgData name="Anatoliy Kigel" userId="7432c6c4687b0a9c" providerId="LiveId" clId="{905722A7-4D61-422B-8DD7-87BCBD5319E9}" dt="2023-05-28T09:01:43.897" v="37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14:03.012" v="99" actId="1035"/>
        <pc:sldMkLst>
          <pc:docMk/>
          <pc:sldMk cId="4023351221" sldId="527"/>
        </pc:sldMkLst>
        <pc:spChg chg="mod">
          <ac:chgData name="Anatoliy Kigel" userId="7432c6c4687b0a9c" providerId="LiveId" clId="{905722A7-4D61-422B-8DD7-87BCBD5319E9}" dt="2023-05-28T09:02:22.858" v="49" actId="403"/>
          <ac:spMkLst>
            <pc:docMk/>
            <pc:sldMk cId="4023351221" sldId="527"/>
            <ac:spMk id="3" creationId="{00000000-0000-0000-0000-000000000000}"/>
          </ac:spMkLst>
        </pc:spChg>
        <pc:spChg chg="mod">
          <ac:chgData name="Anatoliy Kigel" userId="7432c6c4687b0a9c" providerId="LiveId" clId="{905722A7-4D61-422B-8DD7-87BCBD5319E9}" dt="2023-05-28T09:14:03.012" v="99" actId="1035"/>
          <ac:spMkLst>
            <pc:docMk/>
            <pc:sldMk cId="4023351221" sldId="527"/>
            <ac:spMk id="27" creationId="{00000000-0000-0000-0000-000000000000}"/>
          </ac:spMkLst>
        </pc:spChg>
      </pc:sldChg>
      <pc:sldChg chg="modSp mod">
        <pc:chgData name="Anatoliy Kigel" userId="7432c6c4687b0a9c" providerId="LiveId" clId="{905722A7-4D61-422B-8DD7-87BCBD5319E9}" dt="2023-05-28T09:00:49.842" v="17" actId="20577"/>
        <pc:sldMkLst>
          <pc:docMk/>
          <pc:sldMk cId="508589481" sldId="530"/>
        </pc:sldMkLst>
        <pc:spChg chg="mod">
          <ac:chgData name="Anatoliy Kigel" userId="7432c6c4687b0a9c" providerId="LiveId" clId="{905722A7-4D61-422B-8DD7-87BCBD5319E9}" dt="2023-05-28T09:00:49.842" v="17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add ord">
        <pc:chgData name="Anatoliy Kigel" userId="7432c6c4687b0a9c" providerId="LiveId" clId="{905722A7-4D61-422B-8DD7-87BCBD5319E9}" dt="2023-05-28T09:13:49.085" v="97"/>
        <pc:sldMkLst>
          <pc:docMk/>
          <pc:sldMk cId="4087088411" sldId="553"/>
        </pc:sldMkLst>
      </pc:sldChg>
    </pc:docChg>
  </pc:docChgLst>
  <pc:docChgLst>
    <pc:chgData name="Anatoliy Kigel" userId="7432c6c4687b0a9c" providerId="LiveId" clId="{4DB424D7-841E-415E-ADA1-AC2EF07CF2C5}"/>
    <pc:docChg chg="custSel modSld">
      <pc:chgData name="Anatoliy Kigel" userId="7432c6c4687b0a9c" providerId="LiveId" clId="{4DB424D7-841E-415E-ADA1-AC2EF07CF2C5}" dt="2023-05-31T10:38:22.926" v="11" actId="478"/>
      <pc:docMkLst>
        <pc:docMk/>
      </pc:docMkLst>
      <pc:sldChg chg="delSp mod">
        <pc:chgData name="Anatoliy Kigel" userId="7432c6c4687b0a9c" providerId="LiveId" clId="{4DB424D7-841E-415E-ADA1-AC2EF07CF2C5}" dt="2023-05-31T10:38:15.132" v="9" actId="478"/>
        <pc:sldMkLst>
          <pc:docMk/>
          <pc:sldMk cId="3863989030" sldId="424"/>
        </pc:sldMkLst>
        <pc:spChg chg="del">
          <ac:chgData name="Anatoliy Kigel" userId="7432c6c4687b0a9c" providerId="LiveId" clId="{4DB424D7-841E-415E-ADA1-AC2EF07CF2C5}" dt="2023-05-31T10:38:15.132" v="9" actId="478"/>
          <ac:spMkLst>
            <pc:docMk/>
            <pc:sldMk cId="3863989030" sldId="424"/>
            <ac:spMk id="11" creationId="{00000000-0000-0000-0000-000000000000}"/>
          </ac:spMkLst>
        </pc:spChg>
      </pc:sldChg>
      <pc:sldChg chg="delSp mod">
        <pc:chgData name="Anatoliy Kigel" userId="7432c6c4687b0a9c" providerId="LiveId" clId="{4DB424D7-841E-415E-ADA1-AC2EF07CF2C5}" dt="2023-05-31T10:38:22.926" v="11" actId="478"/>
        <pc:sldMkLst>
          <pc:docMk/>
          <pc:sldMk cId="2765944910" sldId="475"/>
        </pc:sldMkLst>
        <pc:spChg chg="del">
          <ac:chgData name="Anatoliy Kigel" userId="7432c6c4687b0a9c" providerId="LiveId" clId="{4DB424D7-841E-415E-ADA1-AC2EF07CF2C5}" dt="2023-05-31T10:38:22.926" v="11" actId="478"/>
          <ac:spMkLst>
            <pc:docMk/>
            <pc:sldMk cId="2765944910" sldId="475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4DB424D7-841E-415E-ADA1-AC2EF07CF2C5}" dt="2023-05-31T10:38:10.988" v="8" actId="1036"/>
        <pc:sldMkLst>
          <pc:docMk/>
          <pc:sldMk cId="1473843389" sldId="514"/>
        </pc:sldMkLst>
        <pc:spChg chg="del">
          <ac:chgData name="Anatoliy Kigel" userId="7432c6c4687b0a9c" providerId="LiveId" clId="{4DB424D7-841E-415E-ADA1-AC2EF07CF2C5}" dt="2023-05-31T10:38:08.446" v="0" actId="478"/>
          <ac:spMkLst>
            <pc:docMk/>
            <pc:sldMk cId="1473843389" sldId="514"/>
            <ac:spMk id="6" creationId="{00000000-0000-0000-0000-000000000000}"/>
          </ac:spMkLst>
        </pc:spChg>
        <pc:spChg chg="mod">
          <ac:chgData name="Anatoliy Kigel" userId="7432c6c4687b0a9c" providerId="LiveId" clId="{4DB424D7-841E-415E-ADA1-AC2EF07CF2C5}" dt="2023-05-31T10:38:10.988" v="8" actId="1036"/>
          <ac:spMkLst>
            <pc:docMk/>
            <pc:sldMk cId="1473843389" sldId="514"/>
            <ac:spMk id="26" creationId="{00000000-0000-0000-0000-000000000000}"/>
          </ac:spMkLst>
        </pc:spChg>
      </pc:sldChg>
      <pc:sldChg chg="delSp mod">
        <pc:chgData name="Anatoliy Kigel" userId="7432c6c4687b0a9c" providerId="LiveId" clId="{4DB424D7-841E-415E-ADA1-AC2EF07CF2C5}" dt="2023-05-31T10:38:17.790" v="10" actId="478"/>
        <pc:sldMkLst>
          <pc:docMk/>
          <pc:sldMk cId="600371874" sldId="566"/>
        </pc:sldMkLst>
        <pc:spChg chg="del">
          <ac:chgData name="Anatoliy Kigel" userId="7432c6c4687b0a9c" providerId="LiveId" clId="{4DB424D7-841E-415E-ADA1-AC2EF07CF2C5}" dt="2023-05-31T10:38:17.790" v="10" actId="478"/>
          <ac:spMkLst>
            <pc:docMk/>
            <pc:sldMk cId="600371874" sldId="566"/>
            <ac:spMk id="11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  <pc:docChgLst>
    <pc:chgData name="Anatoliy Kigel" userId="7432c6c4687b0a9c" providerId="LiveId" clId="{009658F8-EC3F-4639-93EB-76429AFEA6B9}"/>
    <pc:docChg chg="undo custSel addSld modSld">
      <pc:chgData name="Anatoliy Kigel" userId="7432c6c4687b0a9c" providerId="LiveId" clId="{009658F8-EC3F-4639-93EB-76429AFEA6B9}" dt="2024-01-04T18:48:22.457" v="112" actId="1076"/>
      <pc:docMkLst>
        <pc:docMk/>
      </pc:docMkLst>
      <pc:sldChg chg="modSp mod">
        <pc:chgData name="Anatoliy Kigel" userId="7432c6c4687b0a9c" providerId="LiveId" clId="{009658F8-EC3F-4639-93EB-76429AFEA6B9}" dt="2023-12-29T17:45:59.963" v="46" actId="207"/>
        <pc:sldMkLst>
          <pc:docMk/>
          <pc:sldMk cId="1969206996" sldId="375"/>
        </pc:sldMkLst>
        <pc:spChg chg="mod">
          <ac:chgData name="Anatoliy Kigel" userId="7432c6c4687b0a9c" providerId="LiveId" clId="{009658F8-EC3F-4639-93EB-76429AFEA6B9}" dt="2023-12-29T17:45:59.963" v="46" actId="207"/>
          <ac:spMkLst>
            <pc:docMk/>
            <pc:sldMk cId="1969206996" sldId="375"/>
            <ac:spMk id="8" creationId="{00000000-0000-0000-0000-000000000000}"/>
          </ac:spMkLst>
        </pc:spChg>
        <pc:spChg chg="mod">
          <ac:chgData name="Anatoliy Kigel" userId="7432c6c4687b0a9c" providerId="LiveId" clId="{009658F8-EC3F-4639-93EB-76429AFEA6B9}" dt="2023-12-29T17:45:48.384" v="41" actId="1035"/>
          <ac:spMkLst>
            <pc:docMk/>
            <pc:sldMk cId="1969206996" sldId="375"/>
            <ac:spMk id="9" creationId="{00000000-0000-0000-0000-000000000000}"/>
          </ac:spMkLst>
        </pc:spChg>
      </pc:sldChg>
      <pc:sldChg chg="modSp mod">
        <pc:chgData name="Anatoliy Kigel" userId="7432c6c4687b0a9c" providerId="LiveId" clId="{009658F8-EC3F-4639-93EB-76429AFEA6B9}" dt="2023-12-29T17:45:25.271" v="8" actId="20577"/>
        <pc:sldMkLst>
          <pc:docMk/>
          <pc:sldMk cId="236005783" sldId="425"/>
        </pc:sldMkLst>
        <pc:spChg chg="mod">
          <ac:chgData name="Anatoliy Kigel" userId="7432c6c4687b0a9c" providerId="LiveId" clId="{009658F8-EC3F-4639-93EB-76429AFEA6B9}" dt="2023-12-29T17:45:25.271" v="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009658F8-EC3F-4639-93EB-76429AFEA6B9}" dt="2023-12-29T17:45:19.702" v="1" actId="20577"/>
        <pc:sldMkLst>
          <pc:docMk/>
          <pc:sldMk cId="899785685" sldId="474"/>
        </pc:sldMkLst>
        <pc:spChg chg="mod">
          <ac:chgData name="Anatoliy Kigel" userId="7432c6c4687b0a9c" providerId="LiveId" clId="{009658F8-EC3F-4639-93EB-76429AFEA6B9}" dt="2023-12-29T17:45:19.702" v="1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">
        <pc:chgData name="Anatoliy Kigel" userId="7432c6c4687b0a9c" providerId="LiveId" clId="{009658F8-EC3F-4639-93EB-76429AFEA6B9}" dt="2023-12-29T17:45:16.069" v="0"/>
        <pc:sldMkLst>
          <pc:docMk/>
          <pc:sldMk cId="2495425632" sldId="498"/>
        </pc:sldMkLst>
      </pc:sldChg>
      <pc:sldChg chg="modSp add mod">
        <pc:chgData name="Anatoliy Kigel" userId="7432c6c4687b0a9c" providerId="LiveId" clId="{009658F8-EC3F-4639-93EB-76429AFEA6B9}" dt="2024-01-04T18:46:07.440" v="75" actId="6549"/>
        <pc:sldMkLst>
          <pc:docMk/>
          <pc:sldMk cId="1532842395" sldId="499"/>
        </pc:sldMkLst>
        <pc:spChg chg="mod">
          <ac:chgData name="Anatoliy Kigel" userId="7432c6c4687b0a9c" providerId="LiveId" clId="{009658F8-EC3F-4639-93EB-76429AFEA6B9}" dt="2024-01-04T18:46:07.440" v="75" actId="6549"/>
          <ac:spMkLst>
            <pc:docMk/>
            <pc:sldMk cId="1532842395" sldId="499"/>
            <ac:spMk id="10" creationId="{00000000-0000-0000-0000-000000000000}"/>
          </ac:spMkLst>
        </pc:spChg>
      </pc:sldChg>
      <pc:sldChg chg="addSp delSp modSp add mod">
        <pc:chgData name="Anatoliy Kigel" userId="7432c6c4687b0a9c" providerId="LiveId" clId="{009658F8-EC3F-4639-93EB-76429AFEA6B9}" dt="2024-01-04T18:46:15.918" v="84" actId="1035"/>
        <pc:sldMkLst>
          <pc:docMk/>
          <pc:sldMk cId="2453015292" sldId="500"/>
        </pc:sldMkLst>
        <pc:spChg chg="add mod">
          <ac:chgData name="Anatoliy Kigel" userId="7432c6c4687b0a9c" providerId="LiveId" clId="{009658F8-EC3F-4639-93EB-76429AFEA6B9}" dt="2024-01-04T18:46:15.918" v="84" actId="1035"/>
          <ac:spMkLst>
            <pc:docMk/>
            <pc:sldMk cId="2453015292" sldId="500"/>
            <ac:spMk id="3" creationId="{C46A7132-A9EE-4846-D324-B5E7C3C7411B}"/>
          </ac:spMkLst>
        </pc:spChg>
        <pc:spChg chg="del">
          <ac:chgData name="Anatoliy Kigel" userId="7432c6c4687b0a9c" providerId="LiveId" clId="{009658F8-EC3F-4639-93EB-76429AFEA6B9}" dt="2024-01-04T18:46:13.692" v="76" actId="478"/>
          <ac:spMkLst>
            <pc:docMk/>
            <pc:sldMk cId="2453015292" sldId="500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009658F8-EC3F-4639-93EB-76429AFEA6B9}" dt="2024-01-04T18:46:48.048" v="87" actId="6549"/>
        <pc:sldMkLst>
          <pc:docMk/>
          <pc:sldMk cId="1657804849" sldId="501"/>
        </pc:sldMkLst>
        <pc:spChg chg="mod">
          <ac:chgData name="Anatoliy Kigel" userId="7432c6c4687b0a9c" providerId="LiveId" clId="{009658F8-EC3F-4639-93EB-76429AFEA6B9}" dt="2024-01-04T18:46:48.048" v="87" actId="6549"/>
          <ac:spMkLst>
            <pc:docMk/>
            <pc:sldMk cId="1657804849" sldId="501"/>
            <ac:spMk id="10" creationId="{00000000-0000-0000-0000-000000000000}"/>
          </ac:spMkLst>
        </pc:spChg>
      </pc:sldChg>
      <pc:sldChg chg="addSp modSp mod">
        <pc:chgData name="Anatoliy Kigel" userId="7432c6c4687b0a9c" providerId="LiveId" clId="{009658F8-EC3F-4639-93EB-76429AFEA6B9}" dt="2024-01-04T18:48:22.457" v="112" actId="1076"/>
        <pc:sldMkLst>
          <pc:docMk/>
          <pc:sldMk cId="4023351221" sldId="527"/>
        </pc:sldMkLst>
        <pc:spChg chg="add mod">
          <ac:chgData name="Anatoliy Kigel" userId="7432c6c4687b0a9c" providerId="LiveId" clId="{009658F8-EC3F-4639-93EB-76429AFEA6B9}" dt="2024-01-04T18:48:22.457" v="112" actId="1076"/>
          <ac:spMkLst>
            <pc:docMk/>
            <pc:sldMk cId="4023351221" sldId="527"/>
            <ac:spMk id="4" creationId="{737439A7-0312-DE6E-208D-456AE5BF5639}"/>
          </ac:spMkLst>
        </pc:spChg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vk/articles/438286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code.org.ua/in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>
                <a:solidFill>
                  <a:schemeClr val="bg1"/>
                </a:solidFill>
                <a:latin typeface="+mj-lt"/>
              </a:rPr>
              <a:t> 2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Множество / </a:t>
            </a:r>
            <a:r>
              <a:rPr lang="en-US" sz="3600" b="1" dirty="0"/>
              <a:t>Set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24744"/>
            <a:ext cx="7848779" cy="453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400256" y="1124744"/>
            <a:ext cx="33123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Set </a:t>
            </a:r>
            <a:r>
              <a:rPr lang="en-US" sz="2200" dirty="0"/>
              <a:t>– </a:t>
            </a:r>
            <a:r>
              <a:rPr lang="ru-RU" sz="2200" dirty="0"/>
              <a:t>коллекция без ключей</a:t>
            </a:r>
            <a:r>
              <a:rPr lang="en-US" sz="2200" dirty="0"/>
              <a:t> (</a:t>
            </a:r>
            <a:r>
              <a:rPr lang="ru-RU" sz="2200" dirty="0"/>
              <a:t>создаётся при помощи ключевого слова </a:t>
            </a:r>
            <a:r>
              <a:rPr lang="en-US" sz="2200" b="1" dirty="0"/>
              <a:t>new</a:t>
            </a:r>
            <a:r>
              <a:rPr lang="en-US" sz="2200" dirty="0"/>
              <a:t>)</a:t>
            </a:r>
            <a:r>
              <a:rPr lang="ru-RU" sz="2200" dirty="0"/>
              <a:t>, позволяет хранить любые типы данных. Элемент множества встречаться в нём не более чем один раз. Есть возможность узнать есть ли элемент во множестве (метод </a:t>
            </a:r>
            <a:r>
              <a:rPr lang="en-US" sz="2200" b="1" dirty="0"/>
              <a:t>.has(…)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/>
              <a:t>а также узнать размер множества (свойство </a:t>
            </a:r>
            <a:r>
              <a:rPr lang="en-US" sz="2200" b="1" dirty="0"/>
              <a:t>.size</a:t>
            </a:r>
            <a:r>
              <a:rPr lang="ru-RU" sz="2200" dirty="0"/>
              <a:t>)</a:t>
            </a:r>
            <a:r>
              <a:rPr lang="en-US" sz="22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39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1124744"/>
            <a:ext cx="12192000" cy="46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0" y="22607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Избавление от дубликатов при помощи </a:t>
            </a:r>
            <a:r>
              <a:rPr lang="en-US" sz="3600" b="1" dirty="0"/>
              <a:t>Set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0037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3"/>
              </a:rPr>
              <a:t>https://learn.javascript.ru/datetime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A7132-A9EE-4846-D324-B5E7C3C7411B}"/>
              </a:ext>
            </a:extLst>
          </p:cNvPr>
          <p:cNvSpPr txBox="1"/>
          <p:nvPr/>
        </p:nvSpPr>
        <p:spPr>
          <a:xfrm>
            <a:off x="1" y="616530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3"/>
              </a:rPr>
              <a:t>https://learn.javascript.ru/datetime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https://habr.com/ru/companies/vk/articles/438286/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</a:t>
            </a:r>
            <a:r>
              <a:rPr lang="ru-RU" sz="6600" b="1" dirty="0"/>
              <a:t>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50858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581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710952"/>
          </a:xfrm>
        </p:spPr>
        <p:txBody>
          <a:bodyPr>
            <a:normAutofit/>
          </a:bodyPr>
          <a:lstStyle/>
          <a:p>
            <a:r>
              <a:rPr lang="uk-UA" sz="3200" b="1" dirty="0" err="1"/>
              <a:t>Таблица</a:t>
            </a:r>
            <a:r>
              <a:rPr lang="uk-UA" sz="3200" b="1" dirty="0"/>
              <a:t> </a:t>
            </a:r>
            <a:r>
              <a:rPr lang="uk-UA" sz="3200" b="1" dirty="0" err="1"/>
              <a:t>умножения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19536" y="1556792"/>
            <a:ext cx="8136904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Разработать </a:t>
            </a:r>
            <a:r>
              <a:rPr lang="ru-RU" sz="2400" dirty="0" err="1">
                <a:solidFill>
                  <a:schemeClr val="bg1">
                    <a:lumMod val="65000"/>
                  </a:schemeClr>
                </a:solidFill>
              </a:rPr>
              <a:t>скрипт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, проверяющий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знания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таблицы умножения двузначных чисел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. Скрипт должен задать пользователю </a:t>
            </a:r>
            <a:r>
              <a:rPr lang="ru-RU" sz="2400" b="1" dirty="0">
                <a:solidFill>
                  <a:schemeClr val="bg1">
                    <a:lumMod val="65000"/>
                  </a:schemeClr>
                </a:solidFill>
              </a:rPr>
              <a:t>12 задач на умножение двузначных чисел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….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536" y="3429000"/>
            <a:ext cx="8136904" cy="15696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Дополнительное условие: </a:t>
            </a:r>
            <a:r>
              <a:rPr lang="ru-RU" sz="2400" dirty="0"/>
              <a:t>если на ответ пользователю понадобилось  более 20 секунд – считать его не верным. Но в консоли указывать для такого ответа, что ошибка именно из-за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96920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Работа с </a:t>
            </a:r>
            <a:r>
              <a:rPr lang="en-US" sz="5400" b="1" dirty="0">
                <a:solidFill>
                  <a:srgbClr val="00B050"/>
                </a:solidFill>
              </a:rPr>
              <a:t>DOM</a:t>
            </a:r>
            <a:r>
              <a:rPr lang="en-US" sz="5400" b="1" dirty="0"/>
              <a:t> </a:t>
            </a:r>
            <a:endParaRPr lang="ru-RU" sz="5400" b="1" dirty="0"/>
          </a:p>
          <a:p>
            <a:pPr algn="ctr"/>
            <a:r>
              <a:rPr lang="en-US" sz="5400" dirty="0"/>
              <a:t>(</a:t>
            </a:r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5400" dirty="0"/>
              <a:t>)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2348880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Пользователь вводит ИНН (физ. лица Украины). Необходимо определить: </a:t>
            </a:r>
            <a:r>
              <a:rPr lang="ru-RU" sz="3200" b="1" dirty="0"/>
              <a:t>корректен ли код</a:t>
            </a:r>
            <a:r>
              <a:rPr lang="ru-RU" sz="3200" dirty="0"/>
              <a:t>, узнать </a:t>
            </a:r>
            <a:r>
              <a:rPr lang="ru-RU" sz="3200" b="1" dirty="0"/>
              <a:t>дату рождения</a:t>
            </a:r>
            <a:r>
              <a:rPr lang="ru-RU" sz="3200" dirty="0"/>
              <a:t>, определить </a:t>
            </a:r>
            <a:r>
              <a:rPr lang="ru-RU" sz="3200" b="1" dirty="0"/>
              <a:t>пол</a:t>
            </a:r>
            <a:r>
              <a:rPr lang="ru-RU" sz="3200" dirty="0"/>
              <a:t> и сколько </a:t>
            </a:r>
            <a:r>
              <a:rPr lang="ru-RU" sz="3200" b="1" dirty="0"/>
              <a:t>полных лет </a:t>
            </a:r>
            <a:r>
              <a:rPr lang="ru-RU" sz="3200" dirty="0"/>
              <a:t>человеку</a:t>
            </a:r>
            <a:r>
              <a:rPr lang="en-US" sz="3200" dirty="0"/>
              <a:t>. </a:t>
            </a:r>
            <a:r>
              <a:rPr lang="ru-RU" sz="3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#F.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4000" b="1" dirty="0"/>
              <a:t>  </a:t>
            </a:r>
            <a:endParaRPr lang="ru-RU" sz="4000" b="1" dirty="0"/>
          </a:p>
          <a:p>
            <a:pPr algn="ctr"/>
            <a:r>
              <a:rPr lang="ru-RU" sz="4000" b="1" dirty="0"/>
              <a:t>«Проверка ИНН»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408" y="5277479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88840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7439A7-0312-DE6E-208D-456AE5BF5639}"/>
              </a:ext>
            </a:extLst>
          </p:cNvPr>
          <p:cNvSpPr txBox="1"/>
          <p:nvPr/>
        </p:nvSpPr>
        <p:spPr>
          <a:xfrm>
            <a:off x="5807968" y="5549186"/>
            <a:ext cx="7583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Демо-пример: </a:t>
            </a:r>
            <a:r>
              <a:rPr lang="uk-UA" sz="2400" b="1" dirty="0">
                <a:hlinkClick r:id="rId3"/>
              </a:rPr>
              <a:t>https://decode.org.ua/inn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032104" y="692696"/>
            <a:ext cx="491229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</a:t>
            </a:r>
            <a:r>
              <a:rPr lang="en-US" sz="3200" b="1" dirty="0">
                <a:latin typeface="+mj-lt"/>
                <a:ea typeface="+mj-ea"/>
                <a:cs typeface="+mj-cs"/>
              </a:rPr>
              <a:t> JavaScript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875596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764704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</p:spTree>
    <p:extLst>
      <p:ext uri="{BB962C8B-B14F-4D97-AF65-F5344CB8AC3E}">
        <p14:creationId xmlns:p14="http://schemas.microsoft.com/office/powerpoint/2010/main" val="414315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70892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F92D6A71-79C3-499A-16AE-589A3ACF1374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8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4800" b="1" dirty="0">
                <a:latin typeface="+mj-lt"/>
                <a:ea typeface="+mj-ea"/>
                <a:cs typeface="+mj-cs"/>
              </a:rPr>
              <a:t>JavaScript/ECMAScript</a:t>
            </a:r>
            <a:endParaRPr lang="ru-RU" sz="4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74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Глобальный объект </a:t>
            </a:r>
            <a:r>
              <a:rPr lang="en-US" sz="4400" b="1" dirty="0">
                <a:solidFill>
                  <a:srgbClr val="00B050"/>
                </a:solidFill>
              </a:rPr>
              <a:t>window</a:t>
            </a:r>
            <a:r>
              <a:rPr lang="ru-RU" sz="4400" b="1" dirty="0">
                <a:solidFill>
                  <a:srgbClr val="00B050"/>
                </a:solidFill>
              </a:rPr>
              <a:t> </a:t>
            </a:r>
            <a:r>
              <a:rPr lang="ru-RU" sz="4400" b="1" dirty="0"/>
              <a:t>(</a:t>
            </a:r>
            <a:r>
              <a:rPr lang="en-US" sz="44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ru-RU" sz="4400" b="1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526" y="2807057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 (</a:t>
            </a:r>
            <a:r>
              <a:rPr lang="en-US" sz="3200" b="1" dirty="0" err="1"/>
              <a:t>globalThis</a:t>
            </a:r>
            <a:r>
              <a:rPr lang="en-US" sz="3200" b="1" dirty="0"/>
              <a:t>)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 </a:t>
            </a:r>
            <a:r>
              <a:rPr lang="ru-RU" sz="7200" b="1" dirty="0"/>
              <a:t>Множество </a:t>
            </a:r>
            <a:r>
              <a:rPr lang="en-US" sz="7200" b="1" dirty="0"/>
              <a:t>(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sz="7200" b="1" dirty="0"/>
              <a:t>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892988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6725</TotalTime>
  <Words>817</Words>
  <Application>Microsoft Office PowerPoint</Application>
  <PresentationFormat>Широкий екран</PresentationFormat>
  <Paragraphs>84</Paragraphs>
  <Slides>25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Таблица умножения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2024-01-04T18:48:23Z</dcterms:modified>
</cp:coreProperties>
</file>