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481" r:id="rId2"/>
    <p:sldId id="556" r:id="rId3"/>
    <p:sldId id="557" r:id="rId4"/>
    <p:sldId id="543" r:id="rId5"/>
    <p:sldId id="544" r:id="rId6"/>
    <p:sldId id="564" r:id="rId7"/>
    <p:sldId id="548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6CB762-EA8C-41D3-9C2F-A3EEE8C4C40D}">
          <p14:sldIdLst>
            <p14:sldId id="481"/>
            <p14:sldId id="556"/>
            <p14:sldId id="557"/>
            <p14:sldId id="543"/>
            <p14:sldId id="544"/>
            <p14:sldId id="564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0D51E-FFF3-470A-BAD0-0C4C97A41EB1}" v="1" dt="2024-01-27T10:14:43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483" autoAdjust="0"/>
  </p:normalViewPr>
  <p:slideViewPr>
    <p:cSldViewPr>
      <p:cViewPr varScale="1">
        <p:scale>
          <a:sx n="114" d="100"/>
          <a:sy n="114" d="100"/>
        </p:scale>
        <p:origin x="25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D4AC314-1861-4644-8302-1371808BB05F}"/>
    <pc:docChg chg="undo redo custSel addSld delSld modSld sldOrd modSection">
      <pc:chgData name="Anatoliy Kigel" userId="7432c6c4687b0a9c" providerId="LiveId" clId="{5D4AC314-1861-4644-8302-1371808BB05F}" dt="2021-11-20T11:56:32.676" v="612" actId="552"/>
      <pc:docMkLst>
        <pc:docMk/>
      </pc:docMkLst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58204361" sldId="34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771553471" sldId="364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274794983" sldId="385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91103200" sldId="38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485247262" sldId="40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140144168" sldId="40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719666714" sldId="412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187402257" sldId="413"/>
        </pc:sldMkLst>
      </pc:sldChg>
      <pc:sldChg chg="modSp add del mod">
        <pc:chgData name="Anatoliy Kigel" userId="7432c6c4687b0a9c" providerId="LiveId" clId="{5D4AC314-1861-4644-8302-1371808BB05F}" dt="2021-11-15T09:27:00.286" v="149" actId="47"/>
        <pc:sldMkLst>
          <pc:docMk/>
          <pc:sldMk cId="4121138958" sldId="418"/>
        </pc:sldMkLst>
        <pc:spChg chg="mod">
          <ac:chgData name="Anatoliy Kigel" userId="7432c6c4687b0a9c" providerId="LiveId" clId="{5D4AC314-1861-4644-8302-1371808BB05F}" dt="2021-11-15T09:25:08.224" v="130" actId="403"/>
          <ac:spMkLst>
            <pc:docMk/>
            <pc:sldMk cId="4121138958" sldId="418"/>
            <ac:spMk id="5" creationId="{00000000-0000-0000-0000-000000000000}"/>
          </ac:spMkLst>
        </pc:spChg>
      </pc:sldChg>
      <pc:sldChg chg="add del">
        <pc:chgData name="Anatoliy Kigel" userId="7432c6c4687b0a9c" providerId="LiveId" clId="{5D4AC314-1861-4644-8302-1371808BB05F}" dt="2021-11-15T09:27:02.667" v="150" actId="47"/>
        <pc:sldMkLst>
          <pc:docMk/>
          <pc:sldMk cId="4134709595" sldId="419"/>
        </pc:sldMkLst>
      </pc:sldChg>
      <pc:sldChg chg="modSp add mod">
        <pc:chgData name="Anatoliy Kigel" userId="7432c6c4687b0a9c" providerId="LiveId" clId="{5D4AC314-1861-4644-8302-1371808BB05F}" dt="2021-11-15T09:24:59.799" v="120" actId="20577"/>
        <pc:sldMkLst>
          <pc:docMk/>
          <pc:sldMk cId="2995236888" sldId="420"/>
        </pc:sldMkLst>
        <pc:spChg chg="mod">
          <ac:chgData name="Anatoliy Kigel" userId="7432c6c4687b0a9c" providerId="LiveId" clId="{5D4AC314-1861-4644-8302-1371808BB05F}" dt="2021-11-15T09:24:59.799" v="120" actId="20577"/>
          <ac:spMkLst>
            <pc:docMk/>
            <pc:sldMk cId="2995236888" sldId="420"/>
            <ac:spMk id="7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52387830" sldId="46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86957727" sldId="47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585797329" sldId="479"/>
        </pc:sldMkLst>
      </pc:sldChg>
      <pc:sldChg chg="modSp mod">
        <pc:chgData name="Anatoliy Kigel" userId="7432c6c4687b0a9c" providerId="LiveId" clId="{5D4AC314-1861-4644-8302-1371808BB05F}" dt="2021-11-15T09:26:09.287" v="135" actId="207"/>
        <pc:sldMkLst>
          <pc:docMk/>
          <pc:sldMk cId="3569231347" sldId="481"/>
        </pc:sldMkLst>
        <pc:spChg chg="mod">
          <ac:chgData name="Anatoliy Kigel" userId="7432c6c4687b0a9c" providerId="LiveId" clId="{5D4AC314-1861-4644-8302-1371808BB05F}" dt="2021-11-15T09:26:09.287" v="135" actId="207"/>
          <ac:spMkLst>
            <pc:docMk/>
            <pc:sldMk cId="3569231347" sldId="481"/>
            <ac:spMk id="9" creationId="{00000000-0000-0000-0000-000000000000}"/>
          </ac:spMkLst>
        </pc:spChg>
      </pc:sldChg>
      <pc:sldChg chg="modSp mod">
        <pc:chgData name="Anatoliy Kigel" userId="7432c6c4687b0a9c" providerId="LiveId" clId="{5D4AC314-1861-4644-8302-1371808BB05F}" dt="2021-11-15T09:32:53.287" v="242" actId="255"/>
        <pc:sldMkLst>
          <pc:docMk/>
          <pc:sldMk cId="1245830231" sldId="503"/>
        </pc:sldMkLst>
        <pc:spChg chg="mod">
          <ac:chgData name="Anatoliy Kigel" userId="7432c6c4687b0a9c" providerId="LiveId" clId="{5D4AC314-1861-4644-8302-1371808BB05F}" dt="2021-11-15T09:32:53.287" v="242" actId="255"/>
          <ac:spMkLst>
            <pc:docMk/>
            <pc:sldMk cId="1245830231" sldId="503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649097701" sldId="532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773794365" sldId="53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4002966659" sldId="53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876966440" sldId="53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660807912" sldId="53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75144151" sldId="540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339096667" sldId="541"/>
        </pc:sldMkLst>
      </pc:sldChg>
      <pc:sldChg chg="modSp add mod">
        <pc:chgData name="Anatoliy Kigel" userId="7432c6c4687b0a9c" providerId="LiveId" clId="{5D4AC314-1861-4644-8302-1371808BB05F}" dt="2021-11-15T09:31:24.346" v="207" actId="6549"/>
        <pc:sldMkLst>
          <pc:docMk/>
          <pc:sldMk cId="433616710" sldId="543"/>
        </pc:sldMkLst>
        <pc:spChg chg="mod">
          <ac:chgData name="Anatoliy Kigel" userId="7432c6c4687b0a9c" providerId="LiveId" clId="{5D4AC314-1861-4644-8302-1371808BB05F}" dt="2021-11-15T09:31:24.346" v="207" actId="6549"/>
          <ac:spMkLst>
            <pc:docMk/>
            <pc:sldMk cId="433616710" sldId="543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595667550" sldId="543"/>
        </pc:sldMkLst>
      </pc:sldChg>
      <pc:sldChg chg="modSp add mod">
        <pc:chgData name="Anatoliy Kigel" userId="7432c6c4687b0a9c" providerId="LiveId" clId="{5D4AC314-1861-4644-8302-1371808BB05F}" dt="2021-11-15T09:31:33.985" v="222" actId="1035"/>
        <pc:sldMkLst>
          <pc:docMk/>
          <pc:sldMk cId="430255524" sldId="544"/>
        </pc:sldMkLst>
        <pc:spChg chg="mod">
          <ac:chgData name="Anatoliy Kigel" userId="7432c6c4687b0a9c" providerId="LiveId" clId="{5D4AC314-1861-4644-8302-1371808BB05F}" dt="2021-11-15T09:31:33.985" v="222" actId="1035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09:31:21.259" v="206" actId="20577"/>
          <ac:spMkLst>
            <pc:docMk/>
            <pc:sldMk cId="430255524" sldId="544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936054178" sldId="544"/>
        </pc:sldMkLst>
      </pc:sldChg>
      <pc:sldChg chg="modSp mod">
        <pc:chgData name="Anatoliy Kigel" userId="7432c6c4687b0a9c" providerId="LiveId" clId="{5D4AC314-1861-4644-8302-1371808BB05F}" dt="2021-11-15T09:30:12.470" v="181" actId="20577"/>
        <pc:sldMkLst>
          <pc:docMk/>
          <pc:sldMk cId="2900044800" sldId="546"/>
        </pc:sldMkLst>
        <pc:spChg chg="mod">
          <ac:chgData name="Anatoliy Kigel" userId="7432c6c4687b0a9c" providerId="LiveId" clId="{5D4AC314-1861-4644-8302-1371808BB05F}" dt="2021-11-15T09:30:12.470" v="181" actId="20577"/>
          <ac:spMkLst>
            <pc:docMk/>
            <pc:sldMk cId="2900044800" sldId="546"/>
            <ac:spMk id="5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129038092" sldId="549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437550807" sldId="550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23627595" sldId="551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655616547" sldId="553"/>
        </pc:sldMkLst>
      </pc:sldChg>
      <pc:sldChg chg="modSp add mod ord">
        <pc:chgData name="Anatoliy Kigel" userId="7432c6c4687b0a9c" providerId="LiveId" clId="{5D4AC314-1861-4644-8302-1371808BB05F}" dt="2021-11-15T09:32:45.555" v="241" actId="255"/>
        <pc:sldMkLst>
          <pc:docMk/>
          <pc:sldMk cId="2995446334" sldId="556"/>
        </pc:sldMkLst>
        <pc:spChg chg="mod">
          <ac:chgData name="Anatoliy Kigel" userId="7432c6c4687b0a9c" providerId="LiveId" clId="{5D4AC314-1861-4644-8302-1371808BB05F}" dt="2021-11-15T09:32:45.555" v="241" actId="255"/>
          <ac:spMkLst>
            <pc:docMk/>
            <pc:sldMk cId="2995446334" sldId="556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5D4AC314-1861-4644-8302-1371808BB05F}" dt="2021-11-15T09:29:45.195" v="175" actId="20577"/>
        <pc:sldMkLst>
          <pc:docMk/>
          <pc:sldMk cId="1403619253" sldId="557"/>
        </pc:sldMkLst>
        <pc:spChg chg="mod">
          <ac:chgData name="Anatoliy Kigel" userId="7432c6c4687b0a9c" providerId="LiveId" clId="{5D4AC314-1861-4644-8302-1371808BB05F}" dt="2021-11-15T09:29:41.447" v="171" actId="20577"/>
          <ac:spMkLst>
            <pc:docMk/>
            <pc:sldMk cId="1403619253" sldId="557"/>
            <ac:spMk id="6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09:29:45.195" v="175" actId="20577"/>
          <ac:spMkLst>
            <pc:docMk/>
            <pc:sldMk cId="1403619253" sldId="557"/>
            <ac:spMk id="7" creationId="{00000000-0000-0000-0000-000000000000}"/>
          </ac:spMkLst>
        </pc:spChg>
      </pc:sldChg>
      <pc:sldChg chg="del">
        <pc:chgData name="Anatoliy Kigel" userId="7432c6c4687b0a9c" providerId="LiveId" clId="{5D4AC314-1861-4644-8302-1371808BB05F}" dt="2021-11-15T09:31:41.887" v="223" actId="47"/>
        <pc:sldMkLst>
          <pc:docMk/>
          <pc:sldMk cId="1460045381" sldId="559"/>
        </pc:sldMkLst>
      </pc:sldChg>
      <pc:sldChg chg="modSp mod">
        <pc:chgData name="Anatoliy Kigel" userId="7432c6c4687b0a9c" providerId="LiveId" clId="{5D4AC314-1861-4644-8302-1371808BB05F}" dt="2021-11-15T09:33:15.160" v="247" actId="403"/>
        <pc:sldMkLst>
          <pc:docMk/>
          <pc:sldMk cId="3979684521" sldId="560"/>
        </pc:sldMkLst>
        <pc:spChg chg="mod">
          <ac:chgData name="Anatoliy Kigel" userId="7432c6c4687b0a9c" providerId="LiveId" clId="{5D4AC314-1861-4644-8302-1371808BB05F}" dt="2021-11-15T09:33:15.160" v="247" actId="403"/>
          <ac:spMkLst>
            <pc:docMk/>
            <pc:sldMk cId="3979684521" sldId="56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AC314-1861-4644-8302-1371808BB05F}" dt="2021-11-15T09:27:16.214" v="157" actId="122"/>
        <pc:sldMkLst>
          <pc:docMk/>
          <pc:sldMk cId="1109202720" sldId="561"/>
        </pc:sldMkLst>
        <pc:spChg chg="mod">
          <ac:chgData name="Anatoliy Kigel" userId="7432c6c4687b0a9c" providerId="LiveId" clId="{5D4AC314-1861-4644-8302-1371808BB05F}" dt="2021-11-15T09:27:16.214" v="157" actId="122"/>
          <ac:spMkLst>
            <pc:docMk/>
            <pc:sldMk cId="1109202720" sldId="561"/>
            <ac:spMk id="2" creationId="{00000000-0000-0000-0000-000000000000}"/>
          </ac:spMkLst>
        </pc:spChg>
      </pc:sldChg>
      <pc:sldChg chg="modSp add mod">
        <pc:chgData name="Anatoliy Kigel" userId="7432c6c4687b0a9c" providerId="LiveId" clId="{5D4AC314-1861-4644-8302-1371808BB05F}" dt="2021-11-20T11:54:24.715" v="582" actId="20577"/>
        <pc:sldMkLst>
          <pc:docMk/>
          <pc:sldMk cId="1511881577" sldId="562"/>
        </pc:sldMkLst>
        <pc:spChg chg="mod">
          <ac:chgData name="Anatoliy Kigel" userId="7432c6c4687b0a9c" providerId="LiveId" clId="{5D4AC314-1861-4644-8302-1371808BB05F}" dt="2021-11-20T11:54:24.715" v="582" actId="20577"/>
          <ac:spMkLst>
            <pc:docMk/>
            <pc:sldMk cId="1511881577" sldId="562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5D4AC314-1861-4644-8302-1371808BB05F}" dt="2021-11-20T11:56:32.676" v="612" actId="552"/>
        <pc:sldMkLst>
          <pc:docMk/>
          <pc:sldMk cId="3356359888" sldId="563"/>
        </pc:sldMkLst>
        <pc:spChg chg="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2" creationId="{00000000-0000-0000-0000-000000000000}"/>
          </ac:spMkLst>
        </pc:spChg>
        <pc:spChg chg="mod">
          <ac:chgData name="Anatoliy Kigel" userId="7432c6c4687b0a9c" providerId="LiveId" clId="{5D4AC314-1861-4644-8302-1371808BB05F}" dt="2021-11-15T10:16:29.880" v="580" actId="1035"/>
          <ac:spMkLst>
            <pc:docMk/>
            <pc:sldMk cId="3356359888" sldId="563"/>
            <ac:spMk id="3" creationId="{00000000-0000-0000-0000-000000000000}"/>
          </ac:spMkLst>
        </pc:spChg>
        <pc:spChg chg="add 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9" creationId="{FFEEB9E9-8524-4F4E-96DC-75F078B786F9}"/>
          </ac:spMkLst>
        </pc:spChg>
        <pc:spChg chg="mod">
          <ac:chgData name="Anatoliy Kigel" userId="7432c6c4687b0a9c" providerId="LiveId" clId="{5D4AC314-1861-4644-8302-1371808BB05F}" dt="2021-11-20T11:56:32.676" v="612" actId="552"/>
          <ac:spMkLst>
            <pc:docMk/>
            <pc:sldMk cId="3356359888" sldId="563"/>
            <ac:spMk id="14" creationId="{322D53B2-9D72-4748-BDA7-A2CB31F95D3D}"/>
          </ac:spMkLst>
        </pc:spChg>
        <pc:picChg chg="add mod">
          <ac:chgData name="Anatoliy Kigel" userId="7432c6c4687b0a9c" providerId="LiveId" clId="{5D4AC314-1861-4644-8302-1371808BB05F}" dt="2021-11-15T10:16:25.584" v="577" actId="1076"/>
          <ac:picMkLst>
            <pc:docMk/>
            <pc:sldMk cId="3356359888" sldId="563"/>
            <ac:picMk id="4" creationId="{D64CE7CD-81C1-42D6-A327-E1DED7EF134E}"/>
          </ac:picMkLst>
        </pc:picChg>
        <pc:picChg chg="del">
          <ac:chgData name="Anatoliy Kigel" userId="7432c6c4687b0a9c" providerId="LiveId" clId="{5D4AC314-1861-4644-8302-1371808BB05F}" dt="2021-11-15T10:12:25.864" v="362" actId="478"/>
          <ac:picMkLst>
            <pc:docMk/>
            <pc:sldMk cId="3356359888" sldId="563"/>
            <ac:picMk id="1026" creationId="{00000000-0000-0000-0000-000000000000}"/>
          </ac:picMkLst>
        </pc:picChg>
      </pc:sldChg>
      <pc:sldChg chg="del">
        <pc:chgData name="Anatoliy Kigel" userId="7432c6c4687b0a9c" providerId="LiveId" clId="{5D4AC314-1861-4644-8302-1371808BB05F}" dt="2021-11-15T09:31:41.887" v="223" actId="47"/>
        <pc:sldMkLst>
          <pc:docMk/>
          <pc:sldMk cId="81633327" sldId="564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1830443527" sldId="566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610726438" sldId="567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3246218092" sldId="568"/>
        </pc:sldMkLst>
      </pc:sldChg>
      <pc:sldChg chg="del">
        <pc:chgData name="Anatoliy Kigel" userId="7432c6c4687b0a9c" providerId="LiveId" clId="{5D4AC314-1861-4644-8302-1371808BB05F}" dt="2021-11-15T09:29:57.107" v="176" actId="47"/>
        <pc:sldMkLst>
          <pc:docMk/>
          <pc:sldMk cId="758987009" sldId="569"/>
        </pc:sldMkLst>
      </pc:sldChg>
    </pc:docChg>
  </pc:docChgLst>
  <pc:docChgLst>
    <pc:chgData name="Anatoliy Kigel" userId="7432c6c4687b0a9c" providerId="LiveId" clId="{2B10D51E-FFF3-470A-BAD0-0C4C97A41EB1}"/>
    <pc:docChg chg="custSel modSld">
      <pc:chgData name="Anatoliy Kigel" userId="7432c6c4687b0a9c" providerId="LiveId" clId="{2B10D51E-FFF3-470A-BAD0-0C4C97A41EB1}" dt="2024-01-27T10:17:48.320" v="341" actId="5793"/>
      <pc:docMkLst>
        <pc:docMk/>
      </pc:docMkLst>
      <pc:sldChg chg="addSp modSp mod">
        <pc:chgData name="Anatoliy Kigel" userId="7432c6c4687b0a9c" providerId="LiveId" clId="{2B10D51E-FFF3-470A-BAD0-0C4C97A41EB1}" dt="2024-01-27T10:17:48.320" v="341" actId="5793"/>
        <pc:sldMkLst>
          <pc:docMk/>
          <pc:sldMk cId="3253984686" sldId="548"/>
        </pc:sldMkLst>
        <pc:spChg chg="add mod">
          <ac:chgData name="Anatoliy Kigel" userId="7432c6c4687b0a9c" providerId="LiveId" clId="{2B10D51E-FFF3-470A-BAD0-0C4C97A41EB1}" dt="2024-01-27T10:17:48.320" v="341" actId="5793"/>
          <ac:spMkLst>
            <pc:docMk/>
            <pc:sldMk cId="3253984686" sldId="548"/>
            <ac:spMk id="2" creationId="{FE1F9A16-9FC1-D70B-EC01-E0257A90685C}"/>
          </ac:spMkLst>
        </pc:spChg>
        <pc:spChg chg="mod">
          <ac:chgData name="Anatoliy Kigel" userId="7432c6c4687b0a9c" providerId="LiveId" clId="{2B10D51E-FFF3-470A-BAD0-0C4C97A41EB1}" dt="2024-01-27T10:14:18.652" v="12" actId="6549"/>
          <ac:spMkLst>
            <pc:docMk/>
            <pc:sldMk cId="3253984686" sldId="548"/>
            <ac:spMk id="4" creationId="{40EA5EA8-C923-5115-B669-9BB2BD8261CF}"/>
          </ac:spMkLst>
        </pc:spChg>
        <pc:spChg chg="mod">
          <ac:chgData name="Anatoliy Kigel" userId="7432c6c4687b0a9c" providerId="LiveId" clId="{2B10D51E-FFF3-470A-BAD0-0C4C97A41EB1}" dt="2024-01-27T10:14:14.891" v="11" actId="1036"/>
          <ac:spMkLst>
            <pc:docMk/>
            <pc:sldMk cId="3253984686" sldId="548"/>
            <ac:spMk id="10" creationId="{00000000-0000-0000-0000-000000000000}"/>
          </ac:spMkLst>
        </pc:spChg>
        <pc:spChg chg="mod">
          <ac:chgData name="Anatoliy Kigel" userId="7432c6c4687b0a9c" providerId="LiveId" clId="{2B10D51E-FFF3-470A-BAD0-0C4C97A41EB1}" dt="2024-01-27T10:14:14.891" v="11" actId="1036"/>
          <ac:spMkLst>
            <pc:docMk/>
            <pc:sldMk cId="3253984686" sldId="548"/>
            <ac:spMk id="11" creationId="{00000000-0000-0000-0000-000000000000}"/>
          </ac:spMkLst>
        </pc:spChg>
        <pc:picChg chg="mod">
          <ac:chgData name="Anatoliy Kigel" userId="7432c6c4687b0a9c" providerId="LiveId" clId="{2B10D51E-FFF3-470A-BAD0-0C4C97A41EB1}" dt="2024-01-27T10:17:29.562" v="332" actId="1076"/>
          <ac:picMkLst>
            <pc:docMk/>
            <pc:sldMk cId="3253984686" sldId="548"/>
            <ac:picMk id="3" creationId="{00000000-0000-0000-0000-000000000000}"/>
          </ac:picMkLst>
        </pc:picChg>
      </pc:sldChg>
    </pc:docChg>
  </pc:docChgLst>
  <pc:docChgLst>
    <pc:chgData name="Anatoliy Kigel" userId="7432c6c4687b0a9c" providerId="LiveId" clId="{522F9AFF-8ED3-45C2-A31F-41FDD4A623EA}"/>
    <pc:docChg chg="undo custSel delSld modSld modSection">
      <pc:chgData name="Anatoliy Kigel" userId="7432c6c4687b0a9c" providerId="LiveId" clId="{522F9AFF-8ED3-45C2-A31F-41FDD4A623EA}" dt="2021-06-24T06:16:52.085" v="76" actId="20577"/>
      <pc:docMkLst>
        <pc:docMk/>
      </pc:docMkLst>
      <pc:sldChg chg="del">
        <pc:chgData name="Anatoliy Kigel" userId="7432c6c4687b0a9c" providerId="LiveId" clId="{522F9AFF-8ED3-45C2-A31F-41FDD4A623EA}" dt="2021-06-24T05:19:54.659" v="0" actId="47"/>
        <pc:sldMkLst>
          <pc:docMk/>
          <pc:sldMk cId="518935961" sldId="542"/>
        </pc:sldMkLst>
      </pc:sldChg>
      <pc:sldChg chg="del">
        <pc:chgData name="Anatoliy Kigel" userId="7432c6c4687b0a9c" providerId="LiveId" clId="{522F9AFF-8ED3-45C2-A31F-41FDD4A623EA}" dt="2021-06-24T05:20:15.537" v="1" actId="47"/>
        <pc:sldMkLst>
          <pc:docMk/>
          <pc:sldMk cId="595177405" sldId="558"/>
        </pc:sldMkLst>
      </pc:sldChg>
      <pc:sldChg chg="addSp delSp modSp mod">
        <pc:chgData name="Anatoliy Kigel" userId="7432c6c4687b0a9c" providerId="LiveId" clId="{522F9AFF-8ED3-45C2-A31F-41FDD4A623EA}" dt="2021-06-24T06:16:52.085" v="76" actId="20577"/>
        <pc:sldMkLst>
          <pc:docMk/>
          <pc:sldMk cId="3356359888" sldId="563"/>
        </pc:sldMkLst>
        <pc:spChg chg="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4" creationId="{00000000-0000-0000-0000-000000000000}"/>
          </ac:spMkLst>
        </pc:spChg>
        <pc:spChg chg="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5" creationId="{328800EF-1E85-4871-8877-55C384914C77}"/>
          </ac:spMkLst>
        </pc:spChg>
        <pc:spChg chg="add 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10" creationId="{F6306E0E-D062-47E6-9199-5E2A3B100534}"/>
          </ac:spMkLst>
        </pc:spChg>
        <pc:spChg chg="add del mod">
          <ac:chgData name="Anatoliy Kigel" userId="7432c6c4687b0a9c" providerId="LiveId" clId="{522F9AFF-8ED3-45C2-A31F-41FDD4A623EA}" dt="2021-06-24T06:13:13.744" v="44" actId="478"/>
          <ac:spMkLst>
            <pc:docMk/>
            <pc:sldMk cId="3356359888" sldId="563"/>
            <ac:spMk id="12" creationId="{82E62C82-98F2-406E-AD04-4DFD58BEC69F}"/>
          </ac:spMkLst>
        </pc:spChg>
        <pc:spChg chg="add mod">
          <ac:chgData name="Anatoliy Kigel" userId="7432c6c4687b0a9c" providerId="LiveId" clId="{522F9AFF-8ED3-45C2-A31F-41FDD4A623EA}" dt="2021-06-24T06:16:52.085" v="76" actId="20577"/>
          <ac:spMkLst>
            <pc:docMk/>
            <pc:sldMk cId="3356359888" sldId="563"/>
            <ac:spMk id="14" creationId="{322D53B2-9D72-4748-BDA7-A2CB31F95D3D}"/>
          </ac:spMkLst>
        </pc:spChg>
        <pc:picChg chg="mod">
          <ac:chgData name="Anatoliy Kigel" userId="7432c6c4687b0a9c" providerId="LiveId" clId="{522F9AFF-8ED3-45C2-A31F-41FDD4A623EA}" dt="2021-06-24T06:16:30.968" v="64" actId="1076"/>
          <ac:picMkLst>
            <pc:docMk/>
            <pc:sldMk cId="3356359888" sldId="563"/>
            <ac:picMk id="1028" creationId="{00000000-0000-0000-0000-000000000000}"/>
          </ac:picMkLst>
        </pc:picChg>
      </pc:sldChg>
      <pc:sldChg chg="del">
        <pc:chgData name="Anatoliy Kigel" userId="7432c6c4687b0a9c" providerId="LiveId" clId="{522F9AFF-8ED3-45C2-A31F-41FDD4A623EA}" dt="2021-06-24T05:20:15.537" v="1" actId="47"/>
        <pc:sldMkLst>
          <pc:docMk/>
          <pc:sldMk cId="2673066150" sldId="565"/>
        </pc:sldMkLst>
      </pc:sldChg>
    </pc:docChg>
  </pc:docChgLst>
  <pc:docChgLst>
    <pc:chgData name="Anatoliy Kigel" userId="7432c6c4687b0a9c" providerId="LiveId" clId="{C8451EFA-99F5-4963-A19B-DFF5E296B973}"/>
    <pc:docChg chg="undo custSel addSld delSld modSld sldOrd modSection">
      <pc:chgData name="Anatoliy Kigel" userId="7432c6c4687b0a9c" providerId="LiveId" clId="{C8451EFA-99F5-4963-A19B-DFF5E296B973}" dt="2022-02-20T17:40:32.593" v="104" actId="404"/>
      <pc:docMkLst>
        <pc:docMk/>
      </pc:docMkLst>
      <pc:sldChg chg="modSp mod">
        <pc:chgData name="Anatoliy Kigel" userId="7432c6c4687b0a9c" providerId="LiveId" clId="{C8451EFA-99F5-4963-A19B-DFF5E296B973}" dt="2022-02-20T17:40:32.593" v="104" actId="404"/>
        <pc:sldMkLst>
          <pc:docMk/>
          <pc:sldMk cId="3569231347" sldId="481"/>
        </pc:sldMkLst>
        <pc:spChg chg="mod">
          <ac:chgData name="Anatoliy Kigel" userId="7432c6c4687b0a9c" providerId="LiveId" clId="{C8451EFA-99F5-4963-A19B-DFF5E296B973}" dt="2022-02-20T17:40:32.593" v="104" actId="404"/>
          <ac:spMkLst>
            <pc:docMk/>
            <pc:sldMk cId="3569231347" sldId="481"/>
            <ac:spMk id="9" creationId="{00000000-0000-0000-0000-000000000000}"/>
          </ac:spMkLst>
        </pc:spChg>
      </pc:sldChg>
      <pc:sldChg chg="modSp mod">
        <pc:chgData name="Anatoliy Kigel" userId="7432c6c4687b0a9c" providerId="LiveId" clId="{C8451EFA-99F5-4963-A19B-DFF5E296B973}" dt="2022-02-20T17:37:52.409" v="33" actId="113"/>
        <pc:sldMkLst>
          <pc:docMk/>
          <pc:sldMk cId="1429274834" sldId="505"/>
        </pc:sldMkLst>
        <pc:spChg chg="mod">
          <ac:chgData name="Anatoliy Kigel" userId="7432c6c4687b0a9c" providerId="LiveId" clId="{C8451EFA-99F5-4963-A19B-DFF5E296B973}" dt="2022-02-20T17:37:52.409" v="33" actId="113"/>
          <ac:spMkLst>
            <pc:docMk/>
            <pc:sldMk cId="1429274834" sldId="505"/>
            <ac:spMk id="2" creationId="{00000000-0000-0000-0000-000000000000}"/>
          </ac:spMkLst>
        </pc:spChg>
        <pc:spChg chg="mod">
          <ac:chgData name="Anatoliy Kigel" userId="7432c6c4687b0a9c" providerId="LiveId" clId="{C8451EFA-99F5-4963-A19B-DFF5E296B973}" dt="2022-02-20T17:37:43.362" v="21" actId="403"/>
          <ac:spMkLst>
            <pc:docMk/>
            <pc:sldMk cId="1429274834" sldId="505"/>
            <ac:spMk id="4" creationId="{00000000-0000-0000-0000-000000000000}"/>
          </ac:spMkLst>
        </pc:spChg>
      </pc:sldChg>
      <pc:sldChg chg="add del">
        <pc:chgData name="Anatoliy Kigel" userId="7432c6c4687b0a9c" providerId="LiveId" clId="{C8451EFA-99F5-4963-A19B-DFF5E296B973}" dt="2022-02-20T17:39:45.284" v="75" actId="47"/>
        <pc:sldMkLst>
          <pc:docMk/>
          <pc:sldMk cId="433616710" sldId="543"/>
        </pc:sldMkLst>
      </pc:sldChg>
      <pc:sldChg chg="delSp modSp mod">
        <pc:chgData name="Anatoliy Kigel" userId="7432c6c4687b0a9c" providerId="LiveId" clId="{C8451EFA-99F5-4963-A19B-DFF5E296B973}" dt="2022-02-20T17:37:08.013" v="12" actId="1035"/>
        <pc:sldMkLst>
          <pc:docMk/>
          <pc:sldMk cId="430255524" sldId="544"/>
        </pc:sldMkLst>
        <pc:spChg chg="mod">
          <ac:chgData name="Anatoliy Kigel" userId="7432c6c4687b0a9c" providerId="LiveId" clId="{C8451EFA-99F5-4963-A19B-DFF5E296B973}" dt="2022-02-20T17:37:08.013" v="12" actId="1035"/>
          <ac:spMkLst>
            <pc:docMk/>
            <pc:sldMk cId="430255524" sldId="544"/>
            <ac:spMk id="3" creationId="{00000000-0000-0000-0000-000000000000}"/>
          </ac:spMkLst>
        </pc:spChg>
        <pc:spChg chg="del">
          <ac:chgData name="Anatoliy Kigel" userId="7432c6c4687b0a9c" providerId="LiveId" clId="{C8451EFA-99F5-4963-A19B-DFF5E296B973}" dt="2022-02-20T17:37:05.695" v="0" actId="478"/>
          <ac:spMkLst>
            <pc:docMk/>
            <pc:sldMk cId="430255524" sldId="544"/>
            <ac:spMk id="5" creationId="{00000000-0000-0000-0000-000000000000}"/>
          </ac:spMkLst>
        </pc:spChg>
      </pc:sldChg>
      <pc:sldChg chg="modSp del mod ord">
        <pc:chgData name="Anatoliy Kigel" userId="7432c6c4687b0a9c" providerId="LiveId" clId="{C8451EFA-99F5-4963-A19B-DFF5E296B973}" dt="2022-02-20T17:39:48.566" v="78" actId="47"/>
        <pc:sldMkLst>
          <pc:docMk/>
          <pc:sldMk cId="3979684521" sldId="560"/>
        </pc:sldMkLst>
        <pc:spChg chg="mod">
          <ac:chgData name="Anatoliy Kigel" userId="7432c6c4687b0a9c" providerId="LiveId" clId="{C8451EFA-99F5-4963-A19B-DFF5E296B973}" dt="2022-02-20T17:39:47.202" v="77" actId="6549"/>
          <ac:spMkLst>
            <pc:docMk/>
            <pc:sldMk cId="3979684521" sldId="560"/>
            <ac:spMk id="5" creationId="{00000000-0000-0000-0000-000000000000}"/>
          </ac:spMkLst>
        </pc:spChg>
      </pc:sldChg>
      <pc:sldChg chg="modSp mod">
        <pc:chgData name="Anatoliy Kigel" userId="7432c6c4687b0a9c" providerId="LiveId" clId="{C8451EFA-99F5-4963-A19B-DFF5E296B973}" dt="2022-02-20T17:39:08.717" v="38" actId="6549"/>
        <pc:sldMkLst>
          <pc:docMk/>
          <pc:sldMk cId="3356359888" sldId="563"/>
        </pc:sldMkLst>
        <pc:spChg chg="mod">
          <ac:chgData name="Anatoliy Kigel" userId="7432c6c4687b0a9c" providerId="LiveId" clId="{C8451EFA-99F5-4963-A19B-DFF5E296B973}" dt="2022-02-20T17:38:56.515" v="35" actId="20577"/>
          <ac:spMkLst>
            <pc:docMk/>
            <pc:sldMk cId="3356359888" sldId="563"/>
            <ac:spMk id="3" creationId="{00000000-0000-0000-0000-000000000000}"/>
          </ac:spMkLst>
        </pc:spChg>
        <pc:spChg chg="mod">
          <ac:chgData name="Anatoliy Kigel" userId="7432c6c4687b0a9c" providerId="LiveId" clId="{C8451EFA-99F5-4963-A19B-DFF5E296B973}" dt="2022-02-20T17:39:08.717" v="38" actId="6549"/>
          <ac:spMkLst>
            <pc:docMk/>
            <pc:sldMk cId="3356359888" sldId="563"/>
            <ac:spMk id="14" creationId="{322D53B2-9D72-4748-BDA7-A2CB31F95D3D}"/>
          </ac:spMkLst>
        </pc:spChg>
      </pc:sldChg>
      <pc:sldChg chg="add">
        <pc:chgData name="Anatoliy Kigel" userId="7432c6c4687b0a9c" providerId="LiveId" clId="{C8451EFA-99F5-4963-A19B-DFF5E296B973}" dt="2022-02-20T17:39:27.121" v="39" actId="2890"/>
        <pc:sldMkLst>
          <pc:docMk/>
          <pc:sldMk cId="3017179053" sldId="564"/>
        </pc:sldMkLst>
      </pc:sldChg>
    </pc:docChg>
  </pc:docChgLst>
  <pc:docChgLst>
    <pc:chgData name="Anatoliy Kigel" userId="7432c6c4687b0a9c" providerId="LiveId" clId="{151C3C4A-C832-44A2-84EC-9F5F5DDDAE7B}"/>
    <pc:docChg chg="undo custSel addSld delSld modSld modSection">
      <pc:chgData name="Anatoliy Kigel" userId="7432c6c4687b0a9c" providerId="LiveId" clId="{151C3C4A-C832-44A2-84EC-9F5F5DDDAE7B}" dt="2022-10-15T08:03:29.785" v="29" actId="14100"/>
      <pc:docMkLst>
        <pc:docMk/>
      </pc:docMkLst>
      <pc:sldChg chg="addSp modSp add mod">
        <pc:chgData name="Anatoliy Kigel" userId="7432c6c4687b0a9c" providerId="LiveId" clId="{151C3C4A-C832-44A2-84EC-9F5F5DDDAE7B}" dt="2022-10-15T08:03:29.785" v="29" actId="14100"/>
        <pc:sldMkLst>
          <pc:docMk/>
          <pc:sldMk cId="3253984686" sldId="548"/>
        </pc:sldMkLst>
        <pc:spChg chg="add mod">
          <ac:chgData name="Anatoliy Kigel" userId="7432c6c4687b0a9c" providerId="LiveId" clId="{151C3C4A-C832-44A2-84EC-9F5F5DDDAE7B}" dt="2022-10-15T08:03:29.785" v="29" actId="14100"/>
          <ac:spMkLst>
            <pc:docMk/>
            <pc:sldMk cId="3253984686" sldId="548"/>
            <ac:spMk id="4" creationId="{40EA5EA8-C923-5115-B669-9BB2BD8261CF}"/>
          </ac:spMkLst>
        </pc:spChg>
        <pc:spChg chg="mod">
          <ac:chgData name="Anatoliy Kigel" userId="7432c6c4687b0a9c" providerId="LiveId" clId="{151C3C4A-C832-44A2-84EC-9F5F5DDDAE7B}" dt="2022-10-15T08:03:22.735" v="25" actId="1035"/>
          <ac:spMkLst>
            <pc:docMk/>
            <pc:sldMk cId="3253984686" sldId="548"/>
            <ac:spMk id="10" creationId="{00000000-0000-0000-0000-000000000000}"/>
          </ac:spMkLst>
        </pc:spChg>
        <pc:spChg chg="mod">
          <ac:chgData name="Anatoliy Kigel" userId="7432c6c4687b0a9c" providerId="LiveId" clId="{151C3C4A-C832-44A2-84EC-9F5F5DDDAE7B}" dt="2022-10-15T08:03:21.501" v="20" actId="1035"/>
          <ac:spMkLst>
            <pc:docMk/>
            <pc:sldMk cId="3253984686" sldId="548"/>
            <ac:spMk id="11" creationId="{00000000-0000-0000-0000-000000000000}"/>
          </ac:spMkLst>
        </pc:spChg>
        <pc:spChg chg="mod">
          <ac:chgData name="Anatoliy Kigel" userId="7432c6c4687b0a9c" providerId="LiveId" clId="{151C3C4A-C832-44A2-84EC-9F5F5DDDAE7B}" dt="2022-10-15T08:01:20.793" v="5" actId="20577"/>
          <ac:spMkLst>
            <pc:docMk/>
            <pc:sldMk cId="3253984686" sldId="548"/>
            <ac:spMk id="12" creationId="{00000000-0000-0000-0000-000000000000}"/>
          </ac:spMkLst>
        </pc:spChg>
      </pc:sldChg>
      <pc:sldChg chg="del">
        <pc:chgData name="Anatoliy Kigel" userId="7432c6c4687b0a9c" providerId="LiveId" clId="{151C3C4A-C832-44A2-84EC-9F5F5DDDAE7B}" dt="2022-10-15T08:01:16.132" v="0" actId="47"/>
        <pc:sldMkLst>
          <pc:docMk/>
          <pc:sldMk cId="3356359888" sldId="563"/>
        </pc:sldMkLst>
      </pc:sldChg>
    </pc:docChg>
  </pc:docChgLst>
  <pc:docChgLst>
    <pc:chgData name="Anatoliy Kigel" userId="7432c6c4687b0a9c" providerId="LiveId" clId="{580846F1-9D2B-49BE-83F7-BCDFE4451383}"/>
    <pc:docChg chg="modSld">
      <pc:chgData name="Anatoliy Kigel" userId="7432c6c4687b0a9c" providerId="LiveId" clId="{580846F1-9D2B-49BE-83F7-BCDFE4451383}" dt="2022-03-22T05:20:13.542" v="5" actId="6549"/>
      <pc:docMkLst>
        <pc:docMk/>
      </pc:docMkLst>
      <pc:sldChg chg="modSp mod">
        <pc:chgData name="Anatoliy Kigel" userId="7432c6c4687b0a9c" providerId="LiveId" clId="{580846F1-9D2B-49BE-83F7-BCDFE4451383}" dt="2022-03-22T05:20:13.542" v="5" actId="6549"/>
        <pc:sldMkLst>
          <pc:docMk/>
          <pc:sldMk cId="3356359888" sldId="563"/>
        </pc:sldMkLst>
        <pc:spChg chg="mod">
          <ac:chgData name="Anatoliy Kigel" userId="7432c6c4687b0a9c" providerId="LiveId" clId="{580846F1-9D2B-49BE-83F7-BCDFE4451383}" dt="2022-03-22T05:20:13.542" v="5" actId="6549"/>
          <ac:spMkLst>
            <pc:docMk/>
            <pc:sldMk cId="3356359888" sldId="563"/>
            <ac:spMk id="14" creationId="{322D53B2-9D72-4748-BDA7-A2CB31F95D3D}"/>
          </ac:spMkLst>
        </pc:spChg>
      </pc:sldChg>
    </pc:docChg>
  </pc:docChgLst>
  <pc:docChgLst>
    <pc:chgData name="Anatoliy Kigel" userId="7432c6c4687b0a9c" providerId="LiveId" clId="{1548D7B7-C7F1-41DC-8B75-708C93F032E9}"/>
    <pc:docChg chg="custSel delSld modSld modSection">
      <pc:chgData name="Anatoliy Kigel" userId="7432c6c4687b0a9c" providerId="LiveId" clId="{1548D7B7-C7F1-41DC-8B75-708C93F032E9}" dt="2021-03-11T08:10:59.960" v="131" actId="114"/>
      <pc:docMkLst>
        <pc:docMk/>
      </pc:docMkLst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4015933068" sldId="520"/>
        </pc:sldMkLst>
      </pc:sldChg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2832692443" sldId="521"/>
        </pc:sldMkLst>
      </pc:sldChg>
      <pc:sldChg chg="modSp mod">
        <pc:chgData name="Anatoliy Kigel" userId="7432c6c4687b0a9c" providerId="LiveId" clId="{1548D7B7-C7F1-41DC-8B75-708C93F032E9}" dt="2021-03-10T18:47:33.277" v="18" actId="1076"/>
        <pc:sldMkLst>
          <pc:docMk/>
          <pc:sldMk cId="4002966659" sldId="537"/>
        </pc:sldMkLst>
        <pc:spChg chg="mod">
          <ac:chgData name="Anatoliy Kigel" userId="7432c6c4687b0a9c" providerId="LiveId" clId="{1548D7B7-C7F1-41DC-8B75-708C93F032E9}" dt="2021-03-10T18:47:33.277" v="18" actId="1076"/>
          <ac:spMkLst>
            <pc:docMk/>
            <pc:sldMk cId="4002966659" sldId="537"/>
            <ac:spMk id="3" creationId="{00000000-0000-0000-0000-000000000000}"/>
          </ac:spMkLst>
        </pc:spChg>
      </pc:sldChg>
      <pc:sldChg chg="addSp modSp mod">
        <pc:chgData name="Anatoliy Kigel" userId="7432c6c4687b0a9c" providerId="LiveId" clId="{1548D7B7-C7F1-41DC-8B75-708C93F032E9}" dt="2021-03-11T08:10:59.960" v="131" actId="114"/>
        <pc:sldMkLst>
          <pc:docMk/>
          <pc:sldMk cId="3356359888" sldId="563"/>
        </pc:sldMkLst>
        <pc:spChg chg="mod">
          <ac:chgData name="Anatoliy Kigel" userId="7432c6c4687b0a9c" providerId="LiveId" clId="{1548D7B7-C7F1-41DC-8B75-708C93F032E9}" dt="2021-03-11T08:10:03.071" v="34" actId="1035"/>
          <ac:spMkLst>
            <pc:docMk/>
            <pc:sldMk cId="3356359888" sldId="563"/>
            <ac:spMk id="2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1.654" v="30" actId="1035"/>
          <ac:spMkLst>
            <pc:docMk/>
            <pc:sldMk cId="3356359888" sldId="563"/>
            <ac:spMk id="3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5.623" v="42" actId="1036"/>
          <ac:spMkLst>
            <pc:docMk/>
            <pc:sldMk cId="3356359888" sldId="563"/>
            <ac:spMk id="4" creationId="{00000000-0000-0000-0000-000000000000}"/>
          </ac:spMkLst>
        </pc:spChg>
        <pc:spChg chg="add mod">
          <ac:chgData name="Anatoliy Kigel" userId="7432c6c4687b0a9c" providerId="LiveId" clId="{1548D7B7-C7F1-41DC-8B75-708C93F032E9}" dt="2021-03-11T08:10:59.960" v="131" actId="114"/>
          <ac:spMkLst>
            <pc:docMk/>
            <pc:sldMk cId="3356359888" sldId="563"/>
            <ac:spMk id="5" creationId="{328800EF-1E85-4871-8877-55C384914C77}"/>
          </ac:spMkLst>
        </pc:spChg>
        <pc:picChg chg="mod">
          <ac:chgData name="Anatoliy Kigel" userId="7432c6c4687b0a9c" providerId="LiveId" clId="{1548D7B7-C7F1-41DC-8B75-708C93F032E9}" dt="2021-03-11T08:09:58.072" v="23" actId="1036"/>
          <ac:picMkLst>
            <pc:docMk/>
            <pc:sldMk cId="3356359888" sldId="563"/>
            <ac:picMk id="1028" creationId="{00000000-0000-0000-0000-000000000000}"/>
          </ac:picMkLst>
        </pc:picChg>
      </pc:sldChg>
    </pc:docChg>
  </pc:docChgLst>
  <pc:docChgLst>
    <pc:chgData name="Anatoliy Kigel" userId="7432c6c4687b0a9c" providerId="LiveId" clId="{55473A5E-E91A-4787-95DE-76D350B91D28}"/>
    <pc:docChg chg="undo custSel addSld delSld modSld modSection">
      <pc:chgData name="Anatoliy Kigel" userId="7432c6c4687b0a9c" providerId="LiveId" clId="{55473A5E-E91A-4787-95DE-76D350B91D28}" dt="2023-06-25T17:17:32.388" v="155" actId="1035"/>
      <pc:docMkLst>
        <pc:docMk/>
      </pc:docMkLst>
      <pc:sldChg chg="del">
        <pc:chgData name="Anatoliy Kigel" userId="7432c6c4687b0a9c" providerId="LiveId" clId="{55473A5E-E91A-4787-95DE-76D350B91D28}" dt="2023-06-25T17:09:35.826" v="63" actId="47"/>
        <pc:sldMkLst>
          <pc:docMk/>
          <pc:sldMk cId="2995236888" sldId="420"/>
        </pc:sldMkLst>
      </pc:sldChg>
      <pc:sldChg chg="modSp mod">
        <pc:chgData name="Anatoliy Kigel" userId="7432c6c4687b0a9c" providerId="LiveId" clId="{55473A5E-E91A-4787-95DE-76D350B91D28}" dt="2023-06-25T17:09:24.173" v="62" actId="207"/>
        <pc:sldMkLst>
          <pc:docMk/>
          <pc:sldMk cId="3569231347" sldId="481"/>
        </pc:sldMkLst>
        <pc:spChg chg="mod">
          <ac:chgData name="Anatoliy Kigel" userId="7432c6c4687b0a9c" providerId="LiveId" clId="{55473A5E-E91A-4787-95DE-76D350B91D28}" dt="2023-06-25T17:09:24.173" v="62" actId="207"/>
          <ac:spMkLst>
            <pc:docMk/>
            <pc:sldMk cId="3569231347" sldId="481"/>
            <ac:spMk id="9" creationId="{00000000-0000-0000-0000-000000000000}"/>
          </ac:spMkLst>
        </pc:spChg>
      </pc:sldChg>
      <pc:sldChg chg="del">
        <pc:chgData name="Anatoliy Kigel" userId="7432c6c4687b0a9c" providerId="LiveId" clId="{55473A5E-E91A-4787-95DE-76D350B91D28}" dt="2023-06-25T17:09:46.124" v="65" actId="47"/>
        <pc:sldMkLst>
          <pc:docMk/>
          <pc:sldMk cId="1245830231" sldId="503"/>
        </pc:sldMkLst>
      </pc:sldChg>
      <pc:sldChg chg="del">
        <pc:chgData name="Anatoliy Kigel" userId="7432c6c4687b0a9c" providerId="LiveId" clId="{55473A5E-E91A-4787-95DE-76D350B91D28}" dt="2023-06-25T17:09:46.124" v="65" actId="47"/>
        <pc:sldMkLst>
          <pc:docMk/>
          <pc:sldMk cId="1490489011" sldId="504"/>
        </pc:sldMkLst>
      </pc:sldChg>
      <pc:sldChg chg="del">
        <pc:chgData name="Anatoliy Kigel" userId="7432c6c4687b0a9c" providerId="LiveId" clId="{55473A5E-E91A-4787-95DE-76D350B91D28}" dt="2023-06-25T17:09:46.124" v="65" actId="47"/>
        <pc:sldMkLst>
          <pc:docMk/>
          <pc:sldMk cId="1429274834" sldId="505"/>
        </pc:sldMkLst>
      </pc:sldChg>
      <pc:sldChg chg="del">
        <pc:chgData name="Anatoliy Kigel" userId="7432c6c4687b0a9c" providerId="LiveId" clId="{55473A5E-E91A-4787-95DE-76D350B91D28}" dt="2023-06-25T17:09:46.124" v="65" actId="47"/>
        <pc:sldMkLst>
          <pc:docMk/>
          <pc:sldMk cId="339000957" sldId="510"/>
        </pc:sldMkLst>
      </pc:sldChg>
      <pc:sldChg chg="add del">
        <pc:chgData name="Anatoliy Kigel" userId="7432c6c4687b0a9c" providerId="LiveId" clId="{55473A5E-E91A-4787-95DE-76D350B91D28}" dt="2023-06-25T17:17:20.183" v="154"/>
        <pc:sldMkLst>
          <pc:docMk/>
          <pc:sldMk cId="433616710" sldId="543"/>
        </pc:sldMkLst>
      </pc:sldChg>
      <pc:sldChg chg="add del">
        <pc:chgData name="Anatoliy Kigel" userId="7432c6c4687b0a9c" providerId="LiveId" clId="{55473A5E-E91A-4787-95DE-76D350B91D28}" dt="2023-06-25T17:17:20.183" v="154"/>
        <pc:sldMkLst>
          <pc:docMk/>
          <pc:sldMk cId="430255524" sldId="544"/>
        </pc:sldMkLst>
      </pc:sldChg>
      <pc:sldChg chg="del">
        <pc:chgData name="Anatoliy Kigel" userId="7432c6c4687b0a9c" providerId="LiveId" clId="{55473A5E-E91A-4787-95DE-76D350B91D28}" dt="2023-06-25T17:09:46.124" v="65" actId="47"/>
        <pc:sldMkLst>
          <pc:docMk/>
          <pc:sldMk cId="4078407555" sldId="545"/>
        </pc:sldMkLst>
      </pc:sldChg>
      <pc:sldChg chg="del">
        <pc:chgData name="Anatoliy Kigel" userId="7432c6c4687b0a9c" providerId="LiveId" clId="{55473A5E-E91A-4787-95DE-76D350B91D28}" dt="2023-06-25T17:09:46.124" v="65" actId="47"/>
        <pc:sldMkLst>
          <pc:docMk/>
          <pc:sldMk cId="2900044800" sldId="546"/>
        </pc:sldMkLst>
      </pc:sldChg>
      <pc:sldChg chg="modSp mod">
        <pc:chgData name="Anatoliy Kigel" userId="7432c6c4687b0a9c" providerId="LiveId" clId="{55473A5E-E91A-4787-95DE-76D350B91D28}" dt="2023-06-25T17:16:50.279" v="153" actId="1036"/>
        <pc:sldMkLst>
          <pc:docMk/>
          <pc:sldMk cId="3253984686" sldId="548"/>
        </pc:sldMkLst>
        <pc:spChg chg="mod">
          <ac:chgData name="Anatoliy Kigel" userId="7432c6c4687b0a9c" providerId="LiveId" clId="{55473A5E-E91A-4787-95DE-76D350B91D28}" dt="2023-06-25T17:16:46.303" v="150" actId="1035"/>
          <ac:spMkLst>
            <pc:docMk/>
            <pc:sldMk cId="3253984686" sldId="548"/>
            <ac:spMk id="10" creationId="{00000000-0000-0000-0000-000000000000}"/>
          </ac:spMkLst>
        </pc:spChg>
        <pc:spChg chg="mod">
          <ac:chgData name="Anatoliy Kigel" userId="7432c6c4687b0a9c" providerId="LiveId" clId="{55473A5E-E91A-4787-95DE-76D350B91D28}" dt="2023-06-25T17:16:44.425" v="145" actId="1076"/>
          <ac:spMkLst>
            <pc:docMk/>
            <pc:sldMk cId="3253984686" sldId="548"/>
            <ac:spMk id="11" creationId="{00000000-0000-0000-0000-000000000000}"/>
          </ac:spMkLst>
        </pc:spChg>
        <pc:spChg chg="mod">
          <ac:chgData name="Anatoliy Kigel" userId="7432c6c4687b0a9c" providerId="LiveId" clId="{55473A5E-E91A-4787-95DE-76D350B91D28}" dt="2023-06-25T17:16:47.756" v="151" actId="1036"/>
          <ac:spMkLst>
            <pc:docMk/>
            <pc:sldMk cId="3253984686" sldId="548"/>
            <ac:spMk id="12" creationId="{00000000-0000-0000-0000-000000000000}"/>
          </ac:spMkLst>
        </pc:spChg>
        <pc:picChg chg="mod">
          <ac:chgData name="Anatoliy Kigel" userId="7432c6c4687b0a9c" providerId="LiveId" clId="{55473A5E-E91A-4787-95DE-76D350B91D28}" dt="2023-06-25T17:16:50.279" v="153" actId="1036"/>
          <ac:picMkLst>
            <pc:docMk/>
            <pc:sldMk cId="3253984686" sldId="548"/>
            <ac:picMk id="3" creationId="{00000000-0000-0000-0000-000000000000}"/>
          </ac:picMkLst>
        </pc:picChg>
      </pc:sldChg>
      <pc:sldChg chg="modSp mod">
        <pc:chgData name="Anatoliy Kigel" userId="7432c6c4687b0a9c" providerId="LiveId" clId="{55473A5E-E91A-4787-95DE-76D350B91D28}" dt="2023-06-25T17:09:38.452" v="64" actId="6549"/>
        <pc:sldMkLst>
          <pc:docMk/>
          <pc:sldMk cId="2995446334" sldId="556"/>
        </pc:sldMkLst>
        <pc:spChg chg="mod">
          <ac:chgData name="Anatoliy Kigel" userId="7432c6c4687b0a9c" providerId="LiveId" clId="{55473A5E-E91A-4787-95DE-76D350B91D28}" dt="2023-06-25T17:09:38.452" v="64" actId="6549"/>
          <ac:spMkLst>
            <pc:docMk/>
            <pc:sldMk cId="2995446334" sldId="556"/>
            <ac:spMk id="5" creationId="{00000000-0000-0000-0000-000000000000}"/>
          </ac:spMkLst>
        </pc:spChg>
      </pc:sldChg>
      <pc:sldChg chg="modSp mod">
        <pc:chgData name="Anatoliy Kigel" userId="7432c6c4687b0a9c" providerId="LiveId" clId="{55473A5E-E91A-4787-95DE-76D350B91D28}" dt="2023-06-25T17:17:32.388" v="155" actId="1035"/>
        <pc:sldMkLst>
          <pc:docMk/>
          <pc:sldMk cId="1403619253" sldId="557"/>
        </pc:sldMkLst>
        <pc:spChg chg="mod">
          <ac:chgData name="Anatoliy Kigel" userId="7432c6c4687b0a9c" providerId="LiveId" clId="{55473A5E-E91A-4787-95DE-76D350B91D28}" dt="2023-06-25T17:17:32.388" v="155" actId="1035"/>
          <ac:spMkLst>
            <pc:docMk/>
            <pc:sldMk cId="1403619253" sldId="557"/>
            <ac:spMk id="7" creationId="{00000000-0000-0000-0000-000000000000}"/>
          </ac:spMkLst>
        </pc:spChg>
      </pc:sldChg>
      <pc:sldChg chg="del">
        <pc:chgData name="Anatoliy Kigel" userId="7432c6c4687b0a9c" providerId="LiveId" clId="{55473A5E-E91A-4787-95DE-76D350B91D28}" dt="2023-06-25T17:09:35.826" v="63" actId="47"/>
        <pc:sldMkLst>
          <pc:docMk/>
          <pc:sldMk cId="1109202720" sldId="561"/>
        </pc:sldMkLst>
      </pc:sldChg>
      <pc:sldChg chg="del">
        <pc:chgData name="Anatoliy Kigel" userId="7432c6c4687b0a9c" providerId="LiveId" clId="{55473A5E-E91A-4787-95DE-76D350B91D28}" dt="2023-06-25T17:09:35.826" v="63" actId="47"/>
        <pc:sldMkLst>
          <pc:docMk/>
          <pc:sldMk cId="1511881577" sldId="5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27.01.2024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251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27.01.2024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nk.gov.ua/NBUStatService/v1/statdirectory/exchange?js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48101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400" b="1" dirty="0" err="1">
                <a:solidFill>
                  <a:schemeClr val="bg1"/>
                </a:solidFill>
                <a:latin typeface="+mj-lt"/>
              </a:rPr>
              <a:t>Концепция</a:t>
            </a:r>
            <a:r>
              <a:rPr lang="uk-UA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SPA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/ </a:t>
            </a:r>
            <a:r>
              <a:rPr lang="en-US" sz="4400" b="1" dirty="0">
                <a:solidFill>
                  <a:srgbClr val="FFC000"/>
                </a:solidFill>
                <a:latin typeface="+mj-lt"/>
              </a:rPr>
              <a:t>PWA</a:t>
            </a:r>
            <a:r>
              <a:rPr lang="uk-UA" sz="44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uk-UA" sz="4400" b="1" dirty="0" err="1">
                <a:solidFill>
                  <a:schemeClr val="bg1"/>
                </a:solidFill>
                <a:latin typeface="+mj-lt"/>
              </a:rPr>
              <a:t>часть</a:t>
            </a:r>
            <a:r>
              <a:rPr lang="uk-UA" sz="4400" b="1" dirty="0">
                <a:solidFill>
                  <a:schemeClr val="bg1"/>
                </a:solidFill>
                <a:latin typeface="+mj-lt"/>
              </a:rPr>
              <a:t> 2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3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Немного практики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299544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886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TODO </a:t>
            </a:r>
            <a:r>
              <a:rPr lang="ru-RU" sz="4000" b="1" dirty="0"/>
              <a:t>приложение + </a:t>
            </a:r>
            <a:r>
              <a:rPr lang="en-US" sz="4000" b="1" dirty="0"/>
              <a:t>DOM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3012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Воспользуйтесь шаблоном</a:t>
            </a:r>
            <a:r>
              <a:rPr lang="en-US" sz="2800" b="1" dirty="0"/>
              <a:t> </a:t>
            </a: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/spa-</a:t>
            </a:r>
            <a:r>
              <a:rPr lang="en-US" sz="2800" b="1" dirty="0" err="1">
                <a:solidFill>
                  <a:srgbClr val="0070C0"/>
                </a:solidFill>
              </a:rPr>
              <a:t>todo</a:t>
            </a:r>
            <a:r>
              <a:rPr lang="en-US" sz="2800" b="1" dirty="0">
                <a:solidFill>
                  <a:srgbClr val="0070C0"/>
                </a:solidFill>
              </a:rPr>
              <a:t>-app</a:t>
            </a:r>
            <a:endParaRPr lang="uk-UA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2B0AC2-10F5-4B45-B55E-40002CF5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8606"/>
            <a:ext cx="12192000" cy="2580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61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1916832"/>
            <a:ext cx="121920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rgbClr val="00B050"/>
                </a:solidFill>
              </a:rPr>
              <a:t>Vue.js</a:t>
            </a:r>
            <a:endParaRPr lang="ru-RU" sz="16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>
                <a:solidFill>
                  <a:srgbClr val="FFC000"/>
                </a:solidFill>
              </a:rPr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01717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3009" y="2170598"/>
            <a:ext cx="43284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Задача: Пересчитать</a:t>
            </a:r>
            <a:r>
              <a:rPr lang="ru-RU" sz="2000" dirty="0"/>
              <a:t> цены на товары </a:t>
            </a:r>
            <a:r>
              <a:rPr lang="ru-RU" sz="2000" b="1" dirty="0"/>
              <a:t>в гривну </a:t>
            </a:r>
            <a:r>
              <a:rPr lang="ru-RU" sz="2000" dirty="0"/>
              <a:t>в соответствии с </a:t>
            </a:r>
            <a:r>
              <a:rPr lang="ru-RU" sz="2000" b="1" dirty="0"/>
              <a:t>актуальными</a:t>
            </a:r>
            <a:r>
              <a:rPr lang="ru-RU" sz="2000" dirty="0"/>
              <a:t> курсами валют НБУ.</a:t>
            </a:r>
            <a:r>
              <a:rPr lang="en-US" sz="2000" dirty="0"/>
              <a:t> </a:t>
            </a:r>
            <a:r>
              <a:rPr lang="uk-UA" sz="2000" i="1" dirty="0" err="1"/>
              <a:t>Обратите</a:t>
            </a:r>
            <a:r>
              <a:rPr lang="uk-UA" sz="2000" i="1" dirty="0"/>
              <a:t> </a:t>
            </a:r>
            <a:r>
              <a:rPr lang="uk-UA" sz="2000" i="1" dirty="0" err="1"/>
              <a:t>внимание</a:t>
            </a:r>
            <a:r>
              <a:rPr lang="uk-UA" sz="2000" i="1" dirty="0"/>
              <a:t> на </a:t>
            </a:r>
            <a:r>
              <a:rPr lang="uk-UA" sz="2000" i="1" dirty="0" err="1"/>
              <a:t>разные</a:t>
            </a:r>
            <a:r>
              <a:rPr lang="uk-UA" sz="2000" i="1" dirty="0"/>
              <a:t> </a:t>
            </a:r>
            <a:r>
              <a:rPr lang="uk-UA" sz="2000" i="1" dirty="0" err="1"/>
              <a:t>валюты</a:t>
            </a:r>
            <a:r>
              <a:rPr lang="uk-UA" sz="2000" i="1" dirty="0"/>
              <a:t> в </a:t>
            </a:r>
            <a:r>
              <a:rPr lang="uk-UA" sz="2000" i="1" dirty="0" err="1"/>
              <a:t>ценниках</a:t>
            </a:r>
            <a:r>
              <a:rPr lang="uk-UA" sz="2000" i="1" dirty="0"/>
              <a:t>.</a:t>
            </a:r>
            <a:endParaRPr lang="ru-RU" sz="20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#N.1</a:t>
            </a:r>
            <a:endParaRPr lang="uk-UA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502388"/>
            <a:ext cx="5653803" cy="454920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933009" y="1136075"/>
            <a:ext cx="43284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Воспользуйтесь шаблоном в </a:t>
            </a:r>
            <a:r>
              <a:rPr lang="ru-RU" sz="2000" dirty="0" err="1"/>
              <a:t>репозитории</a:t>
            </a:r>
            <a:r>
              <a:rPr lang="ru-RU" sz="2000" dirty="0"/>
              <a:t> занятия: </a:t>
            </a:r>
            <a:br>
              <a:rPr lang="ru-RU" sz="2000" dirty="0"/>
            </a:br>
            <a:r>
              <a:rPr lang="en-US" sz="2000" b="1" dirty="0">
                <a:solidFill>
                  <a:srgbClr val="0070C0"/>
                </a:solidFill>
              </a:rPr>
              <a:t>./</a:t>
            </a:r>
            <a:r>
              <a:rPr lang="en-US" sz="2000" b="1" dirty="0" err="1">
                <a:solidFill>
                  <a:srgbClr val="0070C0"/>
                </a:solidFill>
              </a:rPr>
              <a:t>src</a:t>
            </a:r>
            <a:r>
              <a:rPr lang="en-US" sz="2000" b="1" dirty="0">
                <a:solidFill>
                  <a:srgbClr val="0070C0"/>
                </a:solidFill>
              </a:rPr>
              <a:t>/homework-template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A5EA8-C923-5115-B669-9BB2BD8261CF}"/>
              </a:ext>
            </a:extLst>
          </p:cNvPr>
          <p:cNvSpPr txBox="1"/>
          <p:nvPr/>
        </p:nvSpPr>
        <p:spPr>
          <a:xfrm>
            <a:off x="6933009" y="3801814"/>
            <a:ext cx="3968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hlinkClick r:id="rId3"/>
              </a:rPr>
              <a:t>https://bank.gov.ua/NBUStatService/v1/statdirectory/exchange?json</a:t>
            </a:r>
            <a:endParaRPr lang="uk-U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F9A16-9FC1-D70B-EC01-E0257A90685C}"/>
              </a:ext>
            </a:extLst>
          </p:cNvPr>
          <p:cNvSpPr txBox="1"/>
          <p:nvPr/>
        </p:nvSpPr>
        <p:spPr>
          <a:xfrm>
            <a:off x="6943528" y="4515228"/>
            <a:ext cx="4328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Опционально</a:t>
            </a:r>
            <a:r>
              <a:rPr lang="ru-RU" dirty="0"/>
              <a:t> добавляем возможность выбрать в какую валюту пересчитать цены (и пересчитывать). Для этого вероятно вам понадобится элемент ввода</a:t>
            </a:r>
            <a:r>
              <a:rPr lang="en-US" dirty="0"/>
              <a:t>/</a:t>
            </a:r>
            <a:r>
              <a:rPr lang="ru-RU" dirty="0"/>
              <a:t>тег </a:t>
            </a:r>
            <a:r>
              <a:rPr lang="en-US" i="1" dirty="0"/>
              <a:t>&lt;select&gt;</a:t>
            </a:r>
            <a:r>
              <a:rPr lang="ru-RU" i="1"/>
              <a:t>… </a:t>
            </a:r>
            <a:endParaRPr lang="uk-UA" i="1" dirty="0"/>
          </a:p>
        </p:txBody>
      </p:sp>
    </p:spTree>
    <p:extLst>
      <p:ext uri="{BB962C8B-B14F-4D97-AF65-F5344CB8AC3E}">
        <p14:creationId xmlns:p14="http://schemas.microsoft.com/office/powerpoint/2010/main" val="32539846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12628</TotalTime>
  <Words>122</Words>
  <Application>Microsoft Office PowerPoint</Application>
  <PresentationFormat>Широкий екран</PresentationFormat>
  <Paragraphs>16</Paragraphs>
  <Slides>7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1" baseType="lpstr">
      <vt:lpstr>Arial</vt:lpstr>
      <vt:lpstr>Calibri</vt:lpstr>
      <vt:lpstr>Segoe UI Semibold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1695</cp:revision>
  <dcterms:created xsi:type="dcterms:W3CDTF">2014-11-20T09:08:59Z</dcterms:created>
  <dcterms:modified xsi:type="dcterms:W3CDTF">2024-01-27T10:17:49Z</dcterms:modified>
</cp:coreProperties>
</file>