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6"/>
  </p:notesMasterIdLst>
  <p:sldIdLst>
    <p:sldId id="256" r:id="rId2"/>
    <p:sldId id="280" r:id="rId3"/>
    <p:sldId id="257" r:id="rId4"/>
    <p:sldId id="293" r:id="rId5"/>
    <p:sldId id="258" r:id="rId6"/>
    <p:sldId id="259" r:id="rId7"/>
    <p:sldId id="261" r:id="rId8"/>
    <p:sldId id="260" r:id="rId9"/>
    <p:sldId id="265" r:id="rId10"/>
    <p:sldId id="263" r:id="rId11"/>
    <p:sldId id="267" r:id="rId12"/>
    <p:sldId id="326" r:id="rId13"/>
    <p:sldId id="307" r:id="rId14"/>
    <p:sldId id="305" r:id="rId15"/>
  </p:sldIdLst>
  <p:sldSz cx="9144000" cy="5143500" type="screen16x9"/>
  <p:notesSz cx="6858000" cy="9144000"/>
  <p:embeddedFontLst>
    <p:embeddedFont>
      <p:font typeface="Anybody SemiBold" charset="0"/>
      <p:regular r:id="rId17"/>
      <p:bold r:id="rId18"/>
      <p:italic r:id="rId19"/>
      <p:boldItalic r:id="rId20"/>
    </p:embeddedFont>
    <p:embeddedFont>
      <p:font typeface="Albert Sans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40C48BE-A8A3-4DCE-A52F-77595F0B29CB}">
  <a:tblStyle styleId="{940C48BE-A8A3-4DCE-A52F-77595F0B29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2232f742ce2_0_1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2232f742ce2_0_1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db0f9523dd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db0f9523dd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db0f9523d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db0f9523d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e013acee29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e013acee29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013acee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013acee2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subTitle" idx="1"/>
          </p:nvPr>
        </p:nvSpPr>
        <p:spPr>
          <a:xfrm>
            <a:off x="1669850" y="1649606"/>
            <a:ext cx="3579300" cy="51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2"/>
          </p:nvPr>
        </p:nvSpPr>
        <p:spPr>
          <a:xfrm>
            <a:off x="1669825" y="2721932"/>
            <a:ext cx="3579300" cy="51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3"/>
          </p:nvPr>
        </p:nvSpPr>
        <p:spPr>
          <a:xfrm>
            <a:off x="1669850" y="3794257"/>
            <a:ext cx="3579300" cy="51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 idx="4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 idx="5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 idx="6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 idx="2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3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4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 idx="5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6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7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6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823700" y="1834850"/>
            <a:ext cx="36003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ubTitle" idx="1"/>
          </p:nvPr>
        </p:nvSpPr>
        <p:spPr>
          <a:xfrm>
            <a:off x="4823712" y="3677750"/>
            <a:ext cx="36003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8"/>
          <p:cNvSpPr>
            <a:spLocks noGrp="1"/>
          </p:cNvSpPr>
          <p:nvPr>
            <p:ph type="pic" idx="2"/>
          </p:nvPr>
        </p:nvSpPr>
        <p:spPr>
          <a:xfrm>
            <a:off x="1762274" y="838250"/>
            <a:ext cx="2889000" cy="3603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l="73023"/>
          <a:stretch/>
        </p:blipFill>
        <p:spPr>
          <a:xfrm>
            <a:off x="925799" y="0"/>
            <a:ext cx="543375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0" y="-24000"/>
            <a:ext cx="925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pull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ONLY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732775" y="1272225"/>
            <a:ext cx="2840100" cy="30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1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2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l="73809" r="-2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l="73809" t="-510" r="-2" b="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344900" y="540000"/>
            <a:ext cx="40791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subTitle" idx="1"/>
          </p:nvPr>
        </p:nvSpPr>
        <p:spPr>
          <a:xfrm>
            <a:off x="4344900" y="1886675"/>
            <a:ext cx="4079100" cy="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5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5" hasCustomPrompt="1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7" r:id="rId5"/>
    <p:sldLayoutId id="2147483658" r:id="rId6"/>
    <p:sldLayoutId id="2147483659" r:id="rId7"/>
    <p:sldLayoutId id="2147483660" r:id="rId8"/>
    <p:sldLayoutId id="2147483665" r:id="rId9"/>
    <p:sldLayoutId id="2147483670" r:id="rId10"/>
    <p:sldLayoutId id="2147483671" r:id="rId11"/>
    <p:sldLayoutId id="2147483674" r:id="rId12"/>
    <p:sldLayoutId id="2147483676" r:id="rId13"/>
    <p:sldLayoutId id="2147483677" r:id="rId14"/>
    <p:sldLayoutId id="2147483678" r:id="rId15"/>
    <p:sldLayoutId id="2147483679" r:id="rId16"/>
  </p:sldLayoutIdLst>
  <p:transition>
    <p:pull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Проект №5 </a:t>
            </a:r>
            <a:br>
              <a:rPr lang="ru-RU" dirty="0" smtClean="0">
                <a:solidFill>
                  <a:schemeClr val="tx1"/>
                </a:solidFill>
                <a:latin typeface="+mj-lt"/>
              </a:rPr>
            </a:br>
            <a:r>
              <a:rPr lang="ru-RU" dirty="0" smtClean="0">
                <a:solidFill>
                  <a:schemeClr val="tx1"/>
                </a:solidFill>
                <a:latin typeface="+mj-lt"/>
              </a:rPr>
              <a:t>С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лужба такси</a:t>
            </a:r>
            <a:endParaRPr>
              <a:solidFill>
                <a:schemeClr val="tx1"/>
              </a:solidFill>
              <a:latin typeface="+mj-lt"/>
            </a:endParaRPr>
          </a:p>
        </p:txBody>
      </p:sp>
      <p:sp>
        <p:nvSpPr>
          <p:cNvPr id="199" name="Google Shape;199;p37"/>
          <p:cNvSpPr txBox="1">
            <a:spLocks noGrp="1"/>
          </p:cNvSpPr>
          <p:nvPr>
            <p:ph type="subTitle" idx="1"/>
          </p:nvPr>
        </p:nvSpPr>
        <p:spPr>
          <a:xfrm>
            <a:off x="5214942" y="3837125"/>
            <a:ext cx="3786214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 smtClean="0">
                <a:latin typeface="+mj-lt"/>
              </a:rPr>
              <a:t>Выполнила студентка курса «1</a:t>
            </a:r>
            <a:r>
              <a:rPr lang="en-US" dirty="0" smtClean="0">
                <a:latin typeface="+mj-lt"/>
              </a:rPr>
              <a:t>T DATA</a:t>
            </a:r>
            <a:r>
              <a:rPr lang="ru-RU" dirty="0" smtClean="0">
                <a:latin typeface="+mj-lt"/>
              </a:rPr>
              <a:t>»</a:t>
            </a:r>
          </a:p>
          <a:p>
            <a:r>
              <a:rPr lang="ru-RU" dirty="0" smtClean="0">
                <a:latin typeface="+mj-lt"/>
              </a:rPr>
              <a:t>по направлению «Инженер данных»</a:t>
            </a:r>
          </a:p>
          <a:p>
            <a:r>
              <a:rPr lang="ru-RU" dirty="0" smtClean="0">
                <a:latin typeface="+mj-lt"/>
              </a:rPr>
              <a:t>Беспалова А.В.</a:t>
            </a:r>
            <a:endParaRPr lang="ru-RU" dirty="0" smtClean="0">
              <a:latin typeface="+mj-lt"/>
            </a:endParaRPr>
          </a:p>
        </p:txBody>
      </p:sp>
      <p:cxnSp>
        <p:nvCxnSpPr>
          <p:cNvPr id="200" name="Google Shape;200;p37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1" name="Google Shape;201;p37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02" name="Google Shape;202;p37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7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7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7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7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7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>
                <a:latin typeface="+mj-lt"/>
              </a:rPr>
              <a:t>Аналитика и построение графиков.</a:t>
            </a:r>
            <a:endParaRPr>
              <a:latin typeface="+mj-lt"/>
            </a:endParaRPr>
          </a:p>
        </p:txBody>
      </p:sp>
      <p:sp>
        <p:nvSpPr>
          <p:cNvPr id="316" name="Google Shape;316;p44"/>
          <p:cNvSpPr txBox="1">
            <a:spLocks noGrp="1"/>
          </p:cNvSpPr>
          <p:nvPr>
            <p:ph type="subTitle" idx="1"/>
          </p:nvPr>
        </p:nvSpPr>
        <p:spPr>
          <a:xfrm>
            <a:off x="714348" y="1428742"/>
            <a:ext cx="7286676" cy="350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SzPts val="1100"/>
            </a:pPr>
            <a:r>
              <a:rPr lang="ru-RU" sz="1400" dirty="0" smtClean="0">
                <a:latin typeface="+mj-lt"/>
              </a:rPr>
              <a:t>В рамках дополнительного задания необходимо было провести аналитики и построить графики </a:t>
            </a:r>
            <a:r>
              <a:rPr lang="ru-RU" sz="1400" dirty="0" smtClean="0">
                <a:latin typeface="+mj-lt"/>
              </a:rPr>
              <a:t>на тему «Как пройденное расстояние и количество пассажиров влияет на чаевые» </a:t>
            </a:r>
            <a:r>
              <a:rPr lang="ru-RU" sz="1400" dirty="0" smtClean="0">
                <a:latin typeface="+mj-lt"/>
              </a:rPr>
              <a:t>.</a:t>
            </a:r>
          </a:p>
          <a:p>
            <a:pPr marL="0" lvl="0" indent="0">
              <a:spcAft>
                <a:spcPts val="1600"/>
              </a:spcAft>
              <a:buSzPts val="1100"/>
            </a:pPr>
            <a:r>
              <a:rPr lang="ru-RU" sz="1400" dirty="0" smtClean="0">
                <a:latin typeface="+mj-lt"/>
              </a:rPr>
              <a:t>Графики строились в </a:t>
            </a:r>
            <a:r>
              <a:rPr lang="en-US" sz="1400" dirty="0" err="1" smtClean="0">
                <a:latin typeface="+mj-lt"/>
              </a:rPr>
              <a:t>J</a:t>
            </a:r>
            <a:r>
              <a:rPr lang="en-US" sz="1400" dirty="0" err="1" smtClean="0">
                <a:latin typeface="+mj-lt"/>
              </a:rPr>
              <a:t>upyter</a:t>
            </a:r>
            <a:r>
              <a:rPr lang="en-US" sz="1400" dirty="0" smtClean="0">
                <a:latin typeface="+mj-lt"/>
              </a:rPr>
              <a:t> Notebook </a:t>
            </a:r>
            <a:r>
              <a:rPr lang="ru-RU" sz="1400" dirty="0" smtClean="0">
                <a:latin typeface="+mj-lt"/>
              </a:rPr>
              <a:t>с использованием библиотеки </a:t>
            </a:r>
            <a:r>
              <a:rPr lang="en-US" sz="1400" b="1" dirty="0" err="1" smtClean="0">
                <a:latin typeface="+mj-lt"/>
              </a:rPr>
              <a:t>matplotlib.pyplot</a:t>
            </a:r>
            <a:r>
              <a:rPr lang="en-US" sz="1400" b="1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.</a:t>
            </a:r>
          </a:p>
          <a:p>
            <a:pPr marL="0" lvl="0" indent="0">
              <a:spcAft>
                <a:spcPts val="1600"/>
              </a:spcAft>
              <a:buSzPts val="1100"/>
            </a:pPr>
            <a:r>
              <a:rPr lang="ru-RU" sz="1400" dirty="0" smtClean="0">
                <a:latin typeface="+mj-lt"/>
              </a:rPr>
              <a:t>Сначала отдельно была проведена аналитика и построен график зависимости столбца </a:t>
            </a:r>
            <a:r>
              <a:rPr lang="en-US" sz="1400" b="1" dirty="0" smtClean="0">
                <a:latin typeface="+mj-lt"/>
              </a:rPr>
              <a:t>&lt;</a:t>
            </a:r>
            <a:r>
              <a:rPr lang="en-US" sz="1400" b="1" dirty="0" err="1" smtClean="0">
                <a:latin typeface="+mj-lt"/>
              </a:rPr>
              <a:t>tip_amount</a:t>
            </a:r>
            <a:r>
              <a:rPr lang="en-US" sz="1400" b="1" dirty="0" smtClean="0">
                <a:latin typeface="+mj-lt"/>
              </a:rPr>
              <a:t>&gt;</a:t>
            </a:r>
            <a:r>
              <a:rPr lang="ru-RU" sz="1400" b="1" dirty="0" smtClean="0">
                <a:latin typeface="+mj-lt"/>
              </a:rPr>
              <a:t> от </a:t>
            </a:r>
            <a:r>
              <a:rPr lang="en-US" sz="1400" b="1" dirty="0" smtClean="0">
                <a:latin typeface="+mj-lt"/>
              </a:rPr>
              <a:t>&lt;</a:t>
            </a:r>
            <a:r>
              <a:rPr lang="en-US" sz="1400" b="1" dirty="0" err="1" smtClean="0">
                <a:latin typeface="+mj-lt"/>
              </a:rPr>
              <a:t>trip_distance</a:t>
            </a:r>
            <a:r>
              <a:rPr lang="en-US" sz="1400" b="1" dirty="0" smtClean="0">
                <a:latin typeface="+mj-lt"/>
              </a:rPr>
              <a:t>&gt;</a:t>
            </a:r>
            <a:r>
              <a:rPr lang="ru-RU" sz="1400" dirty="0" smtClean="0">
                <a:latin typeface="+mj-lt"/>
              </a:rPr>
              <a:t>.</a:t>
            </a:r>
            <a:endParaRPr lang="en-US" sz="1400" dirty="0" smtClean="0">
              <a:latin typeface="+mj-lt"/>
            </a:endParaRPr>
          </a:p>
          <a:p>
            <a:pPr marL="0" lvl="0" indent="0">
              <a:spcAft>
                <a:spcPts val="1600"/>
              </a:spcAft>
              <a:buSzPts val="1100"/>
            </a:pPr>
            <a:r>
              <a:rPr lang="ru-RU" sz="1400" dirty="0" smtClean="0">
                <a:latin typeface="+mj-lt"/>
              </a:rPr>
              <a:t>А потом была проведена аналитика и построен график зависимости </a:t>
            </a:r>
            <a:r>
              <a:rPr lang="en-US" sz="1400" b="1" dirty="0" smtClean="0">
                <a:latin typeface="+mj-lt"/>
              </a:rPr>
              <a:t>&lt;</a:t>
            </a:r>
            <a:r>
              <a:rPr lang="en-US" sz="1400" b="1" dirty="0" err="1" smtClean="0">
                <a:latin typeface="+mj-lt"/>
              </a:rPr>
              <a:t>tip_amount</a:t>
            </a:r>
            <a:r>
              <a:rPr lang="en-US" sz="1400" b="1" dirty="0" smtClean="0">
                <a:latin typeface="+mj-lt"/>
              </a:rPr>
              <a:t>&gt;</a:t>
            </a:r>
            <a:r>
              <a:rPr lang="ru-RU" sz="1400" b="1" dirty="0" smtClean="0">
                <a:latin typeface="+mj-lt"/>
              </a:rPr>
              <a:t> от </a:t>
            </a:r>
            <a:r>
              <a:rPr lang="en-US" sz="1400" b="1" dirty="0" smtClean="0">
                <a:latin typeface="+mj-lt"/>
              </a:rPr>
              <a:t>&lt;</a:t>
            </a:r>
            <a:r>
              <a:rPr lang="en-US" sz="1400" b="1" dirty="0" err="1" smtClean="0">
                <a:latin typeface="+mj-lt"/>
              </a:rPr>
              <a:t>passenger_count</a:t>
            </a:r>
            <a:r>
              <a:rPr lang="en-US" sz="1400" b="1" dirty="0" smtClean="0">
                <a:latin typeface="+mj-lt"/>
              </a:rPr>
              <a:t>&gt;</a:t>
            </a:r>
            <a:r>
              <a:rPr lang="ru-RU" sz="1400" dirty="0" smtClean="0">
                <a:latin typeface="+mj-lt"/>
              </a:rPr>
              <a:t>.</a:t>
            </a:r>
            <a:endParaRPr sz="1400">
              <a:latin typeface="+mj-lt"/>
            </a:endParaRPr>
          </a:p>
        </p:txBody>
      </p:sp>
      <p:cxnSp>
        <p:nvCxnSpPr>
          <p:cNvPr id="322" name="Google Shape;322;p44"/>
          <p:cNvCxnSpPr/>
          <p:nvPr/>
        </p:nvCxnSpPr>
        <p:spPr>
          <a:xfrm>
            <a:off x="694824" y="1142990"/>
            <a:ext cx="7806266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48"/>
          <p:cNvGrpSpPr/>
          <p:nvPr/>
        </p:nvGrpSpPr>
        <p:grpSpPr>
          <a:xfrm>
            <a:off x="6021261" y="4418531"/>
            <a:ext cx="402866" cy="369933"/>
            <a:chOff x="6985538" y="307000"/>
            <a:chExt cx="1545325" cy="1419000"/>
          </a:xfrm>
        </p:grpSpPr>
        <p:sp>
          <p:nvSpPr>
            <p:cNvPr id="412" name="Google Shape;412;p48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8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8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8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8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8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0" name="Google Shape;4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696450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8"/>
          <p:cNvSpPr/>
          <p:nvPr/>
        </p:nvSpPr>
        <p:spPr>
          <a:xfrm flipH="1">
            <a:off x="7281865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" name="Рисунок 43" descr="tip-dista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428610"/>
            <a:ext cx="5286412" cy="4286705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11;p48"/>
          <p:cNvGrpSpPr/>
          <p:nvPr/>
        </p:nvGrpSpPr>
        <p:grpSpPr>
          <a:xfrm>
            <a:off x="6072198" y="4429138"/>
            <a:ext cx="402866" cy="369933"/>
            <a:chOff x="6985538" y="307000"/>
            <a:chExt cx="1545325" cy="1419000"/>
          </a:xfrm>
        </p:grpSpPr>
        <p:sp>
          <p:nvSpPr>
            <p:cNvPr id="412" name="Google Shape;412;p48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8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8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8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8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8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0" name="Google Shape;4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696450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8"/>
          <p:cNvSpPr/>
          <p:nvPr/>
        </p:nvSpPr>
        <p:spPr>
          <a:xfrm flipH="1">
            <a:off x="7281865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Рисунок 11" descr="tip-passengers.png"/>
          <p:cNvPicPr>
            <a:picLocks noChangeAspect="1"/>
          </p:cNvPicPr>
          <p:nvPr/>
        </p:nvPicPr>
        <p:blipFill>
          <a:blip r:embed="rId4"/>
          <a:srcRect r="7500"/>
          <a:stretch>
            <a:fillRect/>
          </a:stretch>
        </p:blipFill>
        <p:spPr>
          <a:xfrm>
            <a:off x="357158" y="214296"/>
            <a:ext cx="5715040" cy="4714908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88"/>
          <p:cNvSpPr/>
          <p:nvPr/>
        </p:nvSpPr>
        <p:spPr>
          <a:xfrm>
            <a:off x="6619775" y="3356850"/>
            <a:ext cx="1563300" cy="1171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88"/>
          <p:cNvSpPr/>
          <p:nvPr/>
        </p:nvSpPr>
        <p:spPr>
          <a:xfrm>
            <a:off x="5017000" y="1211750"/>
            <a:ext cx="1171500" cy="1563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88"/>
          <p:cNvSpPr/>
          <p:nvPr/>
        </p:nvSpPr>
        <p:spPr>
          <a:xfrm>
            <a:off x="6619725" y="1211750"/>
            <a:ext cx="1563300" cy="1858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8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Вывод</a:t>
            </a:r>
            <a:endParaRPr>
              <a:latin typeface="+mj-lt"/>
            </a:endParaRPr>
          </a:p>
        </p:txBody>
      </p:sp>
      <p:sp>
        <p:nvSpPr>
          <p:cNvPr id="1573" name="Google Shape;1573;p88"/>
          <p:cNvSpPr txBox="1">
            <a:spLocks noGrp="1"/>
          </p:cNvSpPr>
          <p:nvPr>
            <p:ph type="body" idx="1"/>
          </p:nvPr>
        </p:nvSpPr>
        <p:spPr>
          <a:xfrm>
            <a:off x="732774" y="1142990"/>
            <a:ext cx="4053539" cy="3214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dirty="0" smtClean="0">
                <a:latin typeface="+mj-lt"/>
              </a:rPr>
              <a:t>В результате работы была сформирована витрина, </a:t>
            </a:r>
            <a:r>
              <a:rPr lang="ru-RU" dirty="0" smtClean="0">
                <a:latin typeface="+mj-lt"/>
              </a:rPr>
              <a:t>где для каждого дня, рассчитан процент поездок по количеству человек в машине (без пассажиров, 1, 2, 3, 4 и более пассажиров), а также самая дорогая и самая дешевая поездка для каждой группы</a:t>
            </a:r>
            <a:endParaRPr lang="ru-RU" dirty="0" smtClean="0">
              <a:latin typeface="+mj-lt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ru-RU" dirty="0" smtClean="0">
              <a:latin typeface="+mj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ru-RU" dirty="0" smtClean="0">
                <a:latin typeface="+mj-lt"/>
              </a:rPr>
              <a:t>Был составлен график зависимости чаевых от пройденного расстояния и выявлено, что чем </a:t>
            </a:r>
            <a:r>
              <a:rPr lang="ru-RU" dirty="0" smtClean="0">
                <a:latin typeface="+mj-lt"/>
              </a:rPr>
              <a:t>больше пройденное расстояния, тем меньше чаевых оставляли пассажиры</a:t>
            </a:r>
            <a:r>
              <a:rPr lang="ru-RU" dirty="0" smtClean="0">
                <a:latin typeface="+mj-lt"/>
              </a:rPr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endParaRPr lang="ru-RU" dirty="0" smtClean="0">
              <a:latin typeface="+mj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ru-RU" dirty="0" smtClean="0">
                <a:latin typeface="+mj-lt"/>
              </a:rPr>
              <a:t>Также была проведена аналитика по зависимости чаевых от количества пассажиров, которая показала, что чем меньше </a:t>
            </a:r>
            <a:r>
              <a:rPr lang="ru-RU" dirty="0" smtClean="0">
                <a:latin typeface="+mj-lt"/>
              </a:rPr>
              <a:t>пассажиров, тем больше чаевых.</a:t>
            </a:r>
            <a:endParaRPr>
              <a:latin typeface="+mj-lt"/>
            </a:endParaRPr>
          </a:p>
        </p:txBody>
      </p:sp>
      <p:grpSp>
        <p:nvGrpSpPr>
          <p:cNvPr id="1574" name="Google Shape;1574;p88"/>
          <p:cNvGrpSpPr/>
          <p:nvPr/>
        </p:nvGrpSpPr>
        <p:grpSpPr>
          <a:xfrm>
            <a:off x="7108325" y="1211850"/>
            <a:ext cx="1074600" cy="1858300"/>
            <a:chOff x="3455900" y="1950900"/>
            <a:chExt cx="1074600" cy="1858300"/>
          </a:xfrm>
        </p:grpSpPr>
        <p:sp>
          <p:nvSpPr>
            <p:cNvPr id="1575" name="Google Shape;1575;p88"/>
            <p:cNvSpPr/>
            <p:nvPr/>
          </p:nvSpPr>
          <p:spPr>
            <a:xfrm>
              <a:off x="3944650" y="2734600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1" y="1"/>
                  </a:moveTo>
                  <a:lnTo>
                    <a:pt x="1" y="3884"/>
                  </a:lnTo>
                  <a:lnTo>
                    <a:pt x="3884" y="3884"/>
                  </a:lnTo>
                  <a:lnTo>
                    <a:pt x="388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8"/>
            <p:cNvSpPr/>
            <p:nvPr/>
          </p:nvSpPr>
          <p:spPr>
            <a:xfrm>
              <a:off x="4138475" y="2734600"/>
              <a:ext cx="101150" cy="97100"/>
            </a:xfrm>
            <a:custGeom>
              <a:avLst/>
              <a:gdLst/>
              <a:ahLst/>
              <a:cxnLst/>
              <a:rect l="l" t="t" r="r" b="b"/>
              <a:pathLst>
                <a:path w="4046" h="3884" extrusionOk="0">
                  <a:moveTo>
                    <a:pt x="0" y="1"/>
                  </a:moveTo>
                  <a:lnTo>
                    <a:pt x="0" y="3884"/>
                  </a:lnTo>
                  <a:lnTo>
                    <a:pt x="4045" y="3884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8"/>
            <p:cNvSpPr/>
            <p:nvPr/>
          </p:nvSpPr>
          <p:spPr>
            <a:xfrm>
              <a:off x="4041725" y="2439675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3870" y="3883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8"/>
            <p:cNvSpPr/>
            <p:nvPr/>
          </p:nvSpPr>
          <p:spPr>
            <a:xfrm>
              <a:off x="4138475" y="3025500"/>
              <a:ext cx="101150" cy="101150"/>
            </a:xfrm>
            <a:custGeom>
              <a:avLst/>
              <a:gdLst/>
              <a:ahLst/>
              <a:cxnLst/>
              <a:rect l="l" t="t" r="r" b="b"/>
              <a:pathLst>
                <a:path w="4046" h="4046" extrusionOk="0">
                  <a:moveTo>
                    <a:pt x="0" y="0"/>
                  </a:moveTo>
                  <a:lnTo>
                    <a:pt x="0" y="4045"/>
                  </a:lnTo>
                  <a:lnTo>
                    <a:pt x="4045" y="4045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8"/>
            <p:cNvSpPr/>
            <p:nvPr/>
          </p:nvSpPr>
          <p:spPr>
            <a:xfrm>
              <a:off x="3944650" y="2831675"/>
              <a:ext cx="97100" cy="96775"/>
            </a:xfrm>
            <a:custGeom>
              <a:avLst/>
              <a:gdLst/>
              <a:ahLst/>
              <a:cxnLst/>
              <a:rect l="l" t="t" r="r" b="b"/>
              <a:pathLst>
                <a:path w="3884" h="3871" extrusionOk="0">
                  <a:moveTo>
                    <a:pt x="1" y="1"/>
                  </a:moveTo>
                  <a:lnTo>
                    <a:pt x="1" y="3870"/>
                  </a:lnTo>
                  <a:lnTo>
                    <a:pt x="3884" y="3870"/>
                  </a:lnTo>
                  <a:lnTo>
                    <a:pt x="388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8"/>
            <p:cNvSpPr/>
            <p:nvPr/>
          </p:nvSpPr>
          <p:spPr>
            <a:xfrm>
              <a:off x="3750850" y="2637850"/>
              <a:ext cx="97100" cy="96775"/>
            </a:xfrm>
            <a:custGeom>
              <a:avLst/>
              <a:gdLst/>
              <a:ahLst/>
              <a:cxnLst/>
              <a:rect l="l" t="t" r="r" b="b"/>
              <a:pathLst>
                <a:path w="3884" h="3871" extrusionOk="0">
                  <a:moveTo>
                    <a:pt x="0" y="1"/>
                  </a:moveTo>
                  <a:lnTo>
                    <a:pt x="0" y="3871"/>
                  </a:lnTo>
                  <a:lnTo>
                    <a:pt x="3883" y="3871"/>
                  </a:lnTo>
                  <a:lnTo>
                    <a:pt x="388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8"/>
            <p:cNvSpPr/>
            <p:nvPr/>
          </p:nvSpPr>
          <p:spPr>
            <a:xfrm>
              <a:off x="4041725" y="2637850"/>
              <a:ext cx="96775" cy="96775"/>
            </a:xfrm>
            <a:custGeom>
              <a:avLst/>
              <a:gdLst/>
              <a:ahLst/>
              <a:cxnLst/>
              <a:rect l="l" t="t" r="r" b="b"/>
              <a:pathLst>
                <a:path w="3871" h="3871" extrusionOk="0">
                  <a:moveTo>
                    <a:pt x="1" y="1"/>
                  </a:moveTo>
                  <a:lnTo>
                    <a:pt x="1" y="3871"/>
                  </a:lnTo>
                  <a:lnTo>
                    <a:pt x="3870" y="3871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8"/>
            <p:cNvSpPr/>
            <p:nvPr/>
          </p:nvSpPr>
          <p:spPr>
            <a:xfrm>
              <a:off x="4041725" y="2831675"/>
              <a:ext cx="96775" cy="96775"/>
            </a:xfrm>
            <a:custGeom>
              <a:avLst/>
              <a:gdLst/>
              <a:ahLst/>
              <a:cxnLst/>
              <a:rect l="l" t="t" r="r" b="b"/>
              <a:pathLst>
                <a:path w="3871" h="3871" extrusionOk="0">
                  <a:moveTo>
                    <a:pt x="1" y="1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8"/>
            <p:cNvSpPr/>
            <p:nvPr/>
          </p:nvSpPr>
          <p:spPr>
            <a:xfrm>
              <a:off x="3944650" y="2637850"/>
              <a:ext cx="97100" cy="96775"/>
            </a:xfrm>
            <a:custGeom>
              <a:avLst/>
              <a:gdLst/>
              <a:ahLst/>
              <a:cxnLst/>
              <a:rect l="l" t="t" r="r" b="b"/>
              <a:pathLst>
                <a:path w="3884" h="3871" extrusionOk="0">
                  <a:moveTo>
                    <a:pt x="1" y="1"/>
                  </a:moveTo>
                  <a:lnTo>
                    <a:pt x="1" y="3871"/>
                  </a:lnTo>
                  <a:lnTo>
                    <a:pt x="3884" y="3871"/>
                  </a:lnTo>
                  <a:lnTo>
                    <a:pt x="388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8"/>
            <p:cNvSpPr/>
            <p:nvPr/>
          </p:nvSpPr>
          <p:spPr>
            <a:xfrm>
              <a:off x="3944650" y="2536750"/>
              <a:ext cx="97100" cy="101125"/>
            </a:xfrm>
            <a:custGeom>
              <a:avLst/>
              <a:gdLst/>
              <a:ahLst/>
              <a:cxnLst/>
              <a:rect l="l" t="t" r="r" b="b"/>
              <a:pathLst>
                <a:path w="3884" h="4045" extrusionOk="0">
                  <a:moveTo>
                    <a:pt x="1" y="0"/>
                  </a:moveTo>
                  <a:lnTo>
                    <a:pt x="1" y="4045"/>
                  </a:lnTo>
                  <a:lnTo>
                    <a:pt x="3884" y="4045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8"/>
            <p:cNvSpPr/>
            <p:nvPr/>
          </p:nvSpPr>
          <p:spPr>
            <a:xfrm>
              <a:off x="4041725" y="3126625"/>
              <a:ext cx="96775" cy="96750"/>
            </a:xfrm>
            <a:custGeom>
              <a:avLst/>
              <a:gdLst/>
              <a:ahLst/>
              <a:cxnLst/>
              <a:rect l="l" t="t" r="r" b="b"/>
              <a:pathLst>
                <a:path w="3871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8"/>
            <p:cNvSpPr/>
            <p:nvPr/>
          </p:nvSpPr>
          <p:spPr>
            <a:xfrm>
              <a:off x="4041725" y="3223350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1"/>
                  </a:moveTo>
                  <a:lnTo>
                    <a:pt x="1" y="3884"/>
                  </a:lnTo>
                  <a:lnTo>
                    <a:pt x="3870" y="3884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8"/>
            <p:cNvSpPr/>
            <p:nvPr/>
          </p:nvSpPr>
          <p:spPr>
            <a:xfrm>
              <a:off x="4336675" y="3025500"/>
              <a:ext cx="96750" cy="101150"/>
            </a:xfrm>
            <a:custGeom>
              <a:avLst/>
              <a:gdLst/>
              <a:ahLst/>
              <a:cxnLst/>
              <a:rect l="l" t="t" r="r" b="b"/>
              <a:pathLst>
                <a:path w="3870" h="4046" extrusionOk="0">
                  <a:moveTo>
                    <a:pt x="0" y="0"/>
                  </a:moveTo>
                  <a:lnTo>
                    <a:pt x="0" y="4045"/>
                  </a:lnTo>
                  <a:lnTo>
                    <a:pt x="3870" y="4045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8"/>
            <p:cNvSpPr/>
            <p:nvPr/>
          </p:nvSpPr>
          <p:spPr>
            <a:xfrm>
              <a:off x="4041725" y="3320425"/>
              <a:ext cx="96775" cy="96775"/>
            </a:xfrm>
            <a:custGeom>
              <a:avLst/>
              <a:gdLst/>
              <a:ahLst/>
              <a:cxnLst/>
              <a:rect l="l" t="t" r="r" b="b"/>
              <a:pathLst>
                <a:path w="3871" h="3871" extrusionOk="0">
                  <a:moveTo>
                    <a:pt x="1" y="1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8"/>
            <p:cNvSpPr/>
            <p:nvPr/>
          </p:nvSpPr>
          <p:spPr>
            <a:xfrm>
              <a:off x="4041725" y="3417175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3870" y="3883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8"/>
            <p:cNvSpPr/>
            <p:nvPr/>
          </p:nvSpPr>
          <p:spPr>
            <a:xfrm>
              <a:off x="4041725" y="3514250"/>
              <a:ext cx="96775" cy="96750"/>
            </a:xfrm>
            <a:custGeom>
              <a:avLst/>
              <a:gdLst/>
              <a:ahLst/>
              <a:cxnLst/>
              <a:rect l="l" t="t" r="r" b="b"/>
              <a:pathLst>
                <a:path w="3871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8"/>
            <p:cNvSpPr/>
            <p:nvPr/>
          </p:nvSpPr>
          <p:spPr>
            <a:xfrm>
              <a:off x="3649725" y="3126625"/>
              <a:ext cx="101150" cy="96750"/>
            </a:xfrm>
            <a:custGeom>
              <a:avLst/>
              <a:gdLst/>
              <a:ahLst/>
              <a:cxnLst/>
              <a:rect l="l" t="t" r="r" b="b"/>
              <a:pathLst>
                <a:path w="4046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4045" y="3870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8"/>
            <p:cNvSpPr/>
            <p:nvPr/>
          </p:nvSpPr>
          <p:spPr>
            <a:xfrm>
              <a:off x="3649725" y="3223350"/>
              <a:ext cx="101150" cy="97100"/>
            </a:xfrm>
            <a:custGeom>
              <a:avLst/>
              <a:gdLst/>
              <a:ahLst/>
              <a:cxnLst/>
              <a:rect l="l" t="t" r="r" b="b"/>
              <a:pathLst>
                <a:path w="4046" h="3884" extrusionOk="0">
                  <a:moveTo>
                    <a:pt x="0" y="1"/>
                  </a:moveTo>
                  <a:lnTo>
                    <a:pt x="0" y="3884"/>
                  </a:lnTo>
                  <a:lnTo>
                    <a:pt x="4045" y="3884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8"/>
            <p:cNvSpPr/>
            <p:nvPr/>
          </p:nvSpPr>
          <p:spPr>
            <a:xfrm>
              <a:off x="4041725" y="3610975"/>
              <a:ext cx="96775" cy="101150"/>
            </a:xfrm>
            <a:custGeom>
              <a:avLst/>
              <a:gdLst/>
              <a:ahLst/>
              <a:cxnLst/>
              <a:rect l="l" t="t" r="r" b="b"/>
              <a:pathLst>
                <a:path w="3871" h="4046" extrusionOk="0">
                  <a:moveTo>
                    <a:pt x="1" y="1"/>
                  </a:moveTo>
                  <a:lnTo>
                    <a:pt x="1" y="4046"/>
                  </a:lnTo>
                  <a:lnTo>
                    <a:pt x="3870" y="4046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8"/>
            <p:cNvSpPr/>
            <p:nvPr/>
          </p:nvSpPr>
          <p:spPr>
            <a:xfrm>
              <a:off x="4041725" y="3712100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1"/>
                  </a:moveTo>
                  <a:lnTo>
                    <a:pt x="1" y="3884"/>
                  </a:lnTo>
                  <a:lnTo>
                    <a:pt x="3870" y="3884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8"/>
            <p:cNvSpPr/>
            <p:nvPr/>
          </p:nvSpPr>
          <p:spPr>
            <a:xfrm>
              <a:off x="4041725" y="2734600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1"/>
                  </a:moveTo>
                  <a:lnTo>
                    <a:pt x="1" y="3884"/>
                  </a:lnTo>
                  <a:lnTo>
                    <a:pt x="3870" y="3884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8"/>
            <p:cNvSpPr/>
            <p:nvPr/>
          </p:nvSpPr>
          <p:spPr>
            <a:xfrm>
              <a:off x="3847925" y="2536750"/>
              <a:ext cx="96750" cy="101125"/>
            </a:xfrm>
            <a:custGeom>
              <a:avLst/>
              <a:gdLst/>
              <a:ahLst/>
              <a:cxnLst/>
              <a:rect l="l" t="t" r="r" b="b"/>
              <a:pathLst>
                <a:path w="3870" h="4045" extrusionOk="0">
                  <a:moveTo>
                    <a:pt x="0" y="0"/>
                  </a:moveTo>
                  <a:lnTo>
                    <a:pt x="0" y="4045"/>
                  </a:lnTo>
                  <a:lnTo>
                    <a:pt x="3870" y="4045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8"/>
            <p:cNvSpPr/>
            <p:nvPr/>
          </p:nvSpPr>
          <p:spPr>
            <a:xfrm>
              <a:off x="3944650" y="2439675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3884" y="3883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8"/>
            <p:cNvSpPr/>
            <p:nvPr/>
          </p:nvSpPr>
          <p:spPr>
            <a:xfrm>
              <a:off x="3750850" y="3223350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0" y="1"/>
                  </a:moveTo>
                  <a:lnTo>
                    <a:pt x="0" y="3884"/>
                  </a:lnTo>
                  <a:lnTo>
                    <a:pt x="3883" y="3884"/>
                  </a:lnTo>
                  <a:lnTo>
                    <a:pt x="388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8"/>
            <p:cNvSpPr/>
            <p:nvPr/>
          </p:nvSpPr>
          <p:spPr>
            <a:xfrm>
              <a:off x="3944650" y="3223350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1" y="1"/>
                  </a:moveTo>
                  <a:lnTo>
                    <a:pt x="1" y="3884"/>
                  </a:lnTo>
                  <a:lnTo>
                    <a:pt x="3884" y="3884"/>
                  </a:lnTo>
                  <a:lnTo>
                    <a:pt x="388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8"/>
            <p:cNvSpPr/>
            <p:nvPr/>
          </p:nvSpPr>
          <p:spPr>
            <a:xfrm>
              <a:off x="3847925" y="2928425"/>
              <a:ext cx="96750" cy="97100"/>
            </a:xfrm>
            <a:custGeom>
              <a:avLst/>
              <a:gdLst/>
              <a:ahLst/>
              <a:cxnLst/>
              <a:rect l="l" t="t" r="r" b="b"/>
              <a:pathLst>
                <a:path w="3870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3870" y="3883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8"/>
            <p:cNvSpPr/>
            <p:nvPr/>
          </p:nvSpPr>
          <p:spPr>
            <a:xfrm>
              <a:off x="3750850" y="3320425"/>
              <a:ext cx="97100" cy="96775"/>
            </a:xfrm>
            <a:custGeom>
              <a:avLst/>
              <a:gdLst/>
              <a:ahLst/>
              <a:cxnLst/>
              <a:rect l="l" t="t" r="r" b="b"/>
              <a:pathLst>
                <a:path w="3884" h="3871" extrusionOk="0">
                  <a:moveTo>
                    <a:pt x="0" y="1"/>
                  </a:moveTo>
                  <a:lnTo>
                    <a:pt x="0" y="3870"/>
                  </a:lnTo>
                  <a:lnTo>
                    <a:pt x="3883" y="3870"/>
                  </a:lnTo>
                  <a:lnTo>
                    <a:pt x="388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8"/>
            <p:cNvSpPr/>
            <p:nvPr/>
          </p:nvSpPr>
          <p:spPr>
            <a:xfrm>
              <a:off x="3847925" y="3126625"/>
              <a:ext cx="96750" cy="96750"/>
            </a:xfrm>
            <a:custGeom>
              <a:avLst/>
              <a:gdLst/>
              <a:ahLst/>
              <a:cxnLst/>
              <a:rect l="l" t="t" r="r" b="b"/>
              <a:pathLst>
                <a:path w="3870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3870" y="3870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8"/>
            <p:cNvSpPr/>
            <p:nvPr/>
          </p:nvSpPr>
          <p:spPr>
            <a:xfrm>
              <a:off x="3847925" y="3320425"/>
              <a:ext cx="96750" cy="96775"/>
            </a:xfrm>
            <a:custGeom>
              <a:avLst/>
              <a:gdLst/>
              <a:ahLst/>
              <a:cxnLst/>
              <a:rect l="l" t="t" r="r" b="b"/>
              <a:pathLst>
                <a:path w="3870" h="3871" extrusionOk="0">
                  <a:moveTo>
                    <a:pt x="0" y="1"/>
                  </a:moveTo>
                  <a:lnTo>
                    <a:pt x="0" y="3870"/>
                  </a:lnTo>
                  <a:lnTo>
                    <a:pt x="3870" y="3870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8"/>
            <p:cNvSpPr/>
            <p:nvPr/>
          </p:nvSpPr>
          <p:spPr>
            <a:xfrm>
              <a:off x="3750850" y="3126625"/>
              <a:ext cx="97100" cy="96750"/>
            </a:xfrm>
            <a:custGeom>
              <a:avLst/>
              <a:gdLst/>
              <a:ahLst/>
              <a:cxnLst/>
              <a:rect l="l" t="t" r="r" b="b"/>
              <a:pathLst>
                <a:path w="388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3883" y="3870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8"/>
            <p:cNvSpPr/>
            <p:nvPr/>
          </p:nvSpPr>
          <p:spPr>
            <a:xfrm>
              <a:off x="3750850" y="3025500"/>
              <a:ext cx="97100" cy="101150"/>
            </a:xfrm>
            <a:custGeom>
              <a:avLst/>
              <a:gdLst/>
              <a:ahLst/>
              <a:cxnLst/>
              <a:rect l="l" t="t" r="r" b="b"/>
              <a:pathLst>
                <a:path w="3884" h="4046" extrusionOk="0">
                  <a:moveTo>
                    <a:pt x="0" y="0"/>
                  </a:moveTo>
                  <a:lnTo>
                    <a:pt x="0" y="4045"/>
                  </a:lnTo>
                  <a:lnTo>
                    <a:pt x="3883" y="4045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8"/>
            <p:cNvSpPr/>
            <p:nvPr/>
          </p:nvSpPr>
          <p:spPr>
            <a:xfrm>
              <a:off x="3847925" y="3223350"/>
              <a:ext cx="96750" cy="97100"/>
            </a:xfrm>
            <a:custGeom>
              <a:avLst/>
              <a:gdLst/>
              <a:ahLst/>
              <a:cxnLst/>
              <a:rect l="l" t="t" r="r" b="b"/>
              <a:pathLst>
                <a:path w="3870" h="3884" extrusionOk="0">
                  <a:moveTo>
                    <a:pt x="0" y="1"/>
                  </a:moveTo>
                  <a:lnTo>
                    <a:pt x="0" y="3884"/>
                  </a:lnTo>
                  <a:lnTo>
                    <a:pt x="3870" y="3884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8"/>
            <p:cNvSpPr/>
            <p:nvPr/>
          </p:nvSpPr>
          <p:spPr>
            <a:xfrm>
              <a:off x="3750850" y="2928425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3883" y="3883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8"/>
            <p:cNvSpPr/>
            <p:nvPr/>
          </p:nvSpPr>
          <p:spPr>
            <a:xfrm>
              <a:off x="3944650" y="2342925"/>
              <a:ext cx="97100" cy="96775"/>
            </a:xfrm>
            <a:custGeom>
              <a:avLst/>
              <a:gdLst/>
              <a:ahLst/>
              <a:cxnLst/>
              <a:rect l="l" t="t" r="r" b="b"/>
              <a:pathLst>
                <a:path w="3884" h="3871" extrusionOk="0">
                  <a:moveTo>
                    <a:pt x="1" y="0"/>
                  </a:moveTo>
                  <a:lnTo>
                    <a:pt x="1" y="3870"/>
                  </a:lnTo>
                  <a:lnTo>
                    <a:pt x="3884" y="3870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8"/>
            <p:cNvSpPr/>
            <p:nvPr/>
          </p:nvSpPr>
          <p:spPr>
            <a:xfrm>
              <a:off x="4239600" y="3025500"/>
              <a:ext cx="97100" cy="101150"/>
            </a:xfrm>
            <a:custGeom>
              <a:avLst/>
              <a:gdLst/>
              <a:ahLst/>
              <a:cxnLst/>
              <a:rect l="l" t="t" r="r" b="b"/>
              <a:pathLst>
                <a:path w="3884" h="4046" extrusionOk="0">
                  <a:moveTo>
                    <a:pt x="0" y="0"/>
                  </a:moveTo>
                  <a:lnTo>
                    <a:pt x="0" y="4045"/>
                  </a:lnTo>
                  <a:lnTo>
                    <a:pt x="3883" y="4045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8"/>
            <p:cNvSpPr/>
            <p:nvPr/>
          </p:nvSpPr>
          <p:spPr>
            <a:xfrm>
              <a:off x="4041725" y="3025500"/>
              <a:ext cx="96775" cy="101150"/>
            </a:xfrm>
            <a:custGeom>
              <a:avLst/>
              <a:gdLst/>
              <a:ahLst/>
              <a:cxnLst/>
              <a:rect l="l" t="t" r="r" b="b"/>
              <a:pathLst>
                <a:path w="3871" h="4046" extrusionOk="0">
                  <a:moveTo>
                    <a:pt x="1" y="0"/>
                  </a:moveTo>
                  <a:lnTo>
                    <a:pt x="1" y="4045"/>
                  </a:lnTo>
                  <a:lnTo>
                    <a:pt x="3870" y="4045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8"/>
            <p:cNvSpPr/>
            <p:nvPr/>
          </p:nvSpPr>
          <p:spPr>
            <a:xfrm>
              <a:off x="4041725" y="2928425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3870" y="3883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8"/>
            <p:cNvSpPr/>
            <p:nvPr/>
          </p:nvSpPr>
          <p:spPr>
            <a:xfrm>
              <a:off x="3455900" y="1950900"/>
              <a:ext cx="97100" cy="97125"/>
            </a:xfrm>
            <a:custGeom>
              <a:avLst/>
              <a:gdLst/>
              <a:ahLst/>
              <a:cxnLst/>
              <a:rect l="l" t="t" r="r" b="b"/>
              <a:pathLst>
                <a:path w="3884" h="3885" extrusionOk="0">
                  <a:moveTo>
                    <a:pt x="1" y="1"/>
                  </a:moveTo>
                  <a:lnTo>
                    <a:pt x="1" y="3884"/>
                  </a:lnTo>
                  <a:lnTo>
                    <a:pt x="3884" y="3884"/>
                  </a:lnTo>
                  <a:lnTo>
                    <a:pt x="388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8"/>
            <p:cNvSpPr/>
            <p:nvPr/>
          </p:nvSpPr>
          <p:spPr>
            <a:xfrm>
              <a:off x="3649725" y="1950900"/>
              <a:ext cx="101150" cy="97125"/>
            </a:xfrm>
            <a:custGeom>
              <a:avLst/>
              <a:gdLst/>
              <a:ahLst/>
              <a:cxnLst/>
              <a:rect l="l" t="t" r="r" b="b"/>
              <a:pathLst>
                <a:path w="4046" h="3885" extrusionOk="0">
                  <a:moveTo>
                    <a:pt x="0" y="1"/>
                  </a:moveTo>
                  <a:lnTo>
                    <a:pt x="0" y="3884"/>
                  </a:lnTo>
                  <a:lnTo>
                    <a:pt x="4045" y="3884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8"/>
            <p:cNvSpPr/>
            <p:nvPr/>
          </p:nvSpPr>
          <p:spPr>
            <a:xfrm>
              <a:off x="3649725" y="2245850"/>
              <a:ext cx="101150" cy="97100"/>
            </a:xfrm>
            <a:custGeom>
              <a:avLst/>
              <a:gdLst/>
              <a:ahLst/>
              <a:cxnLst/>
              <a:rect l="l" t="t" r="r" b="b"/>
              <a:pathLst>
                <a:path w="4046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4045" y="3883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8"/>
            <p:cNvSpPr/>
            <p:nvPr/>
          </p:nvSpPr>
          <p:spPr>
            <a:xfrm>
              <a:off x="3455900" y="2048000"/>
              <a:ext cx="97100" cy="101125"/>
            </a:xfrm>
            <a:custGeom>
              <a:avLst/>
              <a:gdLst/>
              <a:ahLst/>
              <a:cxnLst/>
              <a:rect l="l" t="t" r="r" b="b"/>
              <a:pathLst>
                <a:path w="3884" h="4045" extrusionOk="0">
                  <a:moveTo>
                    <a:pt x="1" y="0"/>
                  </a:moveTo>
                  <a:lnTo>
                    <a:pt x="1" y="4045"/>
                  </a:lnTo>
                  <a:lnTo>
                    <a:pt x="3884" y="4045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8"/>
            <p:cNvSpPr/>
            <p:nvPr/>
          </p:nvSpPr>
          <p:spPr>
            <a:xfrm>
              <a:off x="3552975" y="2048000"/>
              <a:ext cx="96775" cy="101125"/>
            </a:xfrm>
            <a:custGeom>
              <a:avLst/>
              <a:gdLst/>
              <a:ahLst/>
              <a:cxnLst/>
              <a:rect l="l" t="t" r="r" b="b"/>
              <a:pathLst>
                <a:path w="3871" h="4045" extrusionOk="0">
                  <a:moveTo>
                    <a:pt x="1" y="0"/>
                  </a:moveTo>
                  <a:lnTo>
                    <a:pt x="1" y="4045"/>
                  </a:lnTo>
                  <a:lnTo>
                    <a:pt x="3870" y="4045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8"/>
            <p:cNvSpPr/>
            <p:nvPr/>
          </p:nvSpPr>
          <p:spPr>
            <a:xfrm>
              <a:off x="3750850" y="2342925"/>
              <a:ext cx="97100" cy="96775"/>
            </a:xfrm>
            <a:custGeom>
              <a:avLst/>
              <a:gdLst/>
              <a:ahLst/>
              <a:cxnLst/>
              <a:rect l="l" t="t" r="r" b="b"/>
              <a:pathLst>
                <a:path w="3884" h="3871" extrusionOk="0">
                  <a:moveTo>
                    <a:pt x="0" y="0"/>
                  </a:moveTo>
                  <a:lnTo>
                    <a:pt x="0" y="3870"/>
                  </a:lnTo>
                  <a:lnTo>
                    <a:pt x="3883" y="3870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8"/>
            <p:cNvSpPr/>
            <p:nvPr/>
          </p:nvSpPr>
          <p:spPr>
            <a:xfrm>
              <a:off x="3847925" y="2245850"/>
              <a:ext cx="96750" cy="97100"/>
            </a:xfrm>
            <a:custGeom>
              <a:avLst/>
              <a:gdLst/>
              <a:ahLst/>
              <a:cxnLst/>
              <a:rect l="l" t="t" r="r" b="b"/>
              <a:pathLst>
                <a:path w="3870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3870" y="3883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8"/>
            <p:cNvSpPr/>
            <p:nvPr/>
          </p:nvSpPr>
          <p:spPr>
            <a:xfrm>
              <a:off x="3552975" y="2536750"/>
              <a:ext cx="96775" cy="101125"/>
            </a:xfrm>
            <a:custGeom>
              <a:avLst/>
              <a:gdLst/>
              <a:ahLst/>
              <a:cxnLst/>
              <a:rect l="l" t="t" r="r" b="b"/>
              <a:pathLst>
                <a:path w="3871" h="4045" extrusionOk="0">
                  <a:moveTo>
                    <a:pt x="1" y="0"/>
                  </a:moveTo>
                  <a:lnTo>
                    <a:pt x="1" y="4045"/>
                  </a:lnTo>
                  <a:lnTo>
                    <a:pt x="3870" y="4045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8"/>
            <p:cNvSpPr/>
            <p:nvPr/>
          </p:nvSpPr>
          <p:spPr>
            <a:xfrm>
              <a:off x="3552975" y="1950900"/>
              <a:ext cx="96775" cy="97125"/>
            </a:xfrm>
            <a:custGeom>
              <a:avLst/>
              <a:gdLst/>
              <a:ahLst/>
              <a:cxnLst/>
              <a:rect l="l" t="t" r="r" b="b"/>
              <a:pathLst>
                <a:path w="3871" h="3885" extrusionOk="0">
                  <a:moveTo>
                    <a:pt x="1" y="1"/>
                  </a:moveTo>
                  <a:lnTo>
                    <a:pt x="1" y="3884"/>
                  </a:lnTo>
                  <a:lnTo>
                    <a:pt x="3870" y="3884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8"/>
            <p:cNvSpPr/>
            <p:nvPr/>
          </p:nvSpPr>
          <p:spPr>
            <a:xfrm>
              <a:off x="4239600" y="2536750"/>
              <a:ext cx="97100" cy="101125"/>
            </a:xfrm>
            <a:custGeom>
              <a:avLst/>
              <a:gdLst/>
              <a:ahLst/>
              <a:cxnLst/>
              <a:rect l="l" t="t" r="r" b="b"/>
              <a:pathLst>
                <a:path w="3884" h="4045" extrusionOk="0">
                  <a:moveTo>
                    <a:pt x="0" y="0"/>
                  </a:moveTo>
                  <a:lnTo>
                    <a:pt x="0" y="4045"/>
                  </a:lnTo>
                  <a:lnTo>
                    <a:pt x="3883" y="4045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8"/>
            <p:cNvSpPr/>
            <p:nvPr/>
          </p:nvSpPr>
          <p:spPr>
            <a:xfrm>
              <a:off x="4239600" y="2637850"/>
              <a:ext cx="97100" cy="96775"/>
            </a:xfrm>
            <a:custGeom>
              <a:avLst/>
              <a:gdLst/>
              <a:ahLst/>
              <a:cxnLst/>
              <a:rect l="l" t="t" r="r" b="b"/>
              <a:pathLst>
                <a:path w="3884" h="3871" extrusionOk="0">
                  <a:moveTo>
                    <a:pt x="0" y="1"/>
                  </a:moveTo>
                  <a:lnTo>
                    <a:pt x="0" y="3871"/>
                  </a:lnTo>
                  <a:lnTo>
                    <a:pt x="3883" y="3871"/>
                  </a:lnTo>
                  <a:lnTo>
                    <a:pt x="388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8"/>
            <p:cNvSpPr/>
            <p:nvPr/>
          </p:nvSpPr>
          <p:spPr>
            <a:xfrm>
              <a:off x="4336675" y="2637850"/>
              <a:ext cx="96750" cy="96775"/>
            </a:xfrm>
            <a:custGeom>
              <a:avLst/>
              <a:gdLst/>
              <a:ahLst/>
              <a:cxnLst/>
              <a:rect l="l" t="t" r="r" b="b"/>
              <a:pathLst>
                <a:path w="3870" h="3871" extrusionOk="0">
                  <a:moveTo>
                    <a:pt x="0" y="1"/>
                  </a:moveTo>
                  <a:lnTo>
                    <a:pt x="0" y="3871"/>
                  </a:lnTo>
                  <a:lnTo>
                    <a:pt x="3870" y="3871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8"/>
            <p:cNvSpPr/>
            <p:nvPr/>
          </p:nvSpPr>
          <p:spPr>
            <a:xfrm>
              <a:off x="4433400" y="2928425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3884" y="3883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8"/>
            <p:cNvSpPr/>
            <p:nvPr/>
          </p:nvSpPr>
          <p:spPr>
            <a:xfrm>
              <a:off x="3649725" y="2439675"/>
              <a:ext cx="101150" cy="97100"/>
            </a:xfrm>
            <a:custGeom>
              <a:avLst/>
              <a:gdLst/>
              <a:ahLst/>
              <a:cxnLst/>
              <a:rect l="l" t="t" r="r" b="b"/>
              <a:pathLst>
                <a:path w="4046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4045" y="3883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8"/>
            <p:cNvSpPr/>
            <p:nvPr/>
          </p:nvSpPr>
          <p:spPr>
            <a:xfrm>
              <a:off x="3750850" y="2245850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3883" y="3883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8"/>
            <p:cNvSpPr/>
            <p:nvPr/>
          </p:nvSpPr>
          <p:spPr>
            <a:xfrm>
              <a:off x="3552975" y="2245850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3870" y="3883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8"/>
            <p:cNvSpPr/>
            <p:nvPr/>
          </p:nvSpPr>
          <p:spPr>
            <a:xfrm>
              <a:off x="3552975" y="2149100"/>
              <a:ext cx="96775" cy="96775"/>
            </a:xfrm>
            <a:custGeom>
              <a:avLst/>
              <a:gdLst/>
              <a:ahLst/>
              <a:cxnLst/>
              <a:rect l="l" t="t" r="r" b="b"/>
              <a:pathLst>
                <a:path w="3871" h="3871" extrusionOk="0">
                  <a:moveTo>
                    <a:pt x="1" y="1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8"/>
            <p:cNvSpPr/>
            <p:nvPr/>
          </p:nvSpPr>
          <p:spPr>
            <a:xfrm>
              <a:off x="3649725" y="2928425"/>
              <a:ext cx="101150" cy="97100"/>
            </a:xfrm>
            <a:custGeom>
              <a:avLst/>
              <a:gdLst/>
              <a:ahLst/>
              <a:cxnLst/>
              <a:rect l="l" t="t" r="r" b="b"/>
              <a:pathLst>
                <a:path w="4046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4045" y="3883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8"/>
            <p:cNvSpPr/>
            <p:nvPr/>
          </p:nvSpPr>
          <p:spPr>
            <a:xfrm>
              <a:off x="3649725" y="3025500"/>
              <a:ext cx="101150" cy="101150"/>
            </a:xfrm>
            <a:custGeom>
              <a:avLst/>
              <a:gdLst/>
              <a:ahLst/>
              <a:cxnLst/>
              <a:rect l="l" t="t" r="r" b="b"/>
              <a:pathLst>
                <a:path w="4046" h="4046" extrusionOk="0">
                  <a:moveTo>
                    <a:pt x="0" y="0"/>
                  </a:moveTo>
                  <a:lnTo>
                    <a:pt x="0" y="4045"/>
                  </a:lnTo>
                  <a:lnTo>
                    <a:pt x="4045" y="4045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8"/>
            <p:cNvSpPr/>
            <p:nvPr/>
          </p:nvSpPr>
          <p:spPr>
            <a:xfrm>
              <a:off x="3750850" y="2439675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3883" y="3883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2" name="Google Shape;1632;p88"/>
          <p:cNvGrpSpPr/>
          <p:nvPr/>
        </p:nvGrpSpPr>
        <p:grpSpPr>
          <a:xfrm>
            <a:off x="5017000" y="1211850"/>
            <a:ext cx="1171350" cy="1563350"/>
            <a:chOff x="6982650" y="2338550"/>
            <a:chExt cx="1171350" cy="1563350"/>
          </a:xfrm>
        </p:grpSpPr>
        <p:sp>
          <p:nvSpPr>
            <p:cNvPr id="1633" name="Google Shape;1633;p88"/>
            <p:cNvSpPr/>
            <p:nvPr/>
          </p:nvSpPr>
          <p:spPr>
            <a:xfrm>
              <a:off x="7471400" y="3316050"/>
              <a:ext cx="96775" cy="101150"/>
            </a:xfrm>
            <a:custGeom>
              <a:avLst/>
              <a:gdLst/>
              <a:ahLst/>
              <a:cxnLst/>
              <a:rect l="l" t="t" r="r" b="b"/>
              <a:pathLst>
                <a:path w="3871" h="4046" extrusionOk="0">
                  <a:moveTo>
                    <a:pt x="1" y="0"/>
                  </a:moveTo>
                  <a:lnTo>
                    <a:pt x="1" y="4045"/>
                  </a:lnTo>
                  <a:lnTo>
                    <a:pt x="3870" y="4045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8"/>
            <p:cNvSpPr/>
            <p:nvPr/>
          </p:nvSpPr>
          <p:spPr>
            <a:xfrm>
              <a:off x="7273225" y="3316050"/>
              <a:ext cx="97100" cy="101150"/>
            </a:xfrm>
            <a:custGeom>
              <a:avLst/>
              <a:gdLst/>
              <a:ahLst/>
              <a:cxnLst/>
              <a:rect l="l" t="t" r="r" b="b"/>
              <a:pathLst>
                <a:path w="3884" h="4046" extrusionOk="0">
                  <a:moveTo>
                    <a:pt x="0" y="0"/>
                  </a:moveTo>
                  <a:lnTo>
                    <a:pt x="0" y="4045"/>
                  </a:lnTo>
                  <a:lnTo>
                    <a:pt x="3883" y="4045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8"/>
            <p:cNvSpPr/>
            <p:nvPr/>
          </p:nvSpPr>
          <p:spPr>
            <a:xfrm>
              <a:off x="7370300" y="3610975"/>
              <a:ext cx="101125" cy="97100"/>
            </a:xfrm>
            <a:custGeom>
              <a:avLst/>
              <a:gdLst/>
              <a:ahLst/>
              <a:cxnLst/>
              <a:rect l="l" t="t" r="r" b="b"/>
              <a:pathLst>
                <a:path w="4045" h="3884" extrusionOk="0">
                  <a:moveTo>
                    <a:pt x="0" y="1"/>
                  </a:moveTo>
                  <a:lnTo>
                    <a:pt x="0" y="3884"/>
                  </a:lnTo>
                  <a:lnTo>
                    <a:pt x="4045" y="3884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8"/>
            <p:cNvSpPr/>
            <p:nvPr/>
          </p:nvSpPr>
          <p:spPr>
            <a:xfrm>
              <a:off x="7273225" y="3025500"/>
              <a:ext cx="97100" cy="96750"/>
            </a:xfrm>
            <a:custGeom>
              <a:avLst/>
              <a:gdLst/>
              <a:ahLst/>
              <a:cxnLst/>
              <a:rect l="l" t="t" r="r" b="b"/>
              <a:pathLst>
                <a:path w="388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3883" y="3870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8"/>
            <p:cNvSpPr/>
            <p:nvPr/>
          </p:nvSpPr>
          <p:spPr>
            <a:xfrm>
              <a:off x="7471400" y="3219300"/>
              <a:ext cx="96775" cy="96775"/>
            </a:xfrm>
            <a:custGeom>
              <a:avLst/>
              <a:gdLst/>
              <a:ahLst/>
              <a:cxnLst/>
              <a:rect l="l" t="t" r="r" b="b"/>
              <a:pathLst>
                <a:path w="3871" h="3871" extrusionOk="0">
                  <a:moveTo>
                    <a:pt x="1" y="1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8"/>
            <p:cNvSpPr/>
            <p:nvPr/>
          </p:nvSpPr>
          <p:spPr>
            <a:xfrm>
              <a:off x="7665225" y="3417175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3870" y="3883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8"/>
            <p:cNvSpPr/>
            <p:nvPr/>
          </p:nvSpPr>
          <p:spPr>
            <a:xfrm>
              <a:off x="7370300" y="3417175"/>
              <a:ext cx="101125" cy="97100"/>
            </a:xfrm>
            <a:custGeom>
              <a:avLst/>
              <a:gdLst/>
              <a:ahLst/>
              <a:cxnLst/>
              <a:rect l="l" t="t" r="r" b="b"/>
              <a:pathLst>
                <a:path w="4045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4045" y="3883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8"/>
            <p:cNvSpPr/>
            <p:nvPr/>
          </p:nvSpPr>
          <p:spPr>
            <a:xfrm>
              <a:off x="7370300" y="3219300"/>
              <a:ext cx="101125" cy="96775"/>
            </a:xfrm>
            <a:custGeom>
              <a:avLst/>
              <a:gdLst/>
              <a:ahLst/>
              <a:cxnLst/>
              <a:rect l="l" t="t" r="r" b="b"/>
              <a:pathLst>
                <a:path w="4045" h="3871" extrusionOk="0">
                  <a:moveTo>
                    <a:pt x="0" y="1"/>
                  </a:moveTo>
                  <a:lnTo>
                    <a:pt x="0" y="3870"/>
                  </a:lnTo>
                  <a:lnTo>
                    <a:pt x="4045" y="3870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8"/>
            <p:cNvSpPr/>
            <p:nvPr/>
          </p:nvSpPr>
          <p:spPr>
            <a:xfrm>
              <a:off x="7471400" y="3417175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3870" y="3883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8"/>
            <p:cNvSpPr/>
            <p:nvPr/>
          </p:nvSpPr>
          <p:spPr>
            <a:xfrm>
              <a:off x="7471400" y="3514250"/>
              <a:ext cx="96775" cy="96750"/>
            </a:xfrm>
            <a:custGeom>
              <a:avLst/>
              <a:gdLst/>
              <a:ahLst/>
              <a:cxnLst/>
              <a:rect l="l" t="t" r="r" b="b"/>
              <a:pathLst>
                <a:path w="3871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8"/>
            <p:cNvSpPr/>
            <p:nvPr/>
          </p:nvSpPr>
          <p:spPr>
            <a:xfrm>
              <a:off x="7370300" y="2928425"/>
              <a:ext cx="101125" cy="97100"/>
            </a:xfrm>
            <a:custGeom>
              <a:avLst/>
              <a:gdLst/>
              <a:ahLst/>
              <a:cxnLst/>
              <a:rect l="l" t="t" r="r" b="b"/>
              <a:pathLst>
                <a:path w="4045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4045" y="3883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8"/>
            <p:cNvSpPr/>
            <p:nvPr/>
          </p:nvSpPr>
          <p:spPr>
            <a:xfrm>
              <a:off x="7370300" y="2827300"/>
              <a:ext cx="101125" cy="101150"/>
            </a:xfrm>
            <a:custGeom>
              <a:avLst/>
              <a:gdLst/>
              <a:ahLst/>
              <a:cxnLst/>
              <a:rect l="l" t="t" r="r" b="b"/>
              <a:pathLst>
                <a:path w="4045" h="4046" extrusionOk="0">
                  <a:moveTo>
                    <a:pt x="0" y="0"/>
                  </a:moveTo>
                  <a:lnTo>
                    <a:pt x="0" y="4045"/>
                  </a:lnTo>
                  <a:lnTo>
                    <a:pt x="4045" y="4045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8"/>
            <p:cNvSpPr/>
            <p:nvPr/>
          </p:nvSpPr>
          <p:spPr>
            <a:xfrm>
              <a:off x="7079400" y="3025500"/>
              <a:ext cx="97100" cy="96750"/>
            </a:xfrm>
            <a:custGeom>
              <a:avLst/>
              <a:gdLst/>
              <a:ahLst/>
              <a:cxnLst/>
              <a:rect l="l" t="t" r="r" b="b"/>
              <a:pathLst>
                <a:path w="388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3884" y="3870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8"/>
            <p:cNvSpPr/>
            <p:nvPr/>
          </p:nvSpPr>
          <p:spPr>
            <a:xfrm>
              <a:off x="7370300" y="2730550"/>
              <a:ext cx="101125" cy="96775"/>
            </a:xfrm>
            <a:custGeom>
              <a:avLst/>
              <a:gdLst/>
              <a:ahLst/>
              <a:cxnLst/>
              <a:rect l="l" t="t" r="r" b="b"/>
              <a:pathLst>
                <a:path w="4045" h="3871" extrusionOk="0">
                  <a:moveTo>
                    <a:pt x="0" y="1"/>
                  </a:moveTo>
                  <a:lnTo>
                    <a:pt x="0" y="3870"/>
                  </a:lnTo>
                  <a:lnTo>
                    <a:pt x="4045" y="3870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8"/>
            <p:cNvSpPr/>
            <p:nvPr/>
          </p:nvSpPr>
          <p:spPr>
            <a:xfrm>
              <a:off x="7370300" y="2633475"/>
              <a:ext cx="101125" cy="97100"/>
            </a:xfrm>
            <a:custGeom>
              <a:avLst/>
              <a:gdLst/>
              <a:ahLst/>
              <a:cxnLst/>
              <a:rect l="l" t="t" r="r" b="b"/>
              <a:pathLst>
                <a:path w="4045" h="3884" extrusionOk="0">
                  <a:moveTo>
                    <a:pt x="0" y="1"/>
                  </a:moveTo>
                  <a:lnTo>
                    <a:pt x="0" y="3884"/>
                  </a:lnTo>
                  <a:lnTo>
                    <a:pt x="4045" y="3884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8"/>
            <p:cNvSpPr/>
            <p:nvPr/>
          </p:nvSpPr>
          <p:spPr>
            <a:xfrm>
              <a:off x="7176475" y="2928425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3870" y="3883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8"/>
            <p:cNvSpPr/>
            <p:nvPr/>
          </p:nvSpPr>
          <p:spPr>
            <a:xfrm>
              <a:off x="7960150" y="2827300"/>
              <a:ext cx="96775" cy="101150"/>
            </a:xfrm>
            <a:custGeom>
              <a:avLst/>
              <a:gdLst/>
              <a:ahLst/>
              <a:cxnLst/>
              <a:rect l="l" t="t" r="r" b="b"/>
              <a:pathLst>
                <a:path w="3871" h="4046" extrusionOk="0">
                  <a:moveTo>
                    <a:pt x="1" y="0"/>
                  </a:moveTo>
                  <a:lnTo>
                    <a:pt x="1" y="4045"/>
                  </a:lnTo>
                  <a:lnTo>
                    <a:pt x="3870" y="4045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8"/>
            <p:cNvSpPr/>
            <p:nvPr/>
          </p:nvSpPr>
          <p:spPr>
            <a:xfrm>
              <a:off x="7960150" y="2730550"/>
              <a:ext cx="96775" cy="96775"/>
            </a:xfrm>
            <a:custGeom>
              <a:avLst/>
              <a:gdLst/>
              <a:ahLst/>
              <a:cxnLst/>
              <a:rect l="l" t="t" r="r" b="b"/>
              <a:pathLst>
                <a:path w="3871" h="3871" extrusionOk="0">
                  <a:moveTo>
                    <a:pt x="1" y="1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8"/>
            <p:cNvSpPr/>
            <p:nvPr/>
          </p:nvSpPr>
          <p:spPr>
            <a:xfrm>
              <a:off x="7176475" y="2827300"/>
              <a:ext cx="96775" cy="101150"/>
            </a:xfrm>
            <a:custGeom>
              <a:avLst/>
              <a:gdLst/>
              <a:ahLst/>
              <a:cxnLst/>
              <a:rect l="l" t="t" r="r" b="b"/>
              <a:pathLst>
                <a:path w="3871" h="4046" extrusionOk="0">
                  <a:moveTo>
                    <a:pt x="1" y="0"/>
                  </a:moveTo>
                  <a:lnTo>
                    <a:pt x="1" y="4045"/>
                  </a:lnTo>
                  <a:lnTo>
                    <a:pt x="3870" y="4045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8"/>
            <p:cNvSpPr/>
            <p:nvPr/>
          </p:nvSpPr>
          <p:spPr>
            <a:xfrm>
              <a:off x="7176475" y="2730550"/>
              <a:ext cx="96775" cy="96775"/>
            </a:xfrm>
            <a:custGeom>
              <a:avLst/>
              <a:gdLst/>
              <a:ahLst/>
              <a:cxnLst/>
              <a:rect l="l" t="t" r="r" b="b"/>
              <a:pathLst>
                <a:path w="3871" h="3871" extrusionOk="0">
                  <a:moveTo>
                    <a:pt x="1" y="1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8"/>
            <p:cNvSpPr/>
            <p:nvPr/>
          </p:nvSpPr>
          <p:spPr>
            <a:xfrm>
              <a:off x="7370300" y="3316050"/>
              <a:ext cx="101125" cy="101150"/>
            </a:xfrm>
            <a:custGeom>
              <a:avLst/>
              <a:gdLst/>
              <a:ahLst/>
              <a:cxnLst/>
              <a:rect l="l" t="t" r="r" b="b"/>
              <a:pathLst>
                <a:path w="4045" h="4046" extrusionOk="0">
                  <a:moveTo>
                    <a:pt x="0" y="0"/>
                  </a:moveTo>
                  <a:lnTo>
                    <a:pt x="0" y="4045"/>
                  </a:lnTo>
                  <a:lnTo>
                    <a:pt x="4045" y="4045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8"/>
            <p:cNvSpPr/>
            <p:nvPr/>
          </p:nvSpPr>
          <p:spPr>
            <a:xfrm>
              <a:off x="7568150" y="3514250"/>
              <a:ext cx="97100" cy="96750"/>
            </a:xfrm>
            <a:custGeom>
              <a:avLst/>
              <a:gdLst/>
              <a:ahLst/>
              <a:cxnLst/>
              <a:rect l="l" t="t" r="r" b="b"/>
              <a:pathLst>
                <a:path w="388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3884" y="3870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8"/>
            <p:cNvSpPr/>
            <p:nvPr/>
          </p:nvSpPr>
          <p:spPr>
            <a:xfrm>
              <a:off x="7471400" y="3610975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1"/>
                  </a:moveTo>
                  <a:lnTo>
                    <a:pt x="1" y="3884"/>
                  </a:lnTo>
                  <a:lnTo>
                    <a:pt x="3870" y="3884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8"/>
            <p:cNvSpPr/>
            <p:nvPr/>
          </p:nvSpPr>
          <p:spPr>
            <a:xfrm>
              <a:off x="7859050" y="2730550"/>
              <a:ext cx="101125" cy="96775"/>
            </a:xfrm>
            <a:custGeom>
              <a:avLst/>
              <a:gdLst/>
              <a:ahLst/>
              <a:cxnLst/>
              <a:rect l="l" t="t" r="r" b="b"/>
              <a:pathLst>
                <a:path w="4045" h="3871" extrusionOk="0">
                  <a:moveTo>
                    <a:pt x="0" y="1"/>
                  </a:moveTo>
                  <a:lnTo>
                    <a:pt x="0" y="3870"/>
                  </a:lnTo>
                  <a:lnTo>
                    <a:pt x="4045" y="3870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8"/>
            <p:cNvSpPr/>
            <p:nvPr/>
          </p:nvSpPr>
          <p:spPr>
            <a:xfrm>
              <a:off x="7471400" y="2827300"/>
              <a:ext cx="96775" cy="101150"/>
            </a:xfrm>
            <a:custGeom>
              <a:avLst/>
              <a:gdLst/>
              <a:ahLst/>
              <a:cxnLst/>
              <a:rect l="l" t="t" r="r" b="b"/>
              <a:pathLst>
                <a:path w="3871" h="4046" extrusionOk="0">
                  <a:moveTo>
                    <a:pt x="1" y="0"/>
                  </a:moveTo>
                  <a:lnTo>
                    <a:pt x="1" y="4045"/>
                  </a:lnTo>
                  <a:lnTo>
                    <a:pt x="3870" y="4045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8"/>
            <p:cNvSpPr/>
            <p:nvPr/>
          </p:nvSpPr>
          <p:spPr>
            <a:xfrm>
              <a:off x="7568150" y="3122225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0" y="1"/>
                  </a:moveTo>
                  <a:lnTo>
                    <a:pt x="0" y="3884"/>
                  </a:lnTo>
                  <a:lnTo>
                    <a:pt x="3884" y="3884"/>
                  </a:lnTo>
                  <a:lnTo>
                    <a:pt x="388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8"/>
            <p:cNvSpPr/>
            <p:nvPr/>
          </p:nvSpPr>
          <p:spPr>
            <a:xfrm>
              <a:off x="7859050" y="2633475"/>
              <a:ext cx="101125" cy="97100"/>
            </a:xfrm>
            <a:custGeom>
              <a:avLst/>
              <a:gdLst/>
              <a:ahLst/>
              <a:cxnLst/>
              <a:rect l="l" t="t" r="r" b="b"/>
              <a:pathLst>
                <a:path w="4045" h="3884" extrusionOk="0">
                  <a:moveTo>
                    <a:pt x="0" y="1"/>
                  </a:moveTo>
                  <a:lnTo>
                    <a:pt x="0" y="3884"/>
                  </a:lnTo>
                  <a:lnTo>
                    <a:pt x="4045" y="3884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8"/>
            <p:cNvSpPr/>
            <p:nvPr/>
          </p:nvSpPr>
          <p:spPr>
            <a:xfrm>
              <a:off x="7568150" y="2928425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3884" y="3883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8"/>
            <p:cNvSpPr/>
            <p:nvPr/>
          </p:nvSpPr>
          <p:spPr>
            <a:xfrm>
              <a:off x="7859050" y="2827300"/>
              <a:ext cx="101125" cy="101150"/>
            </a:xfrm>
            <a:custGeom>
              <a:avLst/>
              <a:gdLst/>
              <a:ahLst/>
              <a:cxnLst/>
              <a:rect l="l" t="t" r="r" b="b"/>
              <a:pathLst>
                <a:path w="4045" h="4046" extrusionOk="0">
                  <a:moveTo>
                    <a:pt x="0" y="0"/>
                  </a:moveTo>
                  <a:lnTo>
                    <a:pt x="0" y="4045"/>
                  </a:lnTo>
                  <a:lnTo>
                    <a:pt x="4045" y="4045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8"/>
            <p:cNvSpPr/>
            <p:nvPr/>
          </p:nvSpPr>
          <p:spPr>
            <a:xfrm>
              <a:off x="7665225" y="3025500"/>
              <a:ext cx="96775" cy="96750"/>
            </a:xfrm>
            <a:custGeom>
              <a:avLst/>
              <a:gdLst/>
              <a:ahLst/>
              <a:cxnLst/>
              <a:rect l="l" t="t" r="r" b="b"/>
              <a:pathLst>
                <a:path w="3871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8"/>
            <p:cNvSpPr/>
            <p:nvPr/>
          </p:nvSpPr>
          <p:spPr>
            <a:xfrm>
              <a:off x="7568150" y="2827300"/>
              <a:ext cx="97100" cy="101150"/>
            </a:xfrm>
            <a:custGeom>
              <a:avLst/>
              <a:gdLst/>
              <a:ahLst/>
              <a:cxnLst/>
              <a:rect l="l" t="t" r="r" b="b"/>
              <a:pathLst>
                <a:path w="3884" h="4046" extrusionOk="0">
                  <a:moveTo>
                    <a:pt x="0" y="0"/>
                  </a:moveTo>
                  <a:lnTo>
                    <a:pt x="0" y="4045"/>
                  </a:lnTo>
                  <a:lnTo>
                    <a:pt x="3884" y="4045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8"/>
            <p:cNvSpPr/>
            <p:nvPr/>
          </p:nvSpPr>
          <p:spPr>
            <a:xfrm>
              <a:off x="7665225" y="3122225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1"/>
                  </a:moveTo>
                  <a:lnTo>
                    <a:pt x="1" y="3884"/>
                  </a:lnTo>
                  <a:lnTo>
                    <a:pt x="3870" y="3884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8"/>
            <p:cNvSpPr/>
            <p:nvPr/>
          </p:nvSpPr>
          <p:spPr>
            <a:xfrm>
              <a:off x="7471400" y="3708050"/>
              <a:ext cx="96775" cy="96775"/>
            </a:xfrm>
            <a:custGeom>
              <a:avLst/>
              <a:gdLst/>
              <a:ahLst/>
              <a:cxnLst/>
              <a:rect l="l" t="t" r="r" b="b"/>
              <a:pathLst>
                <a:path w="3871" h="3871" extrusionOk="0">
                  <a:moveTo>
                    <a:pt x="1" y="1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8"/>
            <p:cNvSpPr/>
            <p:nvPr/>
          </p:nvSpPr>
          <p:spPr>
            <a:xfrm>
              <a:off x="7176475" y="3025500"/>
              <a:ext cx="96775" cy="96750"/>
            </a:xfrm>
            <a:custGeom>
              <a:avLst/>
              <a:gdLst/>
              <a:ahLst/>
              <a:cxnLst/>
              <a:rect l="l" t="t" r="r" b="b"/>
              <a:pathLst>
                <a:path w="3871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8"/>
            <p:cNvSpPr/>
            <p:nvPr/>
          </p:nvSpPr>
          <p:spPr>
            <a:xfrm>
              <a:off x="7370300" y="3025500"/>
              <a:ext cx="101125" cy="96750"/>
            </a:xfrm>
            <a:custGeom>
              <a:avLst/>
              <a:gdLst/>
              <a:ahLst/>
              <a:cxnLst/>
              <a:rect l="l" t="t" r="r" b="b"/>
              <a:pathLst>
                <a:path w="4045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4045" y="3870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8"/>
            <p:cNvSpPr/>
            <p:nvPr/>
          </p:nvSpPr>
          <p:spPr>
            <a:xfrm>
              <a:off x="7370300" y="3122225"/>
              <a:ext cx="101125" cy="97100"/>
            </a:xfrm>
            <a:custGeom>
              <a:avLst/>
              <a:gdLst/>
              <a:ahLst/>
              <a:cxnLst/>
              <a:rect l="l" t="t" r="r" b="b"/>
              <a:pathLst>
                <a:path w="4045" h="3884" extrusionOk="0">
                  <a:moveTo>
                    <a:pt x="0" y="1"/>
                  </a:moveTo>
                  <a:lnTo>
                    <a:pt x="0" y="3884"/>
                  </a:lnTo>
                  <a:lnTo>
                    <a:pt x="4045" y="3884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8"/>
            <p:cNvSpPr/>
            <p:nvPr/>
          </p:nvSpPr>
          <p:spPr>
            <a:xfrm>
              <a:off x="8056900" y="3417175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3884" y="3883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8"/>
            <p:cNvSpPr/>
            <p:nvPr/>
          </p:nvSpPr>
          <p:spPr>
            <a:xfrm>
              <a:off x="7859050" y="3417175"/>
              <a:ext cx="101125" cy="97100"/>
            </a:xfrm>
            <a:custGeom>
              <a:avLst/>
              <a:gdLst/>
              <a:ahLst/>
              <a:cxnLst/>
              <a:rect l="l" t="t" r="r" b="b"/>
              <a:pathLst>
                <a:path w="4045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4045" y="3883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8"/>
            <p:cNvSpPr/>
            <p:nvPr/>
          </p:nvSpPr>
          <p:spPr>
            <a:xfrm>
              <a:off x="7859050" y="3122225"/>
              <a:ext cx="101125" cy="97100"/>
            </a:xfrm>
            <a:custGeom>
              <a:avLst/>
              <a:gdLst/>
              <a:ahLst/>
              <a:cxnLst/>
              <a:rect l="l" t="t" r="r" b="b"/>
              <a:pathLst>
                <a:path w="4045" h="3884" extrusionOk="0">
                  <a:moveTo>
                    <a:pt x="0" y="1"/>
                  </a:moveTo>
                  <a:lnTo>
                    <a:pt x="0" y="3884"/>
                  </a:lnTo>
                  <a:lnTo>
                    <a:pt x="4045" y="3884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8"/>
            <p:cNvSpPr/>
            <p:nvPr/>
          </p:nvSpPr>
          <p:spPr>
            <a:xfrm>
              <a:off x="8056900" y="3316050"/>
              <a:ext cx="97100" cy="101150"/>
            </a:xfrm>
            <a:custGeom>
              <a:avLst/>
              <a:gdLst/>
              <a:ahLst/>
              <a:cxnLst/>
              <a:rect l="l" t="t" r="r" b="b"/>
              <a:pathLst>
                <a:path w="3884" h="4046" extrusionOk="0">
                  <a:moveTo>
                    <a:pt x="0" y="0"/>
                  </a:moveTo>
                  <a:lnTo>
                    <a:pt x="0" y="4045"/>
                  </a:lnTo>
                  <a:lnTo>
                    <a:pt x="3884" y="4045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8"/>
            <p:cNvSpPr/>
            <p:nvPr/>
          </p:nvSpPr>
          <p:spPr>
            <a:xfrm>
              <a:off x="7960150" y="3316050"/>
              <a:ext cx="96775" cy="101150"/>
            </a:xfrm>
            <a:custGeom>
              <a:avLst/>
              <a:gdLst/>
              <a:ahLst/>
              <a:cxnLst/>
              <a:rect l="l" t="t" r="r" b="b"/>
              <a:pathLst>
                <a:path w="3871" h="4046" extrusionOk="0">
                  <a:moveTo>
                    <a:pt x="1" y="0"/>
                  </a:moveTo>
                  <a:lnTo>
                    <a:pt x="1" y="4045"/>
                  </a:lnTo>
                  <a:lnTo>
                    <a:pt x="3870" y="4045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8"/>
            <p:cNvSpPr/>
            <p:nvPr/>
          </p:nvSpPr>
          <p:spPr>
            <a:xfrm>
              <a:off x="7665225" y="2536750"/>
              <a:ext cx="96775" cy="96750"/>
            </a:xfrm>
            <a:custGeom>
              <a:avLst/>
              <a:gdLst/>
              <a:ahLst/>
              <a:cxnLst/>
              <a:rect l="l" t="t" r="r" b="b"/>
              <a:pathLst>
                <a:path w="3871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8"/>
            <p:cNvSpPr/>
            <p:nvPr/>
          </p:nvSpPr>
          <p:spPr>
            <a:xfrm>
              <a:off x="7568150" y="3804800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0" y="0"/>
                  </a:moveTo>
                  <a:lnTo>
                    <a:pt x="0" y="3884"/>
                  </a:lnTo>
                  <a:lnTo>
                    <a:pt x="3884" y="3884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8"/>
            <p:cNvSpPr/>
            <p:nvPr/>
          </p:nvSpPr>
          <p:spPr>
            <a:xfrm>
              <a:off x="7859050" y="2338550"/>
              <a:ext cx="101125" cy="101150"/>
            </a:xfrm>
            <a:custGeom>
              <a:avLst/>
              <a:gdLst/>
              <a:ahLst/>
              <a:cxnLst/>
              <a:rect l="l" t="t" r="r" b="b"/>
              <a:pathLst>
                <a:path w="4045" h="4046" extrusionOk="0">
                  <a:moveTo>
                    <a:pt x="0" y="0"/>
                  </a:moveTo>
                  <a:lnTo>
                    <a:pt x="0" y="4045"/>
                  </a:lnTo>
                  <a:lnTo>
                    <a:pt x="4045" y="4045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8"/>
            <p:cNvSpPr/>
            <p:nvPr/>
          </p:nvSpPr>
          <p:spPr>
            <a:xfrm>
              <a:off x="7960150" y="3417175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3870" y="3883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8"/>
            <p:cNvSpPr/>
            <p:nvPr/>
          </p:nvSpPr>
          <p:spPr>
            <a:xfrm>
              <a:off x="7176475" y="3514250"/>
              <a:ext cx="96775" cy="96750"/>
            </a:xfrm>
            <a:custGeom>
              <a:avLst/>
              <a:gdLst/>
              <a:ahLst/>
              <a:cxnLst/>
              <a:rect l="l" t="t" r="r" b="b"/>
              <a:pathLst>
                <a:path w="3871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8"/>
            <p:cNvSpPr/>
            <p:nvPr/>
          </p:nvSpPr>
          <p:spPr>
            <a:xfrm>
              <a:off x="7176475" y="3417175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3870" y="3883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8"/>
            <p:cNvSpPr/>
            <p:nvPr/>
          </p:nvSpPr>
          <p:spPr>
            <a:xfrm>
              <a:off x="7079400" y="3417175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3884" y="3883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8"/>
            <p:cNvSpPr/>
            <p:nvPr/>
          </p:nvSpPr>
          <p:spPr>
            <a:xfrm>
              <a:off x="6982650" y="3122225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1"/>
                  </a:moveTo>
                  <a:lnTo>
                    <a:pt x="1" y="3884"/>
                  </a:lnTo>
                  <a:lnTo>
                    <a:pt x="3870" y="3884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8"/>
            <p:cNvSpPr/>
            <p:nvPr/>
          </p:nvSpPr>
          <p:spPr>
            <a:xfrm>
              <a:off x="7761975" y="2439675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3883" y="3883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8"/>
            <p:cNvSpPr/>
            <p:nvPr/>
          </p:nvSpPr>
          <p:spPr>
            <a:xfrm>
              <a:off x="7665225" y="2633475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1"/>
                  </a:moveTo>
                  <a:lnTo>
                    <a:pt x="1" y="3884"/>
                  </a:lnTo>
                  <a:lnTo>
                    <a:pt x="3870" y="3884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8"/>
            <p:cNvSpPr/>
            <p:nvPr/>
          </p:nvSpPr>
          <p:spPr>
            <a:xfrm>
              <a:off x="7960150" y="3122225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1"/>
                  </a:moveTo>
                  <a:lnTo>
                    <a:pt x="1" y="3884"/>
                  </a:lnTo>
                  <a:lnTo>
                    <a:pt x="3870" y="3884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8"/>
            <p:cNvSpPr/>
            <p:nvPr/>
          </p:nvSpPr>
          <p:spPr>
            <a:xfrm>
              <a:off x="7960150" y="3219300"/>
              <a:ext cx="96775" cy="96775"/>
            </a:xfrm>
            <a:custGeom>
              <a:avLst/>
              <a:gdLst/>
              <a:ahLst/>
              <a:cxnLst/>
              <a:rect l="l" t="t" r="r" b="b"/>
              <a:pathLst>
                <a:path w="3871" h="3871" extrusionOk="0">
                  <a:moveTo>
                    <a:pt x="1" y="1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8"/>
            <p:cNvSpPr/>
            <p:nvPr/>
          </p:nvSpPr>
          <p:spPr>
            <a:xfrm>
              <a:off x="7761975" y="3122225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0" y="1"/>
                  </a:moveTo>
                  <a:lnTo>
                    <a:pt x="0" y="3884"/>
                  </a:lnTo>
                  <a:lnTo>
                    <a:pt x="3883" y="3884"/>
                  </a:lnTo>
                  <a:lnTo>
                    <a:pt x="388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8"/>
            <p:cNvSpPr/>
            <p:nvPr/>
          </p:nvSpPr>
          <p:spPr>
            <a:xfrm>
              <a:off x="7761975" y="3025500"/>
              <a:ext cx="97100" cy="96750"/>
            </a:xfrm>
            <a:custGeom>
              <a:avLst/>
              <a:gdLst/>
              <a:ahLst/>
              <a:cxnLst/>
              <a:rect l="l" t="t" r="r" b="b"/>
              <a:pathLst>
                <a:path w="388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3883" y="3870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8"/>
            <p:cNvSpPr/>
            <p:nvPr/>
          </p:nvSpPr>
          <p:spPr>
            <a:xfrm>
              <a:off x="7665225" y="2439675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3870" y="3883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8"/>
            <p:cNvSpPr/>
            <p:nvPr/>
          </p:nvSpPr>
          <p:spPr>
            <a:xfrm>
              <a:off x="7568150" y="2730550"/>
              <a:ext cx="97100" cy="96775"/>
            </a:xfrm>
            <a:custGeom>
              <a:avLst/>
              <a:gdLst/>
              <a:ahLst/>
              <a:cxnLst/>
              <a:rect l="l" t="t" r="r" b="b"/>
              <a:pathLst>
                <a:path w="3884" h="3871" extrusionOk="0">
                  <a:moveTo>
                    <a:pt x="0" y="1"/>
                  </a:moveTo>
                  <a:lnTo>
                    <a:pt x="0" y="3870"/>
                  </a:lnTo>
                  <a:lnTo>
                    <a:pt x="3884" y="3870"/>
                  </a:lnTo>
                  <a:lnTo>
                    <a:pt x="388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88"/>
          <p:cNvGrpSpPr/>
          <p:nvPr/>
        </p:nvGrpSpPr>
        <p:grpSpPr>
          <a:xfrm>
            <a:off x="6619775" y="3356850"/>
            <a:ext cx="1563350" cy="1171325"/>
            <a:chOff x="5183375" y="1597000"/>
            <a:chExt cx="1563350" cy="1171325"/>
          </a:xfrm>
        </p:grpSpPr>
        <p:sp>
          <p:nvSpPr>
            <p:cNvPr id="1691" name="Google Shape;1691;p88"/>
            <p:cNvSpPr/>
            <p:nvPr/>
          </p:nvSpPr>
          <p:spPr>
            <a:xfrm>
              <a:off x="5672125" y="2085750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3884" y="3883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8"/>
            <p:cNvSpPr/>
            <p:nvPr/>
          </p:nvSpPr>
          <p:spPr>
            <a:xfrm>
              <a:off x="5672125" y="1887875"/>
              <a:ext cx="97100" cy="96775"/>
            </a:xfrm>
            <a:custGeom>
              <a:avLst/>
              <a:gdLst/>
              <a:ahLst/>
              <a:cxnLst/>
              <a:rect l="l" t="t" r="r" b="b"/>
              <a:pathLst>
                <a:path w="3884" h="3871" extrusionOk="0">
                  <a:moveTo>
                    <a:pt x="1" y="1"/>
                  </a:moveTo>
                  <a:lnTo>
                    <a:pt x="1" y="3870"/>
                  </a:lnTo>
                  <a:lnTo>
                    <a:pt x="3884" y="3870"/>
                  </a:lnTo>
                  <a:lnTo>
                    <a:pt x="388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8"/>
            <p:cNvSpPr/>
            <p:nvPr/>
          </p:nvSpPr>
          <p:spPr>
            <a:xfrm>
              <a:off x="5381575" y="1984625"/>
              <a:ext cx="96775" cy="101150"/>
            </a:xfrm>
            <a:custGeom>
              <a:avLst/>
              <a:gdLst/>
              <a:ahLst/>
              <a:cxnLst/>
              <a:rect l="l" t="t" r="r" b="b"/>
              <a:pathLst>
                <a:path w="3871" h="4046" extrusionOk="0">
                  <a:moveTo>
                    <a:pt x="1" y="0"/>
                  </a:moveTo>
                  <a:lnTo>
                    <a:pt x="1" y="4045"/>
                  </a:lnTo>
                  <a:lnTo>
                    <a:pt x="3870" y="4045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8"/>
            <p:cNvSpPr/>
            <p:nvPr/>
          </p:nvSpPr>
          <p:spPr>
            <a:xfrm>
              <a:off x="5967075" y="1887875"/>
              <a:ext cx="97100" cy="96775"/>
            </a:xfrm>
            <a:custGeom>
              <a:avLst/>
              <a:gdLst/>
              <a:ahLst/>
              <a:cxnLst/>
              <a:rect l="l" t="t" r="r" b="b"/>
              <a:pathLst>
                <a:path w="3884" h="3871" extrusionOk="0">
                  <a:moveTo>
                    <a:pt x="0" y="1"/>
                  </a:moveTo>
                  <a:lnTo>
                    <a:pt x="0" y="3870"/>
                  </a:lnTo>
                  <a:lnTo>
                    <a:pt x="3883" y="3870"/>
                  </a:lnTo>
                  <a:lnTo>
                    <a:pt x="388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8"/>
            <p:cNvSpPr/>
            <p:nvPr/>
          </p:nvSpPr>
          <p:spPr>
            <a:xfrm>
              <a:off x="5769200" y="2085750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3871" y="3883"/>
                  </a:lnTo>
                  <a:lnTo>
                    <a:pt x="387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8"/>
            <p:cNvSpPr/>
            <p:nvPr/>
          </p:nvSpPr>
          <p:spPr>
            <a:xfrm>
              <a:off x="5575400" y="2279550"/>
              <a:ext cx="96750" cy="97100"/>
            </a:xfrm>
            <a:custGeom>
              <a:avLst/>
              <a:gdLst/>
              <a:ahLst/>
              <a:cxnLst/>
              <a:rect l="l" t="t" r="r" b="b"/>
              <a:pathLst>
                <a:path w="3870" h="3884" extrusionOk="0">
                  <a:moveTo>
                    <a:pt x="0" y="1"/>
                  </a:moveTo>
                  <a:lnTo>
                    <a:pt x="0" y="3884"/>
                  </a:lnTo>
                  <a:lnTo>
                    <a:pt x="3870" y="3884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8"/>
            <p:cNvSpPr/>
            <p:nvPr/>
          </p:nvSpPr>
          <p:spPr>
            <a:xfrm>
              <a:off x="5575400" y="1984625"/>
              <a:ext cx="96750" cy="101150"/>
            </a:xfrm>
            <a:custGeom>
              <a:avLst/>
              <a:gdLst/>
              <a:ahLst/>
              <a:cxnLst/>
              <a:rect l="l" t="t" r="r" b="b"/>
              <a:pathLst>
                <a:path w="3870" h="4046" extrusionOk="0">
                  <a:moveTo>
                    <a:pt x="0" y="0"/>
                  </a:moveTo>
                  <a:lnTo>
                    <a:pt x="0" y="4045"/>
                  </a:lnTo>
                  <a:lnTo>
                    <a:pt x="3870" y="4045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8"/>
            <p:cNvSpPr/>
            <p:nvPr/>
          </p:nvSpPr>
          <p:spPr>
            <a:xfrm>
              <a:off x="5769200" y="1984625"/>
              <a:ext cx="96775" cy="101150"/>
            </a:xfrm>
            <a:custGeom>
              <a:avLst/>
              <a:gdLst/>
              <a:ahLst/>
              <a:cxnLst/>
              <a:rect l="l" t="t" r="r" b="b"/>
              <a:pathLst>
                <a:path w="3871" h="4046" extrusionOk="0">
                  <a:moveTo>
                    <a:pt x="1" y="0"/>
                  </a:moveTo>
                  <a:lnTo>
                    <a:pt x="1" y="4045"/>
                  </a:lnTo>
                  <a:lnTo>
                    <a:pt x="3871" y="4045"/>
                  </a:lnTo>
                  <a:lnTo>
                    <a:pt x="387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8"/>
            <p:cNvSpPr/>
            <p:nvPr/>
          </p:nvSpPr>
          <p:spPr>
            <a:xfrm>
              <a:off x="5575400" y="2085750"/>
              <a:ext cx="96750" cy="97100"/>
            </a:xfrm>
            <a:custGeom>
              <a:avLst/>
              <a:gdLst/>
              <a:ahLst/>
              <a:cxnLst/>
              <a:rect l="l" t="t" r="r" b="b"/>
              <a:pathLst>
                <a:path w="3870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3870" y="3883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8"/>
            <p:cNvSpPr/>
            <p:nvPr/>
          </p:nvSpPr>
          <p:spPr>
            <a:xfrm>
              <a:off x="5478325" y="2085750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3883" y="3883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8"/>
            <p:cNvSpPr/>
            <p:nvPr/>
          </p:nvSpPr>
          <p:spPr>
            <a:xfrm>
              <a:off x="6064150" y="1984625"/>
              <a:ext cx="96750" cy="101150"/>
            </a:xfrm>
            <a:custGeom>
              <a:avLst/>
              <a:gdLst/>
              <a:ahLst/>
              <a:cxnLst/>
              <a:rect l="l" t="t" r="r" b="b"/>
              <a:pathLst>
                <a:path w="3870" h="4046" extrusionOk="0">
                  <a:moveTo>
                    <a:pt x="0" y="0"/>
                  </a:moveTo>
                  <a:lnTo>
                    <a:pt x="0" y="4045"/>
                  </a:lnTo>
                  <a:lnTo>
                    <a:pt x="3870" y="4045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8"/>
            <p:cNvSpPr/>
            <p:nvPr/>
          </p:nvSpPr>
          <p:spPr>
            <a:xfrm>
              <a:off x="6160875" y="1984625"/>
              <a:ext cx="97100" cy="101150"/>
            </a:xfrm>
            <a:custGeom>
              <a:avLst/>
              <a:gdLst/>
              <a:ahLst/>
              <a:cxnLst/>
              <a:rect l="l" t="t" r="r" b="b"/>
              <a:pathLst>
                <a:path w="3884" h="4046" extrusionOk="0">
                  <a:moveTo>
                    <a:pt x="1" y="0"/>
                  </a:moveTo>
                  <a:lnTo>
                    <a:pt x="1" y="4045"/>
                  </a:lnTo>
                  <a:lnTo>
                    <a:pt x="3884" y="4045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8"/>
            <p:cNvSpPr/>
            <p:nvPr/>
          </p:nvSpPr>
          <p:spPr>
            <a:xfrm>
              <a:off x="5967075" y="1694075"/>
              <a:ext cx="97100" cy="96750"/>
            </a:xfrm>
            <a:custGeom>
              <a:avLst/>
              <a:gdLst/>
              <a:ahLst/>
              <a:cxnLst/>
              <a:rect l="l" t="t" r="r" b="b"/>
              <a:pathLst>
                <a:path w="388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3883" y="3870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8"/>
            <p:cNvSpPr/>
            <p:nvPr/>
          </p:nvSpPr>
          <p:spPr>
            <a:xfrm>
              <a:off x="6257950" y="1984625"/>
              <a:ext cx="96775" cy="101150"/>
            </a:xfrm>
            <a:custGeom>
              <a:avLst/>
              <a:gdLst/>
              <a:ahLst/>
              <a:cxnLst/>
              <a:rect l="l" t="t" r="r" b="b"/>
              <a:pathLst>
                <a:path w="3871" h="4046" extrusionOk="0">
                  <a:moveTo>
                    <a:pt x="1" y="0"/>
                  </a:moveTo>
                  <a:lnTo>
                    <a:pt x="1" y="4045"/>
                  </a:lnTo>
                  <a:lnTo>
                    <a:pt x="3871" y="4045"/>
                  </a:lnTo>
                  <a:lnTo>
                    <a:pt x="387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8"/>
            <p:cNvSpPr/>
            <p:nvPr/>
          </p:nvSpPr>
          <p:spPr>
            <a:xfrm>
              <a:off x="6354700" y="1984625"/>
              <a:ext cx="101150" cy="101150"/>
            </a:xfrm>
            <a:custGeom>
              <a:avLst/>
              <a:gdLst/>
              <a:ahLst/>
              <a:cxnLst/>
              <a:rect l="l" t="t" r="r" b="b"/>
              <a:pathLst>
                <a:path w="4046" h="4046" extrusionOk="0">
                  <a:moveTo>
                    <a:pt x="1" y="0"/>
                  </a:moveTo>
                  <a:lnTo>
                    <a:pt x="1" y="4045"/>
                  </a:lnTo>
                  <a:lnTo>
                    <a:pt x="4045" y="4045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8"/>
            <p:cNvSpPr/>
            <p:nvPr/>
          </p:nvSpPr>
          <p:spPr>
            <a:xfrm>
              <a:off x="6455825" y="1984625"/>
              <a:ext cx="97100" cy="101150"/>
            </a:xfrm>
            <a:custGeom>
              <a:avLst/>
              <a:gdLst/>
              <a:ahLst/>
              <a:cxnLst/>
              <a:rect l="l" t="t" r="r" b="b"/>
              <a:pathLst>
                <a:path w="3884" h="4046" extrusionOk="0">
                  <a:moveTo>
                    <a:pt x="0" y="0"/>
                  </a:moveTo>
                  <a:lnTo>
                    <a:pt x="0" y="4045"/>
                  </a:lnTo>
                  <a:lnTo>
                    <a:pt x="3883" y="4045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8"/>
            <p:cNvSpPr/>
            <p:nvPr/>
          </p:nvSpPr>
          <p:spPr>
            <a:xfrm>
              <a:off x="6160875" y="2574500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3884" y="3883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8"/>
            <p:cNvSpPr/>
            <p:nvPr/>
          </p:nvSpPr>
          <p:spPr>
            <a:xfrm>
              <a:off x="6257950" y="2574500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3871" y="3883"/>
                  </a:lnTo>
                  <a:lnTo>
                    <a:pt x="387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8"/>
            <p:cNvSpPr/>
            <p:nvPr/>
          </p:nvSpPr>
          <p:spPr>
            <a:xfrm>
              <a:off x="6552900" y="1984625"/>
              <a:ext cx="96750" cy="101150"/>
            </a:xfrm>
            <a:custGeom>
              <a:avLst/>
              <a:gdLst/>
              <a:ahLst/>
              <a:cxnLst/>
              <a:rect l="l" t="t" r="r" b="b"/>
              <a:pathLst>
                <a:path w="3870" h="4046" extrusionOk="0">
                  <a:moveTo>
                    <a:pt x="0" y="0"/>
                  </a:moveTo>
                  <a:lnTo>
                    <a:pt x="0" y="4045"/>
                  </a:lnTo>
                  <a:lnTo>
                    <a:pt x="3870" y="4045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8"/>
            <p:cNvSpPr/>
            <p:nvPr/>
          </p:nvSpPr>
          <p:spPr>
            <a:xfrm>
              <a:off x="6649625" y="1984625"/>
              <a:ext cx="97100" cy="101150"/>
            </a:xfrm>
            <a:custGeom>
              <a:avLst/>
              <a:gdLst/>
              <a:ahLst/>
              <a:cxnLst/>
              <a:rect l="l" t="t" r="r" b="b"/>
              <a:pathLst>
                <a:path w="3884" h="4046" extrusionOk="0">
                  <a:moveTo>
                    <a:pt x="1" y="0"/>
                  </a:moveTo>
                  <a:lnTo>
                    <a:pt x="1" y="4045"/>
                  </a:lnTo>
                  <a:lnTo>
                    <a:pt x="3884" y="4045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8"/>
            <p:cNvSpPr/>
            <p:nvPr/>
          </p:nvSpPr>
          <p:spPr>
            <a:xfrm>
              <a:off x="5672125" y="1984625"/>
              <a:ext cx="97100" cy="101150"/>
            </a:xfrm>
            <a:custGeom>
              <a:avLst/>
              <a:gdLst/>
              <a:ahLst/>
              <a:cxnLst/>
              <a:rect l="l" t="t" r="r" b="b"/>
              <a:pathLst>
                <a:path w="3884" h="4046" extrusionOk="0">
                  <a:moveTo>
                    <a:pt x="1" y="0"/>
                  </a:moveTo>
                  <a:lnTo>
                    <a:pt x="1" y="4045"/>
                  </a:lnTo>
                  <a:lnTo>
                    <a:pt x="3884" y="4045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8"/>
            <p:cNvSpPr/>
            <p:nvPr/>
          </p:nvSpPr>
          <p:spPr>
            <a:xfrm>
              <a:off x="5478325" y="2182825"/>
              <a:ext cx="97100" cy="96750"/>
            </a:xfrm>
            <a:custGeom>
              <a:avLst/>
              <a:gdLst/>
              <a:ahLst/>
              <a:cxnLst/>
              <a:rect l="l" t="t" r="r" b="b"/>
              <a:pathLst>
                <a:path w="388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3883" y="3870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8"/>
            <p:cNvSpPr/>
            <p:nvPr/>
          </p:nvSpPr>
          <p:spPr>
            <a:xfrm>
              <a:off x="5381575" y="2085750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3870" y="3883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8"/>
            <p:cNvSpPr/>
            <p:nvPr/>
          </p:nvSpPr>
          <p:spPr>
            <a:xfrm>
              <a:off x="6257950" y="2473375"/>
              <a:ext cx="96775" cy="101150"/>
            </a:xfrm>
            <a:custGeom>
              <a:avLst/>
              <a:gdLst/>
              <a:ahLst/>
              <a:cxnLst/>
              <a:rect l="l" t="t" r="r" b="b"/>
              <a:pathLst>
                <a:path w="3871" h="4046" extrusionOk="0">
                  <a:moveTo>
                    <a:pt x="1" y="0"/>
                  </a:moveTo>
                  <a:lnTo>
                    <a:pt x="1" y="4045"/>
                  </a:lnTo>
                  <a:lnTo>
                    <a:pt x="3871" y="4045"/>
                  </a:lnTo>
                  <a:lnTo>
                    <a:pt x="387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8"/>
            <p:cNvSpPr/>
            <p:nvPr/>
          </p:nvSpPr>
          <p:spPr>
            <a:xfrm>
              <a:off x="6160875" y="2085750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3884" y="3883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8"/>
            <p:cNvSpPr/>
            <p:nvPr/>
          </p:nvSpPr>
          <p:spPr>
            <a:xfrm>
              <a:off x="5865950" y="2182825"/>
              <a:ext cx="101150" cy="96750"/>
            </a:xfrm>
            <a:custGeom>
              <a:avLst/>
              <a:gdLst/>
              <a:ahLst/>
              <a:cxnLst/>
              <a:rect l="l" t="t" r="r" b="b"/>
              <a:pathLst>
                <a:path w="4046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4045" y="3870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8"/>
            <p:cNvSpPr/>
            <p:nvPr/>
          </p:nvSpPr>
          <p:spPr>
            <a:xfrm>
              <a:off x="6354700" y="2473375"/>
              <a:ext cx="101150" cy="101150"/>
            </a:xfrm>
            <a:custGeom>
              <a:avLst/>
              <a:gdLst/>
              <a:ahLst/>
              <a:cxnLst/>
              <a:rect l="l" t="t" r="r" b="b"/>
              <a:pathLst>
                <a:path w="4046" h="4046" extrusionOk="0">
                  <a:moveTo>
                    <a:pt x="1" y="0"/>
                  </a:moveTo>
                  <a:lnTo>
                    <a:pt x="1" y="4045"/>
                  </a:lnTo>
                  <a:lnTo>
                    <a:pt x="4045" y="4045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8"/>
            <p:cNvSpPr/>
            <p:nvPr/>
          </p:nvSpPr>
          <p:spPr>
            <a:xfrm>
              <a:off x="6064150" y="2182825"/>
              <a:ext cx="96750" cy="96750"/>
            </a:xfrm>
            <a:custGeom>
              <a:avLst/>
              <a:gdLst/>
              <a:ahLst/>
              <a:cxnLst/>
              <a:rect l="l" t="t" r="r" b="b"/>
              <a:pathLst>
                <a:path w="3870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3870" y="3870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8"/>
            <p:cNvSpPr/>
            <p:nvPr/>
          </p:nvSpPr>
          <p:spPr>
            <a:xfrm>
              <a:off x="6257950" y="2182825"/>
              <a:ext cx="96775" cy="96750"/>
            </a:xfrm>
            <a:custGeom>
              <a:avLst/>
              <a:gdLst/>
              <a:ahLst/>
              <a:cxnLst/>
              <a:rect l="l" t="t" r="r" b="b"/>
              <a:pathLst>
                <a:path w="3871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3871" y="3870"/>
                  </a:lnTo>
                  <a:lnTo>
                    <a:pt x="387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8"/>
            <p:cNvSpPr/>
            <p:nvPr/>
          </p:nvSpPr>
          <p:spPr>
            <a:xfrm>
              <a:off x="6160875" y="2473375"/>
              <a:ext cx="97100" cy="101150"/>
            </a:xfrm>
            <a:custGeom>
              <a:avLst/>
              <a:gdLst/>
              <a:ahLst/>
              <a:cxnLst/>
              <a:rect l="l" t="t" r="r" b="b"/>
              <a:pathLst>
                <a:path w="3884" h="4046" extrusionOk="0">
                  <a:moveTo>
                    <a:pt x="1" y="0"/>
                  </a:moveTo>
                  <a:lnTo>
                    <a:pt x="1" y="4045"/>
                  </a:lnTo>
                  <a:lnTo>
                    <a:pt x="3884" y="4045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8"/>
            <p:cNvSpPr/>
            <p:nvPr/>
          </p:nvSpPr>
          <p:spPr>
            <a:xfrm>
              <a:off x="6160875" y="2182825"/>
              <a:ext cx="97100" cy="96750"/>
            </a:xfrm>
            <a:custGeom>
              <a:avLst/>
              <a:gdLst/>
              <a:ahLst/>
              <a:cxnLst/>
              <a:rect l="l" t="t" r="r" b="b"/>
              <a:pathLst>
                <a:path w="3884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3884" y="3870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8"/>
            <p:cNvSpPr/>
            <p:nvPr/>
          </p:nvSpPr>
          <p:spPr>
            <a:xfrm>
              <a:off x="5865950" y="2279550"/>
              <a:ext cx="101150" cy="97100"/>
            </a:xfrm>
            <a:custGeom>
              <a:avLst/>
              <a:gdLst/>
              <a:ahLst/>
              <a:cxnLst/>
              <a:rect l="l" t="t" r="r" b="b"/>
              <a:pathLst>
                <a:path w="4046" h="3884" extrusionOk="0">
                  <a:moveTo>
                    <a:pt x="1" y="1"/>
                  </a:moveTo>
                  <a:lnTo>
                    <a:pt x="1" y="3884"/>
                  </a:lnTo>
                  <a:lnTo>
                    <a:pt x="4045" y="3884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8"/>
            <p:cNvSpPr/>
            <p:nvPr/>
          </p:nvSpPr>
          <p:spPr>
            <a:xfrm>
              <a:off x="5280450" y="2085750"/>
              <a:ext cx="101150" cy="97100"/>
            </a:xfrm>
            <a:custGeom>
              <a:avLst/>
              <a:gdLst/>
              <a:ahLst/>
              <a:cxnLst/>
              <a:rect l="l" t="t" r="r" b="b"/>
              <a:pathLst>
                <a:path w="4046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4046" y="3883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8"/>
            <p:cNvSpPr/>
            <p:nvPr/>
          </p:nvSpPr>
          <p:spPr>
            <a:xfrm>
              <a:off x="5967075" y="1790800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0" y="1"/>
                  </a:moveTo>
                  <a:lnTo>
                    <a:pt x="0" y="3884"/>
                  </a:lnTo>
                  <a:lnTo>
                    <a:pt x="3883" y="3884"/>
                  </a:lnTo>
                  <a:lnTo>
                    <a:pt x="388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8"/>
            <p:cNvSpPr/>
            <p:nvPr/>
          </p:nvSpPr>
          <p:spPr>
            <a:xfrm>
              <a:off x="5575400" y="2671575"/>
              <a:ext cx="96750" cy="96750"/>
            </a:xfrm>
            <a:custGeom>
              <a:avLst/>
              <a:gdLst/>
              <a:ahLst/>
              <a:cxnLst/>
              <a:rect l="l" t="t" r="r" b="b"/>
              <a:pathLst>
                <a:path w="3870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3870" y="3870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8"/>
            <p:cNvSpPr/>
            <p:nvPr/>
          </p:nvSpPr>
          <p:spPr>
            <a:xfrm>
              <a:off x="5575400" y="2473375"/>
              <a:ext cx="96750" cy="101150"/>
            </a:xfrm>
            <a:custGeom>
              <a:avLst/>
              <a:gdLst/>
              <a:ahLst/>
              <a:cxnLst/>
              <a:rect l="l" t="t" r="r" b="b"/>
              <a:pathLst>
                <a:path w="3870" h="4046" extrusionOk="0">
                  <a:moveTo>
                    <a:pt x="0" y="0"/>
                  </a:moveTo>
                  <a:lnTo>
                    <a:pt x="0" y="4045"/>
                  </a:lnTo>
                  <a:lnTo>
                    <a:pt x="3870" y="4045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8"/>
            <p:cNvSpPr/>
            <p:nvPr/>
          </p:nvSpPr>
          <p:spPr>
            <a:xfrm>
              <a:off x="5865950" y="2473375"/>
              <a:ext cx="101150" cy="101150"/>
            </a:xfrm>
            <a:custGeom>
              <a:avLst/>
              <a:gdLst/>
              <a:ahLst/>
              <a:cxnLst/>
              <a:rect l="l" t="t" r="r" b="b"/>
              <a:pathLst>
                <a:path w="4046" h="4046" extrusionOk="0">
                  <a:moveTo>
                    <a:pt x="1" y="0"/>
                  </a:moveTo>
                  <a:lnTo>
                    <a:pt x="1" y="4045"/>
                  </a:lnTo>
                  <a:lnTo>
                    <a:pt x="4045" y="4045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8"/>
            <p:cNvSpPr/>
            <p:nvPr/>
          </p:nvSpPr>
          <p:spPr>
            <a:xfrm>
              <a:off x="5672125" y="2671575"/>
              <a:ext cx="97100" cy="96750"/>
            </a:xfrm>
            <a:custGeom>
              <a:avLst/>
              <a:gdLst/>
              <a:ahLst/>
              <a:cxnLst/>
              <a:rect l="l" t="t" r="r" b="b"/>
              <a:pathLst>
                <a:path w="3884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3884" y="3870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8"/>
            <p:cNvSpPr/>
            <p:nvPr/>
          </p:nvSpPr>
          <p:spPr>
            <a:xfrm>
              <a:off x="5672125" y="2574500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3884" y="3883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8"/>
            <p:cNvSpPr/>
            <p:nvPr/>
          </p:nvSpPr>
          <p:spPr>
            <a:xfrm>
              <a:off x="5280450" y="2279550"/>
              <a:ext cx="101150" cy="97100"/>
            </a:xfrm>
            <a:custGeom>
              <a:avLst/>
              <a:gdLst/>
              <a:ahLst/>
              <a:cxnLst/>
              <a:rect l="l" t="t" r="r" b="b"/>
              <a:pathLst>
                <a:path w="4046" h="3884" extrusionOk="0">
                  <a:moveTo>
                    <a:pt x="1" y="1"/>
                  </a:moveTo>
                  <a:lnTo>
                    <a:pt x="1" y="3884"/>
                  </a:lnTo>
                  <a:lnTo>
                    <a:pt x="4046" y="3884"/>
                  </a:lnTo>
                  <a:lnTo>
                    <a:pt x="404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8"/>
            <p:cNvSpPr/>
            <p:nvPr/>
          </p:nvSpPr>
          <p:spPr>
            <a:xfrm>
              <a:off x="5183375" y="2182825"/>
              <a:ext cx="97100" cy="96750"/>
            </a:xfrm>
            <a:custGeom>
              <a:avLst/>
              <a:gdLst/>
              <a:ahLst/>
              <a:cxnLst/>
              <a:rect l="l" t="t" r="r" b="b"/>
              <a:pathLst>
                <a:path w="3884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3884" y="3870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8"/>
            <p:cNvSpPr/>
            <p:nvPr/>
          </p:nvSpPr>
          <p:spPr>
            <a:xfrm>
              <a:off x="5478325" y="2473375"/>
              <a:ext cx="97100" cy="101150"/>
            </a:xfrm>
            <a:custGeom>
              <a:avLst/>
              <a:gdLst/>
              <a:ahLst/>
              <a:cxnLst/>
              <a:rect l="l" t="t" r="r" b="b"/>
              <a:pathLst>
                <a:path w="3884" h="4046" extrusionOk="0">
                  <a:moveTo>
                    <a:pt x="0" y="0"/>
                  </a:moveTo>
                  <a:lnTo>
                    <a:pt x="0" y="4045"/>
                  </a:lnTo>
                  <a:lnTo>
                    <a:pt x="3883" y="4045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8"/>
            <p:cNvSpPr/>
            <p:nvPr/>
          </p:nvSpPr>
          <p:spPr>
            <a:xfrm>
              <a:off x="5575400" y="2574500"/>
              <a:ext cx="96750" cy="97100"/>
            </a:xfrm>
            <a:custGeom>
              <a:avLst/>
              <a:gdLst/>
              <a:ahLst/>
              <a:cxnLst/>
              <a:rect l="l" t="t" r="r" b="b"/>
              <a:pathLst>
                <a:path w="3870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3870" y="3883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8"/>
            <p:cNvSpPr/>
            <p:nvPr/>
          </p:nvSpPr>
          <p:spPr>
            <a:xfrm>
              <a:off x="5478325" y="1790800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0" y="1"/>
                  </a:moveTo>
                  <a:lnTo>
                    <a:pt x="0" y="3884"/>
                  </a:lnTo>
                  <a:lnTo>
                    <a:pt x="3883" y="3884"/>
                  </a:lnTo>
                  <a:lnTo>
                    <a:pt x="388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8"/>
            <p:cNvSpPr/>
            <p:nvPr/>
          </p:nvSpPr>
          <p:spPr>
            <a:xfrm>
              <a:off x="5575400" y="1790800"/>
              <a:ext cx="96750" cy="97100"/>
            </a:xfrm>
            <a:custGeom>
              <a:avLst/>
              <a:gdLst/>
              <a:ahLst/>
              <a:cxnLst/>
              <a:rect l="l" t="t" r="r" b="b"/>
              <a:pathLst>
                <a:path w="3870" h="3884" extrusionOk="0">
                  <a:moveTo>
                    <a:pt x="0" y="1"/>
                  </a:moveTo>
                  <a:lnTo>
                    <a:pt x="0" y="3884"/>
                  </a:lnTo>
                  <a:lnTo>
                    <a:pt x="3870" y="3884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8"/>
            <p:cNvSpPr/>
            <p:nvPr/>
          </p:nvSpPr>
          <p:spPr>
            <a:xfrm>
              <a:off x="5575400" y="1694075"/>
              <a:ext cx="96750" cy="96750"/>
            </a:xfrm>
            <a:custGeom>
              <a:avLst/>
              <a:gdLst/>
              <a:ahLst/>
              <a:cxnLst/>
              <a:rect l="l" t="t" r="r" b="b"/>
              <a:pathLst>
                <a:path w="3870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3870" y="3870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8"/>
            <p:cNvSpPr/>
            <p:nvPr/>
          </p:nvSpPr>
          <p:spPr>
            <a:xfrm>
              <a:off x="5865950" y="1597000"/>
              <a:ext cx="101150" cy="97100"/>
            </a:xfrm>
            <a:custGeom>
              <a:avLst/>
              <a:gdLst/>
              <a:ahLst/>
              <a:cxnLst/>
              <a:rect l="l" t="t" r="r" b="b"/>
              <a:pathLst>
                <a:path w="4046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4045" y="3883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8"/>
            <p:cNvSpPr/>
            <p:nvPr/>
          </p:nvSpPr>
          <p:spPr>
            <a:xfrm>
              <a:off x="5381575" y="2376625"/>
              <a:ext cx="96775" cy="96775"/>
            </a:xfrm>
            <a:custGeom>
              <a:avLst/>
              <a:gdLst/>
              <a:ahLst/>
              <a:cxnLst/>
              <a:rect l="l" t="t" r="r" b="b"/>
              <a:pathLst>
                <a:path w="3871" h="3871" extrusionOk="0">
                  <a:moveTo>
                    <a:pt x="1" y="1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8"/>
            <p:cNvSpPr/>
            <p:nvPr/>
          </p:nvSpPr>
          <p:spPr>
            <a:xfrm>
              <a:off x="5183375" y="2279550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1" y="1"/>
                  </a:moveTo>
                  <a:lnTo>
                    <a:pt x="1" y="3884"/>
                  </a:lnTo>
                  <a:lnTo>
                    <a:pt x="3884" y="3884"/>
                  </a:lnTo>
                  <a:lnTo>
                    <a:pt x="388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8"/>
            <p:cNvSpPr/>
            <p:nvPr/>
          </p:nvSpPr>
          <p:spPr>
            <a:xfrm>
              <a:off x="5865950" y="2574500"/>
              <a:ext cx="101150" cy="97100"/>
            </a:xfrm>
            <a:custGeom>
              <a:avLst/>
              <a:gdLst/>
              <a:ahLst/>
              <a:cxnLst/>
              <a:rect l="l" t="t" r="r" b="b"/>
              <a:pathLst>
                <a:path w="4046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4045" y="3883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8"/>
            <p:cNvSpPr/>
            <p:nvPr/>
          </p:nvSpPr>
          <p:spPr>
            <a:xfrm>
              <a:off x="5769200" y="2574500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0"/>
                  </a:moveTo>
                  <a:lnTo>
                    <a:pt x="1" y="3883"/>
                  </a:lnTo>
                  <a:lnTo>
                    <a:pt x="3871" y="3883"/>
                  </a:lnTo>
                  <a:lnTo>
                    <a:pt x="387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8"/>
            <p:cNvSpPr/>
            <p:nvPr/>
          </p:nvSpPr>
          <p:spPr>
            <a:xfrm>
              <a:off x="5865950" y="2376625"/>
              <a:ext cx="101150" cy="96775"/>
            </a:xfrm>
            <a:custGeom>
              <a:avLst/>
              <a:gdLst/>
              <a:ahLst/>
              <a:cxnLst/>
              <a:rect l="l" t="t" r="r" b="b"/>
              <a:pathLst>
                <a:path w="4046" h="3871" extrusionOk="0">
                  <a:moveTo>
                    <a:pt x="1" y="1"/>
                  </a:moveTo>
                  <a:lnTo>
                    <a:pt x="1" y="3870"/>
                  </a:lnTo>
                  <a:lnTo>
                    <a:pt x="4045" y="3870"/>
                  </a:lnTo>
                  <a:lnTo>
                    <a:pt x="404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8"/>
            <p:cNvSpPr/>
            <p:nvPr/>
          </p:nvSpPr>
          <p:spPr>
            <a:xfrm>
              <a:off x="5381575" y="2279550"/>
              <a:ext cx="96775" cy="97100"/>
            </a:xfrm>
            <a:custGeom>
              <a:avLst/>
              <a:gdLst/>
              <a:ahLst/>
              <a:cxnLst/>
              <a:rect l="l" t="t" r="r" b="b"/>
              <a:pathLst>
                <a:path w="3871" h="3884" extrusionOk="0">
                  <a:moveTo>
                    <a:pt x="1" y="1"/>
                  </a:moveTo>
                  <a:lnTo>
                    <a:pt x="1" y="3884"/>
                  </a:lnTo>
                  <a:lnTo>
                    <a:pt x="3870" y="3884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8"/>
            <p:cNvSpPr/>
            <p:nvPr/>
          </p:nvSpPr>
          <p:spPr>
            <a:xfrm>
              <a:off x="5967075" y="1984625"/>
              <a:ext cx="97100" cy="101150"/>
            </a:xfrm>
            <a:custGeom>
              <a:avLst/>
              <a:gdLst/>
              <a:ahLst/>
              <a:cxnLst/>
              <a:rect l="l" t="t" r="r" b="b"/>
              <a:pathLst>
                <a:path w="3884" h="4046" extrusionOk="0">
                  <a:moveTo>
                    <a:pt x="0" y="0"/>
                  </a:moveTo>
                  <a:lnTo>
                    <a:pt x="0" y="4045"/>
                  </a:lnTo>
                  <a:lnTo>
                    <a:pt x="3883" y="4045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8"/>
            <p:cNvSpPr/>
            <p:nvPr/>
          </p:nvSpPr>
          <p:spPr>
            <a:xfrm>
              <a:off x="5967075" y="2376625"/>
              <a:ext cx="97100" cy="96775"/>
            </a:xfrm>
            <a:custGeom>
              <a:avLst/>
              <a:gdLst/>
              <a:ahLst/>
              <a:cxnLst/>
              <a:rect l="l" t="t" r="r" b="b"/>
              <a:pathLst>
                <a:path w="3884" h="3871" extrusionOk="0">
                  <a:moveTo>
                    <a:pt x="0" y="1"/>
                  </a:moveTo>
                  <a:lnTo>
                    <a:pt x="0" y="3870"/>
                  </a:lnTo>
                  <a:lnTo>
                    <a:pt x="3883" y="3870"/>
                  </a:lnTo>
                  <a:lnTo>
                    <a:pt x="388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8"/>
            <p:cNvSpPr/>
            <p:nvPr/>
          </p:nvSpPr>
          <p:spPr>
            <a:xfrm>
              <a:off x="5967075" y="2279550"/>
              <a:ext cx="97100" cy="97100"/>
            </a:xfrm>
            <a:custGeom>
              <a:avLst/>
              <a:gdLst/>
              <a:ahLst/>
              <a:cxnLst/>
              <a:rect l="l" t="t" r="r" b="b"/>
              <a:pathLst>
                <a:path w="3884" h="3884" extrusionOk="0">
                  <a:moveTo>
                    <a:pt x="0" y="1"/>
                  </a:moveTo>
                  <a:lnTo>
                    <a:pt x="0" y="3884"/>
                  </a:lnTo>
                  <a:lnTo>
                    <a:pt x="3883" y="3884"/>
                  </a:lnTo>
                  <a:lnTo>
                    <a:pt x="388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2" name="Google Shape;1271;p86"/>
          <p:cNvCxnSpPr/>
          <p:nvPr/>
        </p:nvCxnSpPr>
        <p:spPr>
          <a:xfrm>
            <a:off x="702320" y="1000114"/>
            <a:ext cx="7798770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86"/>
          <p:cNvSpPr txBox="1">
            <a:spLocks noGrp="1"/>
          </p:cNvSpPr>
          <p:nvPr>
            <p:ph type="ctrTitle"/>
          </p:nvPr>
        </p:nvSpPr>
        <p:spPr>
          <a:xfrm>
            <a:off x="2876775" y="1944230"/>
            <a:ext cx="4892400" cy="13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Спасибо за внимание</a:t>
            </a:r>
            <a:r>
              <a:rPr lang="en" dirty="0" smtClean="0">
                <a:latin typeface="+mj-lt"/>
              </a:rPr>
              <a:t>!</a:t>
            </a:r>
            <a:endParaRPr>
              <a:latin typeface="+mj-lt"/>
            </a:endParaRPr>
          </a:p>
        </p:txBody>
      </p:sp>
      <p:cxnSp>
        <p:nvCxnSpPr>
          <p:cNvPr id="1271" name="Google Shape;1271;p86"/>
          <p:cNvCxnSpPr/>
          <p:nvPr/>
        </p:nvCxnSpPr>
        <p:spPr>
          <a:xfrm>
            <a:off x="2468800" y="3571882"/>
            <a:ext cx="672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72" name="Google Shape;1272;p86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1273" name="Google Shape;1273;p86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6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6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6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6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6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2928926" y="3714758"/>
            <a:ext cx="5143536" cy="5000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 smtClean="0">
                <a:solidFill>
                  <a:schemeClr val="tx1"/>
                </a:solidFill>
              </a:rPr>
              <a:t>Все файлы можно найти по ссылке - </a:t>
            </a:r>
            <a:r>
              <a:rPr lang="en-US" sz="1000" dirty="0" smtClean="0">
                <a:solidFill>
                  <a:schemeClr val="tx1"/>
                </a:solidFill>
              </a:rPr>
              <a:t>https</a:t>
            </a:r>
            <a:r>
              <a:rPr lang="en-US" sz="1000" dirty="0" smtClean="0">
                <a:solidFill>
                  <a:schemeClr val="tx1"/>
                </a:solidFill>
              </a:rPr>
              <a:t>://github.com/javascriptrocker2104/1t_final_project/</a:t>
            </a:r>
            <a:endParaRPr lang="ru-RU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1"/>
          <p:cNvSpPr txBox="1">
            <a:spLocks noGrp="1"/>
          </p:cNvSpPr>
          <p:nvPr>
            <p:ph type="title"/>
          </p:nvPr>
        </p:nvSpPr>
        <p:spPr>
          <a:xfrm>
            <a:off x="4900790" y="1071552"/>
            <a:ext cx="36003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latin typeface="+mj-lt"/>
              </a:rPr>
              <a:t>Цель проекта</a:t>
            </a:r>
            <a:endParaRPr>
              <a:latin typeface="+mj-lt"/>
            </a:endParaRPr>
          </a:p>
        </p:txBody>
      </p:sp>
      <p:sp>
        <p:nvSpPr>
          <p:cNvPr id="651" name="Google Shape;651;p61"/>
          <p:cNvSpPr txBox="1">
            <a:spLocks noGrp="1"/>
          </p:cNvSpPr>
          <p:nvPr>
            <p:ph type="subTitle" idx="1"/>
          </p:nvPr>
        </p:nvSpPr>
        <p:spPr>
          <a:xfrm>
            <a:off x="4857752" y="3071816"/>
            <a:ext cx="36003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 smtClean="0">
                <a:latin typeface="+mj-lt"/>
              </a:rPr>
              <a:t>Закрепить и продемонстрировать знания, полученные по окончании курса, в области </a:t>
            </a:r>
            <a:r>
              <a:rPr lang="en-US" sz="1400" dirty="0" smtClean="0">
                <a:latin typeface="+mj-lt"/>
              </a:rPr>
              <a:t>Big Data Engineering.</a:t>
            </a:r>
            <a:endParaRPr sz="1400">
              <a:latin typeface="+mj-lt"/>
            </a:endParaRPr>
          </a:p>
        </p:txBody>
      </p:sp>
      <p:pic>
        <p:nvPicPr>
          <p:cNvPr id="652" name="Google Shape;652;p6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138" r="21419"/>
          <a:stretch/>
        </p:blipFill>
        <p:spPr>
          <a:xfrm>
            <a:off x="1762274" y="838250"/>
            <a:ext cx="2889000" cy="3603900"/>
          </a:xfrm>
          <a:prstGeom prst="rect">
            <a:avLst/>
          </a:prstGeom>
        </p:spPr>
      </p:pic>
      <p:grpSp>
        <p:nvGrpSpPr>
          <p:cNvPr id="653" name="Google Shape;653;p61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654" name="Google Shape;654;p6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title"/>
          </p:nvPr>
        </p:nvSpPr>
        <p:spPr>
          <a:xfrm>
            <a:off x="571472" y="428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+mj-lt"/>
              </a:rPr>
              <a:t>Описание задачи</a:t>
            </a:r>
            <a:endParaRPr sz="2800">
              <a:latin typeface="+mj-lt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571472" y="1071552"/>
            <a:ext cx="6929486" cy="350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r>
              <a:rPr lang="ru-RU" dirty="0" smtClean="0"/>
              <a:t>Есть таблица, состоящая из поездок такси в Нью-Йорке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dirty="0" smtClean="0"/>
              <a:t>Необходимо</a:t>
            </a:r>
            <a:r>
              <a:rPr lang="ru-RU" dirty="0" smtClean="0"/>
              <a:t>, используя таблицу поездок для каждого дня, рассчитать процент поездок по количеству человек в машине (без пассажиров, 1, 2, 3, 4 и более пассажиров). По итогу должна получиться таблица (</a:t>
            </a:r>
            <a:r>
              <a:rPr lang="ru-RU" dirty="0" err="1" smtClean="0"/>
              <a:t>parquet</a:t>
            </a:r>
            <a:r>
              <a:rPr lang="ru-RU" dirty="0" smtClean="0"/>
              <a:t>) с колонками </a:t>
            </a:r>
            <a:r>
              <a:rPr lang="ru-RU" dirty="0" err="1" smtClean="0"/>
              <a:t>date</a:t>
            </a:r>
            <a:r>
              <a:rPr lang="ru-RU" dirty="0" smtClean="0"/>
              <a:t>, </a:t>
            </a:r>
            <a:r>
              <a:rPr lang="ru-RU" dirty="0" err="1" smtClean="0"/>
              <a:t>percentage_zero</a:t>
            </a:r>
            <a:r>
              <a:rPr lang="ru-RU" dirty="0" smtClean="0"/>
              <a:t>, percentage_1p, percentage_2p, percentage_3p, percentage_4p_plus. Технологический стек — </a:t>
            </a:r>
            <a:r>
              <a:rPr lang="ru-RU" dirty="0" err="1" smtClean="0"/>
              <a:t>sql</a:t>
            </a:r>
            <a:r>
              <a:rPr lang="ru-RU" dirty="0" smtClean="0"/>
              <a:t>, </a:t>
            </a:r>
            <a:r>
              <a:rPr lang="ru-RU" dirty="0" err="1" smtClean="0"/>
              <a:t>scala</a:t>
            </a:r>
            <a:r>
              <a:rPr lang="ru-RU" dirty="0" smtClean="0"/>
              <a:t> (что-то одно). Также добавить столбцы к предыдущим результатам с самой дорогой и самой дешевой поездкой для каждой группы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Дополнительно: также провести аналитику и построить график на тему «Как пройденное расстояние и количество пассажиров влияет на чаевые» в любом удобном инструменте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Все операции должны считаться локально.</a:t>
            </a:r>
          </a:p>
          <a:p>
            <a:pPr lvl="0"/>
            <a:endParaRPr sz="12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9" name="Google Shape;1271;p86"/>
          <p:cNvCxnSpPr/>
          <p:nvPr/>
        </p:nvCxnSpPr>
        <p:spPr>
          <a:xfrm>
            <a:off x="714348" y="1000114"/>
            <a:ext cx="7786742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Google Shape;93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667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74"/>
          <p:cNvSpPr/>
          <p:nvPr/>
        </p:nvSpPr>
        <p:spPr>
          <a:xfrm>
            <a:off x="-845225" y="-24000"/>
            <a:ext cx="31536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Рисунок 15" descr="tab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143" y="504970"/>
            <a:ext cx="5130013" cy="3495540"/>
          </a:xfrm>
          <a:prstGeom prst="rect">
            <a:avLst/>
          </a:prstGeom>
        </p:spPr>
      </p:pic>
      <p:pic>
        <p:nvPicPr>
          <p:cNvPr id="17" name="Рисунок 16" descr="ta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620" y="4017634"/>
            <a:ext cx="5143536" cy="983008"/>
          </a:xfrm>
          <a:prstGeom prst="rect">
            <a:avLst/>
          </a:prstGeom>
        </p:spPr>
      </p:pic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3500430" y="-214332"/>
            <a:ext cx="5572164" cy="1071570"/>
          </a:xfrm>
        </p:spPr>
        <p:txBody>
          <a:bodyPr/>
          <a:lstStyle/>
          <a:p>
            <a:r>
              <a:rPr lang="ru-RU" sz="1200" dirty="0" smtClean="0">
                <a:latin typeface="+mj-lt"/>
              </a:rPr>
              <a:t>Табл. Поездки такси в Нью-Йорке</a:t>
            </a:r>
            <a:endParaRPr lang="ru-RU" sz="1200" dirty="0">
              <a:latin typeface="+mj-lt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 idx="14"/>
          </p:nvPr>
        </p:nvSpPr>
        <p:spPr>
          <a:xfrm>
            <a:off x="943975" y="1785932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title" idx="15"/>
          </p:nvPr>
        </p:nvSpPr>
        <p:spPr>
          <a:xfrm>
            <a:off x="943975" y="3844823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title" idx="13"/>
          </p:nvPr>
        </p:nvSpPr>
        <p:spPr>
          <a:xfrm>
            <a:off x="943975" y="2670306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title" idx="9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План реализации</a:t>
            </a:r>
            <a:endParaRPr>
              <a:latin typeface="+mj-lt"/>
            </a:endParaRPr>
          </a:p>
        </p:txBody>
      </p:sp>
      <p:sp>
        <p:nvSpPr>
          <p:cNvPr id="228" name="Google Shape;228;p39"/>
          <p:cNvSpPr txBox="1">
            <a:spLocks noGrp="1"/>
          </p:cNvSpPr>
          <p:nvPr>
            <p:ph type="title" idx="2"/>
          </p:nvPr>
        </p:nvSpPr>
        <p:spPr>
          <a:xfrm>
            <a:off x="1872274" y="1330862"/>
            <a:ext cx="6343063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400" dirty="0" smtClean="0">
                <a:latin typeface="+mj-lt"/>
              </a:rPr>
              <a:t>С</a:t>
            </a:r>
            <a:r>
              <a:rPr lang="ru-RU" sz="1400" dirty="0" smtClean="0">
                <a:latin typeface="+mj-lt"/>
              </a:rPr>
              <a:t>оставление</a:t>
            </a:r>
            <a:r>
              <a:rPr lang="en-US" sz="1400" dirty="0" smtClean="0">
                <a:latin typeface="+mj-lt"/>
              </a:rPr>
              <a:t> ER-</a:t>
            </a:r>
            <a:r>
              <a:rPr lang="ru-RU" sz="1400" dirty="0" smtClean="0">
                <a:latin typeface="+mj-lt"/>
              </a:rPr>
              <a:t>диаграммы модели </a:t>
            </a:r>
            <a:r>
              <a:rPr lang="ru-RU" sz="1400" dirty="0" smtClean="0">
                <a:latin typeface="+mj-lt"/>
              </a:rPr>
              <a:t>данных</a:t>
            </a:r>
            <a:endParaRPr sz="1400">
              <a:latin typeface="+mj-lt"/>
            </a:endParaRPr>
          </a:p>
        </p:txBody>
      </p:sp>
      <p:sp>
        <p:nvSpPr>
          <p:cNvPr id="229" name="Google Shape;229;p39"/>
          <p:cNvSpPr txBox="1">
            <a:spLocks noGrp="1"/>
          </p:cNvSpPr>
          <p:nvPr>
            <p:ph type="title" idx="3"/>
          </p:nvPr>
        </p:nvSpPr>
        <p:spPr>
          <a:xfrm>
            <a:off x="1857356" y="2606778"/>
            <a:ext cx="6500858" cy="9651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>
                <a:latin typeface="+mn-lt"/>
              </a:rPr>
              <a:t>Написание кода на </a:t>
            </a:r>
            <a:r>
              <a:rPr lang="en-US" sz="1400" dirty="0" err="1" smtClean="0">
                <a:latin typeface="+mn-lt"/>
              </a:rPr>
              <a:t>PySpark</a:t>
            </a:r>
            <a:r>
              <a:rPr lang="en-US" sz="1400" dirty="0" smtClean="0">
                <a:latin typeface="+mn-lt"/>
              </a:rPr>
              <a:t> </a:t>
            </a:r>
            <a:r>
              <a:rPr lang="ru-RU" sz="1400" dirty="0" smtClean="0">
                <a:latin typeface="+mn-lt"/>
              </a:rPr>
              <a:t>с использованием </a:t>
            </a:r>
            <a:r>
              <a:rPr lang="en-US" sz="1400" dirty="0" smtClean="0">
                <a:latin typeface="+mn-lt"/>
              </a:rPr>
              <a:t>SQL</a:t>
            </a:r>
            <a:r>
              <a:rPr lang="ru-RU" sz="1400" dirty="0" smtClean="0">
                <a:latin typeface="+mn-lt"/>
              </a:rPr>
              <a:t> для составления витрины с процентом поездок по количеству человек в машине, а также с самой дорогой и самой дешевой поездкой для каждой группы</a:t>
            </a:r>
            <a:endParaRPr sz="1400">
              <a:latin typeface="+mn-lt"/>
            </a:endParaRPr>
          </a:p>
        </p:txBody>
      </p:sp>
      <p:sp>
        <p:nvSpPr>
          <p:cNvPr id="232" name="Google Shape;232;p39"/>
          <p:cNvSpPr txBox="1">
            <a:spLocks noGrp="1"/>
          </p:cNvSpPr>
          <p:nvPr>
            <p:ph type="title" idx="5"/>
          </p:nvPr>
        </p:nvSpPr>
        <p:spPr>
          <a:xfrm>
            <a:off x="1928794" y="19638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>
                <a:latin typeface="+mj-lt"/>
              </a:rPr>
              <a:t>Очистка данных</a:t>
            </a:r>
            <a:endParaRPr sz="1400">
              <a:latin typeface="+mj-lt"/>
            </a:endParaRPr>
          </a:p>
        </p:txBody>
      </p:sp>
      <p:sp>
        <p:nvSpPr>
          <p:cNvPr id="233" name="Google Shape;233;p39"/>
          <p:cNvSpPr txBox="1">
            <a:spLocks noGrp="1"/>
          </p:cNvSpPr>
          <p:nvPr>
            <p:ph type="title" idx="6"/>
          </p:nvPr>
        </p:nvSpPr>
        <p:spPr>
          <a:xfrm>
            <a:off x="1872274" y="3929072"/>
            <a:ext cx="6414501" cy="7858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400" dirty="0" smtClean="0">
                <a:latin typeface="+mj-lt"/>
              </a:rPr>
              <a:t>А</a:t>
            </a:r>
            <a:r>
              <a:rPr lang="ru-RU" sz="1400" dirty="0" smtClean="0">
                <a:latin typeface="+mj-lt"/>
              </a:rPr>
              <a:t>налитика </a:t>
            </a:r>
            <a:r>
              <a:rPr lang="ru-RU" sz="1400" dirty="0" smtClean="0">
                <a:latin typeface="+mj-lt"/>
              </a:rPr>
              <a:t>и </a:t>
            </a:r>
            <a:r>
              <a:rPr lang="ru-RU" sz="1400" dirty="0" smtClean="0">
                <a:latin typeface="+mj-lt"/>
              </a:rPr>
              <a:t>построение графиков </a:t>
            </a:r>
            <a:r>
              <a:rPr lang="ru-RU" sz="1400" dirty="0" smtClean="0">
                <a:latin typeface="+mj-lt"/>
              </a:rPr>
              <a:t>на тему «Как пройденное расстояние и количество пассажиров влияет на чаевые»</a:t>
            </a:r>
            <a:endParaRPr sz="1400">
              <a:latin typeface="+mj-lt"/>
            </a:endParaRPr>
          </a:p>
        </p:txBody>
      </p:sp>
      <p:cxnSp>
        <p:nvCxnSpPr>
          <p:cNvPr id="236" name="Google Shape;236;p39"/>
          <p:cNvCxnSpPr/>
          <p:nvPr/>
        </p:nvCxnSpPr>
        <p:spPr>
          <a:xfrm>
            <a:off x="894450" y="1785932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9"/>
          <p:cNvCxnSpPr/>
          <p:nvPr/>
        </p:nvCxnSpPr>
        <p:spPr>
          <a:xfrm>
            <a:off x="894450" y="2428874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9"/>
          <p:cNvCxnSpPr/>
          <p:nvPr/>
        </p:nvCxnSpPr>
        <p:spPr>
          <a:xfrm>
            <a:off x="894450" y="3774957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9" name="Google Shape;239;p39"/>
          <p:cNvGrpSpPr/>
          <p:nvPr/>
        </p:nvGrpSpPr>
        <p:grpSpPr>
          <a:xfrm>
            <a:off x="357158" y="4429138"/>
            <a:ext cx="402866" cy="369933"/>
            <a:chOff x="6985538" y="307000"/>
            <a:chExt cx="1545325" cy="1419000"/>
          </a:xfrm>
        </p:grpSpPr>
        <p:sp>
          <p:nvSpPr>
            <p:cNvPr id="240" name="Google Shape;240;p39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9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9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9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9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subTitle" idx="1"/>
          </p:nvPr>
        </p:nvSpPr>
        <p:spPr>
          <a:xfrm>
            <a:off x="428596" y="1428742"/>
            <a:ext cx="5715040" cy="30718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1400" b="1" dirty="0" err="1" smtClean="0">
                <a:latin typeface="+mj-lt"/>
              </a:rPr>
              <a:t>Apache</a:t>
            </a:r>
            <a:r>
              <a:rPr lang="ru-RU" sz="1400" b="1" dirty="0" smtClean="0">
                <a:latin typeface="+mj-lt"/>
              </a:rPr>
              <a:t> </a:t>
            </a:r>
            <a:r>
              <a:rPr lang="ru-RU" sz="1400" b="1" dirty="0" err="1" smtClean="0">
                <a:latin typeface="+mj-lt"/>
              </a:rPr>
              <a:t>Spark</a:t>
            </a:r>
            <a:r>
              <a:rPr lang="ru-RU" sz="1400" b="1" dirty="0" smtClean="0">
                <a:latin typeface="+mj-lt"/>
              </a:rPr>
              <a:t>. </a:t>
            </a:r>
            <a:r>
              <a:rPr lang="ru-RU" sz="1400" dirty="0" smtClean="0">
                <a:latin typeface="+mj-lt"/>
              </a:rPr>
              <a:t>Позволяет </a:t>
            </a:r>
            <a:r>
              <a:rPr lang="ru-RU" sz="1400" dirty="0" smtClean="0">
                <a:latin typeface="+mj-lt"/>
              </a:rPr>
              <a:t>обрабатывать данные непосредственно в оперативной </a:t>
            </a:r>
            <a:r>
              <a:rPr lang="ru-RU" sz="1400" dirty="0" smtClean="0">
                <a:latin typeface="+mj-lt"/>
              </a:rPr>
              <a:t>памяти, за </a:t>
            </a:r>
            <a:r>
              <a:rPr lang="ru-RU" sz="1400" dirty="0" smtClean="0">
                <a:latin typeface="+mj-lt"/>
              </a:rPr>
              <a:t>счет этого многие задачи по обработке больших данных выполняются быстрее. </a:t>
            </a:r>
            <a:r>
              <a:rPr lang="ru-RU" sz="1400" dirty="0" err="1" smtClean="0">
                <a:latin typeface="+mj-lt"/>
              </a:rPr>
              <a:t>Apache</a:t>
            </a:r>
            <a:r>
              <a:rPr lang="ru-RU" sz="1400" dirty="0" smtClean="0">
                <a:latin typeface="+mj-lt"/>
              </a:rPr>
              <a:t> </a:t>
            </a:r>
            <a:r>
              <a:rPr lang="ru-RU" sz="1400" dirty="0" err="1" smtClean="0">
                <a:latin typeface="+mj-lt"/>
              </a:rPr>
              <a:t>Spark</a:t>
            </a:r>
            <a:r>
              <a:rPr lang="ru-RU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позволяет </a:t>
            </a:r>
            <a:r>
              <a:rPr lang="ru-RU" sz="1400" dirty="0" smtClean="0">
                <a:latin typeface="+mj-lt"/>
              </a:rPr>
              <a:t>работать с разными языками программирования. </a:t>
            </a:r>
            <a:endParaRPr lang="ru-RU" sz="1400" dirty="0" smtClean="0">
              <a:latin typeface="+mj-lt"/>
            </a:endParaRPr>
          </a:p>
          <a:p>
            <a:endParaRPr lang="ru-RU" sz="1400" dirty="0" smtClean="0">
              <a:latin typeface="+mj-lt"/>
            </a:endParaRPr>
          </a:p>
          <a:p>
            <a:r>
              <a:rPr lang="ru-RU" sz="1400" b="1" dirty="0" smtClean="0">
                <a:latin typeface="+mj-lt"/>
              </a:rPr>
              <a:t>SQL. </a:t>
            </a:r>
            <a:r>
              <a:rPr lang="ru-RU" sz="1400" dirty="0" smtClean="0">
                <a:latin typeface="+mj-lt"/>
              </a:rPr>
              <a:t>Этот язык </a:t>
            </a:r>
            <a:r>
              <a:rPr lang="ru-RU" sz="1400" dirty="0" smtClean="0">
                <a:latin typeface="+mj-lt"/>
              </a:rPr>
              <a:t>хорош тем, что может анализировать и обрабатывать данные любого размера, независимо от того, имеете ли вы дело с небольшим набором данных или большим стеком</a:t>
            </a:r>
            <a:r>
              <a:rPr lang="ru-RU" sz="1400" dirty="0" smtClean="0">
                <a:latin typeface="+mj-lt"/>
              </a:rPr>
              <a:t>.</a:t>
            </a:r>
          </a:p>
          <a:p>
            <a:endParaRPr lang="ru-RU" sz="1400" dirty="0" smtClean="0">
              <a:latin typeface="+mj-lt"/>
            </a:endParaRPr>
          </a:p>
          <a:p>
            <a:r>
              <a:rPr lang="ru-RU" sz="1400" b="1" dirty="0" err="1" smtClean="0">
                <a:latin typeface="+mj-lt"/>
              </a:rPr>
              <a:t>Python</a:t>
            </a:r>
            <a:r>
              <a:rPr lang="ru-RU" sz="1400" b="1" dirty="0" smtClean="0">
                <a:latin typeface="+mj-lt"/>
              </a:rPr>
              <a:t>. </a:t>
            </a:r>
            <a:r>
              <a:rPr lang="ru-RU" sz="1400" dirty="0" smtClean="0">
                <a:latin typeface="+mj-lt"/>
              </a:rPr>
              <a:t>Это высокоуровневый язык программирования с простым </a:t>
            </a:r>
            <a:r>
              <a:rPr lang="ru-RU" sz="1400" dirty="0" smtClean="0">
                <a:latin typeface="+mj-lt"/>
              </a:rPr>
              <a:t>синтаксисом</a:t>
            </a:r>
            <a:r>
              <a:rPr lang="ru-RU" sz="1400" dirty="0" smtClean="0">
                <a:latin typeface="+mj-lt"/>
              </a:rPr>
              <a:t>. Имеет большую стандартную библиотеку и много дополнительных библиотек.</a:t>
            </a:r>
          </a:p>
          <a:p>
            <a:endParaRPr lang="ru-RU" sz="1400" dirty="0">
              <a:latin typeface="+mj-lt"/>
            </a:endParaRPr>
          </a:p>
        </p:txBody>
      </p:sp>
      <p:grpSp>
        <p:nvGrpSpPr>
          <p:cNvPr id="252" name="Google Shape;252;p40"/>
          <p:cNvGrpSpPr/>
          <p:nvPr/>
        </p:nvGrpSpPr>
        <p:grpSpPr>
          <a:xfrm>
            <a:off x="5664761" y="4418531"/>
            <a:ext cx="402866" cy="369933"/>
            <a:chOff x="6985538" y="307000"/>
            <a:chExt cx="1545325" cy="1419000"/>
          </a:xfrm>
        </p:grpSpPr>
        <p:sp>
          <p:nvSpPr>
            <p:cNvPr id="253" name="Google Shape;253;p40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0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0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0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038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0"/>
          <p:cNvSpPr/>
          <p:nvPr/>
        </p:nvSpPr>
        <p:spPr>
          <a:xfrm flipH="1">
            <a:off x="68892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13;p44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42091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 smtClean="0"/>
              <a:t>Используемые технологии </a:t>
            </a:r>
            <a:endParaRPr sz="2400"/>
          </a:p>
        </p:txBody>
      </p:sp>
      <p:cxnSp>
        <p:nvCxnSpPr>
          <p:cNvPr id="15" name="Google Shape;1271;p86"/>
          <p:cNvCxnSpPr/>
          <p:nvPr/>
        </p:nvCxnSpPr>
        <p:spPr>
          <a:xfrm>
            <a:off x="773758" y="928676"/>
            <a:ext cx="5512754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>
            <a:spLocks noGrp="1"/>
          </p:cNvSpPr>
          <p:nvPr>
            <p:ph type="title"/>
          </p:nvPr>
        </p:nvSpPr>
        <p:spPr>
          <a:xfrm>
            <a:off x="4786314" y="357172"/>
            <a:ext cx="321471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Организация </a:t>
            </a:r>
            <a:r>
              <a:rPr lang="ru-RU" dirty="0" err="1" smtClean="0">
                <a:latin typeface="+mj-lt"/>
              </a:rPr>
              <a:t>репозитория</a:t>
            </a:r>
            <a:endParaRPr>
              <a:latin typeface="+mj-lt"/>
            </a:endParaRPr>
          </a:p>
        </p:txBody>
      </p:sp>
      <p:grpSp>
        <p:nvGrpSpPr>
          <p:cNvPr id="283" name="Google Shape;283;p42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84" name="Google Shape;284;p42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2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2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2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2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2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0" name="Google Shape;290;p42"/>
          <p:cNvCxnSpPr/>
          <p:nvPr/>
        </p:nvCxnSpPr>
        <p:spPr>
          <a:xfrm>
            <a:off x="2477275" y="1142990"/>
            <a:ext cx="59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42"/>
          <p:cNvSpPr/>
          <p:nvPr/>
        </p:nvSpPr>
        <p:spPr>
          <a:xfrm>
            <a:off x="-32" y="-24000"/>
            <a:ext cx="4429156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Рисунок 14" descr="structure.draw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67" y="428610"/>
            <a:ext cx="3863505" cy="4274172"/>
          </a:xfrm>
          <a:prstGeom prst="rect">
            <a:avLst/>
          </a:prstGeom>
        </p:spPr>
      </p:pic>
      <p:sp>
        <p:nvSpPr>
          <p:cNvPr id="18" name="Google Shape;251;p40"/>
          <p:cNvSpPr txBox="1">
            <a:spLocks noGrp="1"/>
          </p:cNvSpPr>
          <p:nvPr>
            <p:ph type="subTitle" idx="1"/>
          </p:nvPr>
        </p:nvSpPr>
        <p:spPr>
          <a:xfrm>
            <a:off x="4500562" y="1142990"/>
            <a:ext cx="4214842" cy="35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1400" dirty="0" err="1" smtClean="0">
                <a:latin typeface="+mj-lt"/>
              </a:rPr>
              <a:t>Репозиторий</a:t>
            </a:r>
            <a:r>
              <a:rPr lang="ru-RU" sz="1400" dirty="0" smtClean="0">
                <a:latin typeface="+mj-lt"/>
              </a:rPr>
              <a:t> содержит следующие папки:</a:t>
            </a:r>
          </a:p>
          <a:p>
            <a:pPr marL="482600" indent="-342900">
              <a:buAutoNum type="arabicPeriod"/>
            </a:pPr>
            <a:r>
              <a:rPr lang="en-US" sz="1400" b="1" dirty="0" smtClean="0">
                <a:latin typeface="+mj-lt"/>
              </a:rPr>
              <a:t>scr. </a:t>
            </a:r>
            <a:r>
              <a:rPr lang="ru-RU" sz="1400" dirty="0" smtClean="0">
                <a:latin typeface="+mj-lt"/>
              </a:rPr>
              <a:t>Здесь содержатся две папки, в которых хранятся </a:t>
            </a:r>
            <a:r>
              <a:rPr lang="ru-RU" sz="1400" dirty="0" err="1" smtClean="0">
                <a:latin typeface="+mj-lt"/>
              </a:rPr>
              <a:t>скрипты</a:t>
            </a:r>
            <a:r>
              <a:rPr lang="ru-RU" sz="1400" dirty="0" smtClean="0">
                <a:latin typeface="+mj-lt"/>
              </a:rPr>
              <a:t> для выполнения поставленной задачи.</a:t>
            </a:r>
          </a:p>
          <a:p>
            <a:pPr marL="482600" indent="-342900">
              <a:buAutoNum type="arabicPeriod"/>
            </a:pPr>
            <a:r>
              <a:rPr lang="en-US" sz="1400" b="1" dirty="0" smtClean="0">
                <a:latin typeface="+mj-lt"/>
              </a:rPr>
              <a:t>images. </a:t>
            </a:r>
            <a:r>
              <a:rPr lang="ru-RU" sz="1400" dirty="0" smtClean="0">
                <a:latin typeface="+mj-lt"/>
              </a:rPr>
              <a:t>Здесь находятся все необходимые изображения</a:t>
            </a:r>
          </a:p>
          <a:p>
            <a:pPr marL="482600" indent="-342900">
              <a:buAutoNum type="arabicPeriod"/>
            </a:pPr>
            <a:r>
              <a:rPr lang="en-US" sz="1400" b="1" dirty="0" err="1" smtClean="0">
                <a:latin typeface="+mj-lt"/>
              </a:rPr>
              <a:t>result_data</a:t>
            </a:r>
            <a:r>
              <a:rPr lang="en-US" sz="1400" b="1" dirty="0" smtClean="0">
                <a:latin typeface="+mj-lt"/>
              </a:rPr>
              <a:t>. </a:t>
            </a:r>
            <a:r>
              <a:rPr lang="ru-RU" sz="1400" dirty="0" smtClean="0">
                <a:latin typeface="+mj-lt"/>
              </a:rPr>
              <a:t>Здесь содержится файл с расширением </a:t>
            </a:r>
            <a:r>
              <a:rPr lang="en-US" sz="1400" dirty="0" smtClean="0">
                <a:latin typeface="+mj-lt"/>
              </a:rPr>
              <a:t>.parquet</a:t>
            </a:r>
            <a:r>
              <a:rPr lang="ru-RU" sz="1400" dirty="0" smtClean="0">
                <a:latin typeface="+mj-lt"/>
              </a:rPr>
              <a:t>, в котором отражен результат работы.</a:t>
            </a:r>
          </a:p>
          <a:p>
            <a:endParaRPr lang="ru-RU" sz="1400" dirty="0" smtClean="0">
              <a:latin typeface="+mj-lt"/>
            </a:endParaRPr>
          </a:p>
          <a:p>
            <a:r>
              <a:rPr lang="ru-RU" sz="1400" dirty="0" smtClean="0">
                <a:latin typeface="+mj-lt"/>
              </a:rPr>
              <a:t>Также в </a:t>
            </a:r>
            <a:r>
              <a:rPr lang="ru-RU" sz="1400" dirty="0" err="1" smtClean="0">
                <a:latin typeface="+mj-lt"/>
              </a:rPr>
              <a:t>репозитории</a:t>
            </a:r>
            <a:r>
              <a:rPr lang="ru-RU" sz="1400" dirty="0" smtClean="0">
                <a:latin typeface="+mj-lt"/>
              </a:rPr>
              <a:t> находятся файлы </a:t>
            </a:r>
            <a:r>
              <a:rPr lang="en-US" sz="1400" b="1" dirty="0" smtClean="0">
                <a:latin typeface="+mj-lt"/>
              </a:rPr>
              <a:t>raw_data.md</a:t>
            </a:r>
            <a:r>
              <a:rPr lang="en-US" sz="1400" dirty="0" smtClean="0">
                <a:latin typeface="+mj-lt"/>
              </a:rPr>
              <a:t> (</a:t>
            </a:r>
            <a:r>
              <a:rPr lang="ru-RU" sz="1400" dirty="0" smtClean="0">
                <a:latin typeface="+mj-lt"/>
              </a:rPr>
              <a:t>сырые данные, которые необходимо обработать</a:t>
            </a:r>
            <a:r>
              <a:rPr lang="en-US" sz="1400" dirty="0" smtClean="0">
                <a:latin typeface="+mj-lt"/>
              </a:rPr>
              <a:t>)</a:t>
            </a:r>
            <a:r>
              <a:rPr lang="ru-RU" sz="1400" dirty="0" smtClean="0">
                <a:latin typeface="+mj-lt"/>
              </a:rPr>
              <a:t>, </a:t>
            </a:r>
            <a:r>
              <a:rPr lang="en-US" sz="1400" b="1" dirty="0" smtClean="0">
                <a:latin typeface="+mj-lt"/>
              </a:rPr>
              <a:t>task.md </a:t>
            </a:r>
            <a:r>
              <a:rPr lang="ru-RU" sz="1400" dirty="0" smtClean="0">
                <a:latin typeface="+mj-lt"/>
              </a:rPr>
              <a:t>(описание задания), </a:t>
            </a:r>
            <a:r>
              <a:rPr lang="en-US" sz="1400" b="1" dirty="0" smtClean="0">
                <a:latin typeface="+mj-lt"/>
              </a:rPr>
              <a:t>README.MD </a:t>
            </a:r>
            <a:r>
              <a:rPr lang="ru-RU" sz="1400" dirty="0" smtClean="0">
                <a:latin typeface="+mj-lt"/>
              </a:rPr>
              <a:t>(описание проекта)</a:t>
            </a:r>
            <a:endParaRPr lang="ru-RU" sz="1400" dirty="0">
              <a:latin typeface="+mj-lt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p41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Рисунок 16" descr="taxi.draw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896184"/>
            <a:ext cx="8858312" cy="3961582"/>
          </a:xfrm>
          <a:prstGeom prst="rect">
            <a:avLst/>
          </a:prstGeom>
        </p:spPr>
      </p:pic>
      <p:sp>
        <p:nvSpPr>
          <p:cNvPr id="18" name="Google Shape;281;p42"/>
          <p:cNvSpPr txBox="1">
            <a:spLocks noGrp="1"/>
          </p:cNvSpPr>
          <p:nvPr>
            <p:ph type="title"/>
          </p:nvPr>
        </p:nvSpPr>
        <p:spPr>
          <a:xfrm>
            <a:off x="1357290" y="-18"/>
            <a:ext cx="6643734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+mj-lt"/>
              </a:rPr>
              <a:t>Структура хранилища данных</a:t>
            </a:r>
            <a:endParaRPr sz="2800">
              <a:latin typeface="+mj-lt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/>
          <p:nvPr/>
        </p:nvSpPr>
        <p:spPr>
          <a:xfrm>
            <a:off x="928662" y="571486"/>
            <a:ext cx="3183507" cy="17055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dirty="0" smtClean="0"/>
              <a:t>Загрузка сырых данных </a:t>
            </a:r>
            <a:r>
              <a:rPr lang="ru-RU" dirty="0" smtClean="0"/>
              <a:t>в </a:t>
            </a:r>
            <a:r>
              <a:rPr lang="ru-RU" b="1" dirty="0" err="1" smtClean="0"/>
              <a:t>raw</a:t>
            </a:r>
            <a:r>
              <a:rPr lang="ru-RU" b="1" dirty="0" smtClean="0"/>
              <a:t> </a:t>
            </a:r>
            <a:r>
              <a:rPr lang="ru-RU" b="1" dirty="0" err="1" smtClean="0"/>
              <a:t>layer</a:t>
            </a:r>
            <a:r>
              <a:rPr lang="ru-RU" b="1" dirty="0" smtClean="0"/>
              <a:t> </a:t>
            </a:r>
            <a:r>
              <a:rPr lang="ru-RU" dirty="0" smtClean="0"/>
              <a:t>без обработки</a:t>
            </a:r>
            <a:endParaRPr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336" name="Google Shape;336;p46"/>
          <p:cNvSpPr/>
          <p:nvPr/>
        </p:nvSpPr>
        <p:spPr>
          <a:xfrm>
            <a:off x="928662" y="2714626"/>
            <a:ext cx="3214710" cy="142876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1"/>
                </a:solidFill>
                <a:latin typeface="+mj-lt"/>
                <a:ea typeface="Anybody SemiBold"/>
                <a:cs typeface="Anybody SemiBold"/>
                <a:sym typeface="Anybody SemiBold"/>
              </a:rPr>
              <a:t>Формирование </a:t>
            </a:r>
            <a:r>
              <a:rPr lang="ru-RU" b="1" dirty="0" smtClean="0">
                <a:solidFill>
                  <a:schemeClr val="dk1"/>
                </a:solidFill>
                <a:latin typeface="+mj-lt"/>
                <a:ea typeface="Anybody SemiBold"/>
                <a:cs typeface="Anybody SemiBold"/>
                <a:sym typeface="Anybody SemiBold"/>
              </a:rPr>
              <a:t>витрины</a:t>
            </a:r>
            <a:r>
              <a:rPr lang="ru-RU" dirty="0" smtClean="0">
                <a:solidFill>
                  <a:schemeClr val="dk1"/>
                </a:solidFill>
                <a:latin typeface="+mj-lt"/>
                <a:ea typeface="Anybody SemiBold"/>
                <a:cs typeface="Anybody SemiBold"/>
                <a:sym typeface="Anybody SemiBold"/>
              </a:rPr>
              <a:t> с необходимыми данных</a:t>
            </a:r>
            <a:endParaRPr>
              <a:solidFill>
                <a:schemeClr val="dk1"/>
              </a:solidFill>
              <a:latin typeface="+mj-lt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337" name="Google Shape;337;p46"/>
          <p:cNvSpPr/>
          <p:nvPr/>
        </p:nvSpPr>
        <p:spPr>
          <a:xfrm>
            <a:off x="4786314" y="3500444"/>
            <a:ext cx="3000396" cy="14287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dirty="0" smtClean="0"/>
              <a:t>Аналитика и </a:t>
            </a:r>
            <a:r>
              <a:rPr lang="ru-RU" b="1" dirty="0" smtClean="0"/>
              <a:t>построение </a:t>
            </a:r>
            <a:r>
              <a:rPr lang="ru-RU" b="1" dirty="0" smtClean="0"/>
              <a:t>графиков</a:t>
            </a:r>
            <a:r>
              <a:rPr lang="ru-RU" dirty="0" smtClean="0"/>
              <a:t> в любом инструменте</a:t>
            </a:r>
            <a:endParaRPr lang="ru-RU" dirty="0"/>
          </a:p>
        </p:txBody>
      </p:sp>
      <p:grpSp>
        <p:nvGrpSpPr>
          <p:cNvPr id="345" name="Google Shape;345;p46"/>
          <p:cNvGrpSpPr/>
          <p:nvPr/>
        </p:nvGrpSpPr>
        <p:grpSpPr>
          <a:xfrm>
            <a:off x="518561" y="4418531"/>
            <a:ext cx="402866" cy="369933"/>
            <a:chOff x="6985538" y="307000"/>
            <a:chExt cx="1545325" cy="1419000"/>
          </a:xfrm>
        </p:grpSpPr>
        <p:sp>
          <p:nvSpPr>
            <p:cNvPr id="346" name="Google Shape;346;p46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6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6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6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6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6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336;p46"/>
          <p:cNvSpPr/>
          <p:nvPr/>
        </p:nvSpPr>
        <p:spPr>
          <a:xfrm>
            <a:off x="4714876" y="857238"/>
            <a:ext cx="3000396" cy="1714512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dirty="0" smtClean="0"/>
              <a:t>Загрузка в </a:t>
            </a:r>
            <a:r>
              <a:rPr lang="ru-RU" b="1" dirty="0" err="1" smtClean="0"/>
              <a:t>core</a:t>
            </a:r>
            <a:r>
              <a:rPr lang="ru-RU" b="1" dirty="0" smtClean="0"/>
              <a:t> </a:t>
            </a:r>
            <a:r>
              <a:rPr lang="ru-RU" b="1" dirty="0" err="1" smtClean="0"/>
              <a:t>layer</a:t>
            </a:r>
            <a:r>
              <a:rPr lang="ru-RU" b="1" dirty="0" smtClean="0"/>
              <a:t> </a:t>
            </a:r>
            <a:r>
              <a:rPr lang="ru-RU" dirty="0" smtClean="0"/>
              <a:t>очищенных данных, необходимых для решения задания</a:t>
            </a:r>
            <a:endParaRPr lang="ru-RU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cxnSp>
        <p:nvCxnSpPr>
          <p:cNvPr id="25" name="Соединительная линия уступом 24"/>
          <p:cNvCxnSpPr>
            <a:stCxn id="334" idx="3"/>
            <a:endCxn id="23" idx="1"/>
          </p:cNvCxnSpPr>
          <p:nvPr/>
        </p:nvCxnSpPr>
        <p:spPr>
          <a:xfrm>
            <a:off x="4112169" y="1424273"/>
            <a:ext cx="602707" cy="2902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23" idx="2"/>
            <a:endCxn id="336" idx="0"/>
          </p:cNvCxnSpPr>
          <p:nvPr/>
        </p:nvCxnSpPr>
        <p:spPr>
          <a:xfrm rot="5400000">
            <a:off x="4304108" y="803660"/>
            <a:ext cx="142876" cy="36790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336" idx="3"/>
            <a:endCxn id="337" idx="1"/>
          </p:cNvCxnSpPr>
          <p:nvPr/>
        </p:nvCxnSpPr>
        <p:spPr>
          <a:xfrm>
            <a:off x="4143372" y="3429006"/>
            <a:ext cx="642942" cy="7858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603</Words>
  <PresentationFormat>Экран (16:9)</PresentationFormat>
  <Paragraphs>55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Anybody SemiBold</vt:lpstr>
      <vt:lpstr>Albert Sans</vt:lpstr>
      <vt:lpstr>Data Analysis Consulting by Slidesgo</vt:lpstr>
      <vt:lpstr>Проект №5  Служба такси</vt:lpstr>
      <vt:lpstr>Цель проекта</vt:lpstr>
      <vt:lpstr>Описание задачи</vt:lpstr>
      <vt:lpstr>Табл. Поездки такси в Нью-Йорке</vt:lpstr>
      <vt:lpstr>02</vt:lpstr>
      <vt:lpstr>Используемые технологии </vt:lpstr>
      <vt:lpstr>Организация репозитория</vt:lpstr>
      <vt:lpstr>Структура хранилища данных</vt:lpstr>
      <vt:lpstr>Слайд 9</vt:lpstr>
      <vt:lpstr>Аналитика и построение графиков.</vt:lpstr>
      <vt:lpstr>Слайд 11</vt:lpstr>
      <vt:lpstr>Слайд 12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№5  Служба такси</dc:title>
  <dc:creator>Анна Беспалова</dc:creator>
  <cp:lastModifiedBy>Анна Беспалова</cp:lastModifiedBy>
  <cp:revision>11</cp:revision>
  <dcterms:modified xsi:type="dcterms:W3CDTF">2023-09-03T10:16:40Z</dcterms:modified>
</cp:coreProperties>
</file>