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57" r:id="rId5"/>
    <p:sldId id="259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4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5730" autoAdjust="0"/>
    <p:restoredTop sz="94731" autoAdjust="0"/>
  </p:normalViewPr>
  <p:slideViewPr>
    <p:cSldViewPr snapToGrid="0">
      <p:cViewPr varScale="1">
        <p:scale>
          <a:sx n="91" d="100"/>
          <a:sy n="91" d="100"/>
        </p:scale>
        <p:origin x="96" y="612"/>
      </p:cViewPr>
      <p:guideLst/>
    </p:cSldViewPr>
  </p:slideViewPr>
  <p:outlineViewPr>
    <p:cViewPr>
      <p:scale>
        <a:sx n="33" d="100"/>
        <a:sy n="33" d="100"/>
      </p:scale>
      <p:origin x="0" y="-114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E96494-F53C-4E4C-94C5-E8506B78BA8D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IN"/>
        </a:p>
      </dgm:t>
    </dgm:pt>
    <dgm:pt modelId="{68016675-F1D6-4EAA-A192-D9730EA1E186}">
      <dgm:prSet phldrT="[Text]"/>
      <dgm:spPr/>
      <dgm:t>
        <a:bodyPr/>
        <a:lstStyle/>
        <a:p>
          <a:r>
            <a:rPr lang="en-IN" dirty="0"/>
            <a:t>Main Screen</a:t>
          </a:r>
        </a:p>
      </dgm:t>
    </dgm:pt>
    <dgm:pt modelId="{19AF1131-57EC-4B7C-B592-B8477584151E}" type="parTrans" cxnId="{F1AC3F45-F0FB-48CD-8019-B84B7BB038A9}">
      <dgm:prSet/>
      <dgm:spPr/>
      <dgm:t>
        <a:bodyPr/>
        <a:lstStyle/>
        <a:p>
          <a:endParaRPr lang="en-IN"/>
        </a:p>
      </dgm:t>
    </dgm:pt>
    <dgm:pt modelId="{6C52116F-4C95-42EC-8ABD-59DBFE61F3A5}" type="sibTrans" cxnId="{F1AC3F45-F0FB-48CD-8019-B84B7BB038A9}">
      <dgm:prSet/>
      <dgm:spPr/>
      <dgm:t>
        <a:bodyPr/>
        <a:lstStyle/>
        <a:p>
          <a:endParaRPr lang="en-IN"/>
        </a:p>
      </dgm:t>
    </dgm:pt>
    <dgm:pt modelId="{63693AB6-B846-4366-A1B2-F91667FED4DB}">
      <dgm:prSet phldrT="[Text]"/>
      <dgm:spPr/>
      <dgm:t>
        <a:bodyPr/>
        <a:lstStyle/>
        <a:p>
          <a:r>
            <a:rPr lang="en-IN" dirty="0" err="1"/>
            <a:t>Patashala</a:t>
          </a:r>
          <a:r>
            <a:rPr lang="en-IN" dirty="0"/>
            <a:t> </a:t>
          </a:r>
          <a:r>
            <a:rPr lang="en-IN" dirty="0" err="1"/>
            <a:t>mgmt</a:t>
          </a:r>
          <a:endParaRPr lang="en-IN" dirty="0"/>
        </a:p>
      </dgm:t>
    </dgm:pt>
    <dgm:pt modelId="{41ECF8C1-A81A-45C9-AC94-FC1C06C7C3FD}" type="parTrans" cxnId="{5023D486-C34B-4874-A3C5-F793DB1EFFFB}">
      <dgm:prSet/>
      <dgm:spPr/>
      <dgm:t>
        <a:bodyPr/>
        <a:lstStyle/>
        <a:p>
          <a:endParaRPr lang="en-IN"/>
        </a:p>
      </dgm:t>
    </dgm:pt>
    <dgm:pt modelId="{CFC5A8B5-8E01-4BA2-9B57-6E82429F77E9}" type="sibTrans" cxnId="{5023D486-C34B-4874-A3C5-F793DB1EFFFB}">
      <dgm:prSet/>
      <dgm:spPr/>
      <dgm:t>
        <a:bodyPr/>
        <a:lstStyle/>
        <a:p>
          <a:endParaRPr lang="en-IN"/>
        </a:p>
      </dgm:t>
    </dgm:pt>
    <dgm:pt modelId="{FD078BFD-B882-4F7B-A4DB-11CA573D4AD8}">
      <dgm:prSet phldrT="[Text]"/>
      <dgm:spPr/>
      <dgm:t>
        <a:bodyPr/>
        <a:lstStyle/>
        <a:p>
          <a:r>
            <a:rPr lang="en-IN" dirty="0" err="1"/>
            <a:t>Varshikam</a:t>
          </a:r>
          <a:endParaRPr lang="en-IN" dirty="0"/>
        </a:p>
      </dgm:t>
    </dgm:pt>
    <dgm:pt modelId="{F69873DC-258A-4865-B09A-4A2B47EAF5DE}" type="parTrans" cxnId="{7A2E0FDF-415D-4907-B6A4-3178421AD350}">
      <dgm:prSet/>
      <dgm:spPr/>
      <dgm:t>
        <a:bodyPr/>
        <a:lstStyle/>
        <a:p>
          <a:endParaRPr lang="en-IN"/>
        </a:p>
      </dgm:t>
    </dgm:pt>
    <dgm:pt modelId="{56BF850F-10C0-4AEE-B4E6-300B965B181E}" type="sibTrans" cxnId="{7A2E0FDF-415D-4907-B6A4-3178421AD350}">
      <dgm:prSet/>
      <dgm:spPr/>
      <dgm:t>
        <a:bodyPr/>
        <a:lstStyle/>
        <a:p>
          <a:endParaRPr lang="en-IN"/>
        </a:p>
      </dgm:t>
    </dgm:pt>
    <dgm:pt modelId="{C17D41FF-9039-43C1-9135-4623BE669975}">
      <dgm:prSet phldrT="[Text]"/>
      <dgm:spPr/>
      <dgm:t>
        <a:bodyPr/>
        <a:lstStyle/>
        <a:p>
          <a:r>
            <a:rPr lang="en-IN" dirty="0" err="1"/>
            <a:t>Poorthy</a:t>
          </a:r>
          <a:endParaRPr lang="en-IN" dirty="0"/>
        </a:p>
      </dgm:t>
    </dgm:pt>
    <dgm:pt modelId="{85AF375A-15B3-445C-A5CC-86277F50752E}" type="parTrans" cxnId="{048AA34A-59C0-4344-8690-8DD0999486B2}">
      <dgm:prSet/>
      <dgm:spPr/>
      <dgm:t>
        <a:bodyPr/>
        <a:lstStyle/>
        <a:p>
          <a:endParaRPr lang="en-IN"/>
        </a:p>
      </dgm:t>
    </dgm:pt>
    <dgm:pt modelId="{B7045759-B2AD-49BF-BF94-7B16C109A765}" type="sibTrans" cxnId="{048AA34A-59C0-4344-8690-8DD0999486B2}">
      <dgm:prSet/>
      <dgm:spPr/>
      <dgm:t>
        <a:bodyPr/>
        <a:lstStyle/>
        <a:p>
          <a:endParaRPr lang="en-IN"/>
        </a:p>
      </dgm:t>
    </dgm:pt>
    <dgm:pt modelId="{48684CB7-C26D-4E20-83C9-90F71930A438}">
      <dgm:prSet phldrT="[Text]"/>
      <dgm:spPr/>
      <dgm:t>
        <a:bodyPr/>
        <a:lstStyle/>
        <a:p>
          <a:r>
            <a:rPr lang="en-IN" dirty="0"/>
            <a:t>New user</a:t>
          </a:r>
        </a:p>
      </dgm:t>
    </dgm:pt>
    <dgm:pt modelId="{AE893507-D8C3-4263-ADEF-3C8E31713DDC}" type="parTrans" cxnId="{2C4433EA-86C2-4DC2-96EC-D77A8BEC6D35}">
      <dgm:prSet/>
      <dgm:spPr/>
      <dgm:t>
        <a:bodyPr/>
        <a:lstStyle/>
        <a:p>
          <a:endParaRPr lang="en-IN"/>
        </a:p>
      </dgm:t>
    </dgm:pt>
    <dgm:pt modelId="{4FF30A56-13F4-4723-A2A0-9A7B87B21FB4}" type="sibTrans" cxnId="{2C4433EA-86C2-4DC2-96EC-D77A8BEC6D35}">
      <dgm:prSet/>
      <dgm:spPr/>
      <dgm:t>
        <a:bodyPr/>
        <a:lstStyle/>
        <a:p>
          <a:endParaRPr lang="en-IN"/>
        </a:p>
      </dgm:t>
    </dgm:pt>
    <dgm:pt modelId="{164E99BB-801B-4361-8338-85C4521F1EDC}">
      <dgm:prSet phldrT="[Text]"/>
      <dgm:spPr/>
      <dgm:t>
        <a:bodyPr/>
        <a:lstStyle/>
        <a:p>
          <a:r>
            <a:rPr lang="en-IN" dirty="0"/>
            <a:t>Existing user</a:t>
          </a:r>
        </a:p>
      </dgm:t>
    </dgm:pt>
    <dgm:pt modelId="{9B46F3C6-6025-4203-BC00-9E1E3830885A}" type="parTrans" cxnId="{BF2FFB28-4BA2-4C24-9F50-D8BAE5CEC62A}">
      <dgm:prSet/>
      <dgm:spPr/>
      <dgm:t>
        <a:bodyPr/>
        <a:lstStyle/>
        <a:p>
          <a:endParaRPr lang="en-IN"/>
        </a:p>
      </dgm:t>
    </dgm:pt>
    <dgm:pt modelId="{3AE41107-3F52-4F1C-A7CE-A7B30D087635}" type="sibTrans" cxnId="{BF2FFB28-4BA2-4C24-9F50-D8BAE5CEC62A}">
      <dgm:prSet/>
      <dgm:spPr/>
      <dgm:t>
        <a:bodyPr/>
        <a:lstStyle/>
        <a:p>
          <a:endParaRPr lang="en-IN"/>
        </a:p>
      </dgm:t>
    </dgm:pt>
    <dgm:pt modelId="{472D5EBF-C8DA-442C-A945-95F0493B0DB5}">
      <dgm:prSet phldrT="[Text]"/>
      <dgm:spPr/>
      <dgm:t>
        <a:bodyPr/>
        <a:lstStyle/>
        <a:p>
          <a:r>
            <a:rPr lang="en-IN" dirty="0"/>
            <a:t>User Details (Edit Option)</a:t>
          </a:r>
        </a:p>
      </dgm:t>
    </dgm:pt>
    <dgm:pt modelId="{0DBA0AD0-65D1-4E47-A9E9-34C63F5E28B6}" type="parTrans" cxnId="{D470C850-DA0B-46E7-89E5-DB0039587592}">
      <dgm:prSet/>
      <dgm:spPr/>
      <dgm:t>
        <a:bodyPr/>
        <a:lstStyle/>
        <a:p>
          <a:endParaRPr lang="en-IN"/>
        </a:p>
      </dgm:t>
    </dgm:pt>
    <dgm:pt modelId="{573897B0-06AC-4474-A1E7-A24821527905}" type="sibTrans" cxnId="{D470C850-DA0B-46E7-89E5-DB0039587592}">
      <dgm:prSet/>
      <dgm:spPr/>
      <dgm:t>
        <a:bodyPr/>
        <a:lstStyle/>
        <a:p>
          <a:endParaRPr lang="en-IN"/>
        </a:p>
      </dgm:t>
    </dgm:pt>
    <dgm:pt modelId="{20972311-98D3-42BD-9ED2-D12CD07ED2EF}">
      <dgm:prSet phldrT="[Text]"/>
      <dgm:spPr/>
      <dgm:t>
        <a:bodyPr/>
        <a:lstStyle/>
        <a:p>
          <a:r>
            <a:rPr lang="en-IN" dirty="0"/>
            <a:t>New </a:t>
          </a:r>
          <a:r>
            <a:rPr lang="en-IN" dirty="0" err="1"/>
            <a:t>Patashala</a:t>
          </a:r>
          <a:endParaRPr lang="en-IN" dirty="0"/>
        </a:p>
      </dgm:t>
    </dgm:pt>
    <dgm:pt modelId="{F908753C-5821-4C87-9E69-27911BDADFF5}" type="parTrans" cxnId="{3461395D-A7BA-4CFC-B09F-9331A6289027}">
      <dgm:prSet/>
      <dgm:spPr/>
      <dgm:t>
        <a:bodyPr/>
        <a:lstStyle/>
        <a:p>
          <a:endParaRPr lang="en-IN"/>
        </a:p>
      </dgm:t>
    </dgm:pt>
    <dgm:pt modelId="{5946D0B8-5F7D-4DC7-BD91-F1DFA0F9A410}" type="sibTrans" cxnId="{3461395D-A7BA-4CFC-B09F-9331A6289027}">
      <dgm:prSet/>
      <dgm:spPr/>
      <dgm:t>
        <a:bodyPr/>
        <a:lstStyle/>
        <a:p>
          <a:endParaRPr lang="en-IN"/>
        </a:p>
      </dgm:t>
    </dgm:pt>
    <dgm:pt modelId="{1A29EF6B-816A-4D1F-A0FF-F25F4541C124}">
      <dgm:prSet phldrT="[Text]"/>
      <dgm:spPr/>
      <dgm:t>
        <a:bodyPr/>
        <a:lstStyle/>
        <a:p>
          <a:r>
            <a:rPr lang="en-IN" dirty="0"/>
            <a:t>List of completed </a:t>
          </a:r>
          <a:r>
            <a:rPr lang="en-IN" dirty="0" err="1"/>
            <a:t>varshikams</a:t>
          </a:r>
          <a:endParaRPr lang="en-IN" dirty="0"/>
        </a:p>
      </dgm:t>
    </dgm:pt>
    <dgm:pt modelId="{822DD8EA-8E00-4451-B062-5B193597D953}" type="parTrans" cxnId="{F27040EF-44C3-47E6-9745-D44FFA1106CD}">
      <dgm:prSet/>
      <dgm:spPr/>
      <dgm:t>
        <a:bodyPr/>
        <a:lstStyle/>
        <a:p>
          <a:endParaRPr lang="en-IN"/>
        </a:p>
      </dgm:t>
    </dgm:pt>
    <dgm:pt modelId="{E50E17B0-4E3A-47F7-8407-7BA1B4C86A46}" type="sibTrans" cxnId="{F27040EF-44C3-47E6-9745-D44FFA1106CD}">
      <dgm:prSet/>
      <dgm:spPr/>
      <dgm:t>
        <a:bodyPr/>
        <a:lstStyle/>
        <a:p>
          <a:endParaRPr lang="en-IN"/>
        </a:p>
      </dgm:t>
    </dgm:pt>
    <dgm:pt modelId="{EDBF90CE-88FD-4030-811C-F1920D7A573E}">
      <dgm:prSet phldrT="[Text]"/>
      <dgm:spPr/>
      <dgm:t>
        <a:bodyPr/>
        <a:lstStyle/>
        <a:p>
          <a:r>
            <a:rPr lang="en-IN" dirty="0"/>
            <a:t>List of previous exams</a:t>
          </a:r>
        </a:p>
      </dgm:t>
    </dgm:pt>
    <dgm:pt modelId="{D2EDD92F-F4F1-413E-9D52-801DA5EC38C5}" type="parTrans" cxnId="{E4AA57C0-9B8D-4ABE-BC21-228438FF7386}">
      <dgm:prSet/>
      <dgm:spPr/>
      <dgm:t>
        <a:bodyPr/>
        <a:lstStyle/>
        <a:p>
          <a:endParaRPr lang="en-IN"/>
        </a:p>
      </dgm:t>
    </dgm:pt>
    <dgm:pt modelId="{F6137BF3-07D5-4B83-A2CE-77A23EF7266E}" type="sibTrans" cxnId="{E4AA57C0-9B8D-4ABE-BC21-228438FF7386}">
      <dgm:prSet/>
      <dgm:spPr/>
      <dgm:t>
        <a:bodyPr/>
        <a:lstStyle/>
        <a:p>
          <a:endParaRPr lang="en-IN"/>
        </a:p>
      </dgm:t>
    </dgm:pt>
    <dgm:pt modelId="{74F0A9C3-044D-48D3-8917-F76E30F5227E}">
      <dgm:prSet phldrT="[Text]"/>
      <dgm:spPr/>
      <dgm:t>
        <a:bodyPr/>
        <a:lstStyle/>
        <a:p>
          <a:r>
            <a:rPr lang="en-IN" dirty="0"/>
            <a:t>Current / Latest Exam</a:t>
          </a:r>
        </a:p>
      </dgm:t>
    </dgm:pt>
    <dgm:pt modelId="{3EF830A8-9EAC-4FAD-A515-A7BB765A1046}" type="parTrans" cxnId="{64BE6CE1-D5E3-4370-9EC1-9C299BB2E893}">
      <dgm:prSet/>
      <dgm:spPr/>
      <dgm:t>
        <a:bodyPr/>
        <a:lstStyle/>
        <a:p>
          <a:endParaRPr lang="en-IN"/>
        </a:p>
      </dgm:t>
    </dgm:pt>
    <dgm:pt modelId="{D8529060-C0C2-48B9-8FB0-4C8738BC18D2}" type="sibTrans" cxnId="{64BE6CE1-D5E3-4370-9EC1-9C299BB2E893}">
      <dgm:prSet/>
      <dgm:spPr/>
      <dgm:t>
        <a:bodyPr/>
        <a:lstStyle/>
        <a:p>
          <a:endParaRPr lang="en-IN"/>
        </a:p>
      </dgm:t>
    </dgm:pt>
    <dgm:pt modelId="{C21E68F6-B91B-4528-BE33-2E310B2A31A7}">
      <dgm:prSet phldrT="[Text]"/>
      <dgm:spPr/>
      <dgm:t>
        <a:bodyPr/>
        <a:lstStyle/>
        <a:p>
          <a:r>
            <a:rPr lang="en-IN" dirty="0"/>
            <a:t>Create a new </a:t>
          </a:r>
          <a:r>
            <a:rPr lang="en-IN" dirty="0" err="1"/>
            <a:t>poorthy</a:t>
          </a:r>
          <a:r>
            <a:rPr lang="en-IN" dirty="0"/>
            <a:t> exam</a:t>
          </a:r>
        </a:p>
      </dgm:t>
    </dgm:pt>
    <dgm:pt modelId="{B1B5B064-507A-428C-B2CB-A1902F1515F0}" type="parTrans" cxnId="{3D55C0D6-98A8-492A-954C-1B16439DF5C4}">
      <dgm:prSet/>
      <dgm:spPr/>
      <dgm:t>
        <a:bodyPr/>
        <a:lstStyle/>
        <a:p>
          <a:endParaRPr lang="en-IN"/>
        </a:p>
      </dgm:t>
    </dgm:pt>
    <dgm:pt modelId="{32DDDAE0-9DD5-480E-BEFC-9C71050A8E95}" type="sibTrans" cxnId="{3D55C0D6-98A8-492A-954C-1B16439DF5C4}">
      <dgm:prSet/>
      <dgm:spPr/>
      <dgm:t>
        <a:bodyPr/>
        <a:lstStyle/>
        <a:p>
          <a:endParaRPr lang="en-IN"/>
        </a:p>
      </dgm:t>
    </dgm:pt>
    <dgm:pt modelId="{13589F9D-4460-4A07-9D29-524FEACDE3BB}">
      <dgm:prSet phldrT="[Text]"/>
      <dgm:spPr/>
      <dgm:t>
        <a:bodyPr/>
        <a:lstStyle/>
        <a:p>
          <a:r>
            <a:rPr lang="en-IN" dirty="0" err="1"/>
            <a:t>Patashala</a:t>
          </a:r>
          <a:r>
            <a:rPr lang="en-IN" dirty="0"/>
            <a:t> Details</a:t>
          </a:r>
        </a:p>
      </dgm:t>
    </dgm:pt>
    <dgm:pt modelId="{AD38ACA6-421E-438C-AC43-98EFCC35B93D}" type="parTrans" cxnId="{5467DBCA-C7FB-42E0-AC0C-F63E8338FA0A}">
      <dgm:prSet/>
      <dgm:spPr/>
      <dgm:t>
        <a:bodyPr/>
        <a:lstStyle/>
        <a:p>
          <a:endParaRPr lang="en-IN"/>
        </a:p>
      </dgm:t>
    </dgm:pt>
    <dgm:pt modelId="{D88240A1-6C7F-4D0D-A1E9-08D6272055A3}" type="sibTrans" cxnId="{5467DBCA-C7FB-42E0-AC0C-F63E8338FA0A}">
      <dgm:prSet/>
      <dgm:spPr/>
      <dgm:t>
        <a:bodyPr/>
        <a:lstStyle/>
        <a:p>
          <a:endParaRPr lang="en-IN"/>
        </a:p>
      </dgm:t>
    </dgm:pt>
    <dgm:pt modelId="{726E2D64-AE72-4D5C-B773-D145846773A8}">
      <dgm:prSet phldrT="[Text]"/>
      <dgm:spPr/>
      <dgm:t>
        <a:bodyPr/>
        <a:lstStyle/>
        <a:p>
          <a:r>
            <a:rPr lang="en-IN" dirty="0" err="1"/>
            <a:t>Varshikam</a:t>
          </a:r>
          <a:r>
            <a:rPr lang="en-IN" dirty="0"/>
            <a:t> Details</a:t>
          </a:r>
        </a:p>
      </dgm:t>
    </dgm:pt>
    <dgm:pt modelId="{EFF75556-D447-4FBF-A145-2545018E2610}" type="parTrans" cxnId="{B921416E-15E1-4811-99FC-733CF31E535D}">
      <dgm:prSet/>
      <dgm:spPr/>
      <dgm:t>
        <a:bodyPr/>
        <a:lstStyle/>
        <a:p>
          <a:endParaRPr lang="en-IN"/>
        </a:p>
      </dgm:t>
    </dgm:pt>
    <dgm:pt modelId="{8A88A0EB-CF12-41E1-8644-E672AA32B8E8}" type="sibTrans" cxnId="{B921416E-15E1-4811-99FC-733CF31E535D}">
      <dgm:prSet/>
      <dgm:spPr/>
      <dgm:t>
        <a:bodyPr/>
        <a:lstStyle/>
        <a:p>
          <a:endParaRPr lang="en-IN"/>
        </a:p>
      </dgm:t>
    </dgm:pt>
    <dgm:pt modelId="{1AE53113-308B-47AB-B0FA-72C699280F33}">
      <dgm:prSet phldrT="[Text]"/>
      <dgm:spPr/>
      <dgm:t>
        <a:bodyPr/>
        <a:lstStyle/>
        <a:p>
          <a:r>
            <a:rPr lang="en-IN" dirty="0" err="1"/>
            <a:t>Poorthy</a:t>
          </a:r>
          <a:r>
            <a:rPr lang="en-IN" dirty="0"/>
            <a:t> Details</a:t>
          </a:r>
        </a:p>
      </dgm:t>
    </dgm:pt>
    <dgm:pt modelId="{90932851-19AD-41B0-92A8-6AC022A8C3A7}" type="parTrans" cxnId="{AB7CE0B3-86BE-402E-9BDD-B576E6ABB5BD}">
      <dgm:prSet/>
      <dgm:spPr/>
      <dgm:t>
        <a:bodyPr/>
        <a:lstStyle/>
        <a:p>
          <a:endParaRPr lang="en-IN"/>
        </a:p>
      </dgm:t>
    </dgm:pt>
    <dgm:pt modelId="{590A076E-CE8D-4B64-B958-6C3DE2C874AF}" type="sibTrans" cxnId="{AB7CE0B3-86BE-402E-9BDD-B576E6ABB5BD}">
      <dgm:prSet/>
      <dgm:spPr/>
      <dgm:t>
        <a:bodyPr/>
        <a:lstStyle/>
        <a:p>
          <a:endParaRPr lang="en-IN"/>
        </a:p>
      </dgm:t>
    </dgm:pt>
    <dgm:pt modelId="{789E2A91-8B6E-461C-AED1-45A64F43A900}">
      <dgm:prSet phldrT="[Text]"/>
      <dgm:spPr/>
      <dgm:t>
        <a:bodyPr/>
        <a:lstStyle/>
        <a:p>
          <a:r>
            <a:rPr lang="en-IN" dirty="0"/>
            <a:t>Sanskrit Qualification</a:t>
          </a:r>
        </a:p>
      </dgm:t>
    </dgm:pt>
    <dgm:pt modelId="{340ED806-D3E7-4C39-A678-5F552E08475C}" type="parTrans" cxnId="{C318063A-AF3C-48CC-AAC4-07C787D9C064}">
      <dgm:prSet/>
      <dgm:spPr/>
      <dgm:t>
        <a:bodyPr/>
        <a:lstStyle/>
        <a:p>
          <a:endParaRPr lang="en-IN"/>
        </a:p>
      </dgm:t>
    </dgm:pt>
    <dgm:pt modelId="{F407C5FA-58C6-4F56-AFE4-42AB6D6EA7B5}" type="sibTrans" cxnId="{C318063A-AF3C-48CC-AAC4-07C787D9C064}">
      <dgm:prSet/>
      <dgm:spPr/>
      <dgm:t>
        <a:bodyPr/>
        <a:lstStyle/>
        <a:p>
          <a:endParaRPr lang="en-IN"/>
        </a:p>
      </dgm:t>
    </dgm:pt>
    <dgm:pt modelId="{32B05AB7-6DC9-4CE6-A0C6-02B80168A0C7}">
      <dgm:prSet phldrT="[Text]"/>
      <dgm:spPr/>
      <dgm:t>
        <a:bodyPr/>
        <a:lstStyle/>
        <a:p>
          <a:r>
            <a:rPr lang="en-IN" dirty="0"/>
            <a:t>Bank details</a:t>
          </a:r>
        </a:p>
      </dgm:t>
    </dgm:pt>
    <dgm:pt modelId="{2176CB17-5BF2-4565-8D4D-D8B1FFA7114D}" type="parTrans" cxnId="{91A1FEDE-E486-4289-B215-BE4BA06C28A2}">
      <dgm:prSet/>
      <dgm:spPr/>
      <dgm:t>
        <a:bodyPr/>
        <a:lstStyle/>
        <a:p>
          <a:endParaRPr lang="en-IN"/>
        </a:p>
      </dgm:t>
    </dgm:pt>
    <dgm:pt modelId="{14128B16-20F7-4DBE-9859-5275F8C780A5}" type="sibTrans" cxnId="{91A1FEDE-E486-4289-B215-BE4BA06C28A2}">
      <dgm:prSet/>
      <dgm:spPr/>
      <dgm:t>
        <a:bodyPr/>
        <a:lstStyle/>
        <a:p>
          <a:endParaRPr lang="en-IN"/>
        </a:p>
      </dgm:t>
    </dgm:pt>
    <dgm:pt modelId="{E52F3F18-1832-4DC8-8C56-6E1CA8E84707}">
      <dgm:prSet phldrT="[Text]"/>
      <dgm:spPr/>
      <dgm:t>
        <a:bodyPr/>
        <a:lstStyle/>
        <a:p>
          <a:r>
            <a:rPr lang="en-IN" dirty="0"/>
            <a:t>List of </a:t>
          </a:r>
          <a:r>
            <a:rPr lang="en-IN" dirty="0" err="1"/>
            <a:t>Patashala</a:t>
          </a:r>
          <a:r>
            <a:rPr lang="en-IN" dirty="0"/>
            <a:t>-s</a:t>
          </a:r>
        </a:p>
      </dgm:t>
    </dgm:pt>
    <dgm:pt modelId="{9B3785D7-1351-4E8D-9733-2FAE9DD09347}" type="parTrans" cxnId="{ADABA150-ED6A-4B96-9E25-E6A844FAB81D}">
      <dgm:prSet/>
      <dgm:spPr/>
      <dgm:t>
        <a:bodyPr/>
        <a:lstStyle/>
        <a:p>
          <a:endParaRPr lang="en-IN"/>
        </a:p>
      </dgm:t>
    </dgm:pt>
    <dgm:pt modelId="{F66198A3-FDD2-4D39-A2B5-08397E369809}" type="sibTrans" cxnId="{ADABA150-ED6A-4B96-9E25-E6A844FAB81D}">
      <dgm:prSet/>
      <dgm:spPr/>
      <dgm:t>
        <a:bodyPr/>
        <a:lstStyle/>
        <a:p>
          <a:endParaRPr lang="en-IN"/>
        </a:p>
      </dgm:t>
    </dgm:pt>
    <dgm:pt modelId="{D5955509-6ED2-4E05-BDAA-7DC3892D0FD8}">
      <dgm:prSet phldrT="[Text]"/>
      <dgm:spPr/>
      <dgm:t>
        <a:bodyPr/>
        <a:lstStyle/>
        <a:p>
          <a:r>
            <a:rPr lang="en-IN"/>
            <a:t>User </a:t>
          </a:r>
          <a:r>
            <a:rPr lang="en-IN" dirty="0" err="1"/>
            <a:t>mgmt</a:t>
          </a:r>
          <a:endParaRPr lang="en-IN" dirty="0"/>
        </a:p>
      </dgm:t>
    </dgm:pt>
    <dgm:pt modelId="{9C140574-BF37-4E3C-9655-87D4BF00E3A0}" type="parTrans" cxnId="{102AFDED-6A62-4F23-90D4-5D0726BC0981}">
      <dgm:prSet/>
      <dgm:spPr/>
      <dgm:t>
        <a:bodyPr/>
        <a:lstStyle/>
        <a:p>
          <a:endParaRPr lang="en-IN"/>
        </a:p>
      </dgm:t>
    </dgm:pt>
    <dgm:pt modelId="{1AC2BAC7-4305-4A96-A0C7-512B3AE81892}" type="sibTrans" cxnId="{102AFDED-6A62-4F23-90D4-5D0726BC0981}">
      <dgm:prSet/>
      <dgm:spPr/>
      <dgm:t>
        <a:bodyPr/>
        <a:lstStyle/>
        <a:p>
          <a:endParaRPr lang="en-IN"/>
        </a:p>
      </dgm:t>
    </dgm:pt>
    <dgm:pt modelId="{B0318D70-9063-4010-98F5-9C6A0FBA2291}">
      <dgm:prSet phldrT="[Text]"/>
      <dgm:spPr/>
      <dgm:t>
        <a:bodyPr/>
        <a:lstStyle/>
        <a:p>
          <a:r>
            <a:rPr lang="en-IN" dirty="0"/>
            <a:t>Lis of </a:t>
          </a:r>
          <a:r>
            <a:rPr lang="en-IN" dirty="0" err="1"/>
            <a:t>varshikams</a:t>
          </a:r>
          <a:r>
            <a:rPr lang="en-IN" dirty="0"/>
            <a:t> in progress</a:t>
          </a:r>
        </a:p>
      </dgm:t>
    </dgm:pt>
    <dgm:pt modelId="{3B97123C-963D-4777-8464-930A23DBF883}" type="parTrans" cxnId="{CF968355-8C09-4194-818D-21BF3EF04912}">
      <dgm:prSet/>
      <dgm:spPr/>
      <dgm:t>
        <a:bodyPr/>
        <a:lstStyle/>
        <a:p>
          <a:endParaRPr lang="en-IN"/>
        </a:p>
      </dgm:t>
    </dgm:pt>
    <dgm:pt modelId="{2D7FE996-12FF-4DED-B552-E4675CBBD9BB}" type="sibTrans" cxnId="{CF968355-8C09-4194-818D-21BF3EF04912}">
      <dgm:prSet/>
      <dgm:spPr/>
      <dgm:t>
        <a:bodyPr/>
        <a:lstStyle/>
        <a:p>
          <a:endParaRPr lang="en-IN"/>
        </a:p>
      </dgm:t>
    </dgm:pt>
    <dgm:pt modelId="{2A3C604E-6B49-4DF4-A451-86B854CBDCEF}">
      <dgm:prSet phldrT="[Text]"/>
      <dgm:spPr/>
      <dgm:t>
        <a:bodyPr/>
        <a:lstStyle/>
        <a:p>
          <a:r>
            <a:rPr lang="en-IN" dirty="0"/>
            <a:t>New </a:t>
          </a:r>
          <a:r>
            <a:rPr lang="en-IN" dirty="0" err="1"/>
            <a:t>varshikam</a:t>
          </a:r>
          <a:endParaRPr lang="en-IN" dirty="0"/>
        </a:p>
      </dgm:t>
    </dgm:pt>
    <dgm:pt modelId="{6BA8832A-F848-43F2-99B8-F46015984E88}" type="parTrans" cxnId="{6B3A0AB3-52BF-4C96-9C29-B403135FF682}">
      <dgm:prSet/>
      <dgm:spPr/>
      <dgm:t>
        <a:bodyPr/>
        <a:lstStyle/>
        <a:p>
          <a:endParaRPr lang="en-IN"/>
        </a:p>
      </dgm:t>
    </dgm:pt>
    <dgm:pt modelId="{77BD59AC-0E52-4E3E-9B4E-8E57AF0DC549}" type="sibTrans" cxnId="{6B3A0AB3-52BF-4C96-9C29-B403135FF682}">
      <dgm:prSet/>
      <dgm:spPr/>
      <dgm:t>
        <a:bodyPr/>
        <a:lstStyle/>
        <a:p>
          <a:endParaRPr lang="en-IN"/>
        </a:p>
      </dgm:t>
    </dgm:pt>
    <dgm:pt modelId="{817B3000-A9BF-4DD8-9FB1-FA1275AE11E0}">
      <dgm:prSet phldrT="[Text]"/>
      <dgm:spPr/>
      <dgm:t>
        <a:bodyPr/>
        <a:lstStyle/>
        <a:p>
          <a:r>
            <a:rPr lang="en-IN" dirty="0"/>
            <a:t>Search options needed</a:t>
          </a:r>
        </a:p>
      </dgm:t>
    </dgm:pt>
    <dgm:pt modelId="{8F000D7A-D6E4-4FE3-8B42-A21B8A2D5A7B}" type="parTrans" cxnId="{8D9AD881-FC45-4144-8D57-1FEE9E487407}">
      <dgm:prSet/>
      <dgm:spPr/>
      <dgm:t>
        <a:bodyPr/>
        <a:lstStyle/>
        <a:p>
          <a:endParaRPr lang="en-IN"/>
        </a:p>
      </dgm:t>
    </dgm:pt>
    <dgm:pt modelId="{88AF8536-5D4D-4BEA-8216-EE70D3724CDD}" type="sibTrans" cxnId="{8D9AD881-FC45-4144-8D57-1FEE9E487407}">
      <dgm:prSet/>
      <dgm:spPr/>
      <dgm:t>
        <a:bodyPr/>
        <a:lstStyle/>
        <a:p>
          <a:endParaRPr lang="en-IN"/>
        </a:p>
      </dgm:t>
    </dgm:pt>
    <dgm:pt modelId="{E3C462C9-81F6-4908-ABA1-3A1DEB467108}">
      <dgm:prSet phldrT="[Text]"/>
      <dgm:spPr/>
      <dgm:t>
        <a:bodyPr/>
        <a:lstStyle/>
        <a:p>
          <a:r>
            <a:rPr lang="en-IN" dirty="0"/>
            <a:t>Search options needed</a:t>
          </a:r>
        </a:p>
      </dgm:t>
    </dgm:pt>
    <dgm:pt modelId="{AF164A10-C957-47BA-AF50-C5ED44E3EC97}" type="parTrans" cxnId="{452C3DBA-37D0-41E5-B726-033E63B8D57D}">
      <dgm:prSet/>
      <dgm:spPr/>
      <dgm:t>
        <a:bodyPr/>
        <a:lstStyle/>
        <a:p>
          <a:endParaRPr lang="en-IN"/>
        </a:p>
      </dgm:t>
    </dgm:pt>
    <dgm:pt modelId="{287CC929-6932-432F-B8D5-02204B2FC8D3}" type="sibTrans" cxnId="{452C3DBA-37D0-41E5-B726-033E63B8D57D}">
      <dgm:prSet/>
      <dgm:spPr/>
      <dgm:t>
        <a:bodyPr/>
        <a:lstStyle/>
        <a:p>
          <a:endParaRPr lang="en-IN"/>
        </a:p>
      </dgm:t>
    </dgm:pt>
    <dgm:pt modelId="{A27B0C26-F082-4924-9ED0-5555C3900AC1}">
      <dgm:prSet phldrT="[Text]"/>
      <dgm:spPr/>
      <dgm:t>
        <a:bodyPr/>
        <a:lstStyle/>
        <a:p>
          <a:r>
            <a:rPr lang="en-IN" dirty="0"/>
            <a:t>Add </a:t>
          </a:r>
          <a:r>
            <a:rPr lang="en-IN" dirty="0" err="1"/>
            <a:t>vidyarthi</a:t>
          </a:r>
          <a:r>
            <a:rPr lang="en-IN" dirty="0"/>
            <a:t>-s to this exam from eligible </a:t>
          </a:r>
          <a:r>
            <a:rPr lang="en-IN" dirty="0" err="1"/>
            <a:t>visyarthi</a:t>
          </a:r>
          <a:r>
            <a:rPr lang="en-IN" dirty="0"/>
            <a:t>-s list</a:t>
          </a:r>
        </a:p>
      </dgm:t>
    </dgm:pt>
    <dgm:pt modelId="{23357436-9E79-4473-A2A6-55207A14768F}" type="parTrans" cxnId="{838F1DA0-0A01-4DB9-972F-359B0898E743}">
      <dgm:prSet/>
      <dgm:spPr/>
      <dgm:t>
        <a:bodyPr/>
        <a:lstStyle/>
        <a:p>
          <a:endParaRPr lang="en-IN"/>
        </a:p>
      </dgm:t>
    </dgm:pt>
    <dgm:pt modelId="{EBAD4C56-A8E0-4389-A997-1FFC2E6E38B7}" type="sibTrans" cxnId="{838F1DA0-0A01-4DB9-972F-359B0898E743}">
      <dgm:prSet/>
      <dgm:spPr/>
      <dgm:t>
        <a:bodyPr/>
        <a:lstStyle/>
        <a:p>
          <a:endParaRPr lang="en-IN"/>
        </a:p>
      </dgm:t>
    </dgm:pt>
    <dgm:pt modelId="{27E90DDE-55B9-435F-B20A-BD2959876F6F}" type="pres">
      <dgm:prSet presAssocID="{CCE96494-F53C-4E4C-94C5-E8506B78BA8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1F023F2-F5B8-4619-B53F-54B67BA07917}" type="pres">
      <dgm:prSet presAssocID="{68016675-F1D6-4EAA-A192-D9730EA1E186}" presName="hierRoot1" presStyleCnt="0">
        <dgm:presLayoutVars>
          <dgm:hierBranch val="init"/>
        </dgm:presLayoutVars>
      </dgm:prSet>
      <dgm:spPr/>
    </dgm:pt>
    <dgm:pt modelId="{30D1A00D-6A84-4362-9C5C-F9CE446398B3}" type="pres">
      <dgm:prSet presAssocID="{68016675-F1D6-4EAA-A192-D9730EA1E186}" presName="rootComposite1" presStyleCnt="0"/>
      <dgm:spPr/>
    </dgm:pt>
    <dgm:pt modelId="{5AD43B2E-C07C-4EE4-A710-3978D4F58A6E}" type="pres">
      <dgm:prSet presAssocID="{68016675-F1D6-4EAA-A192-D9730EA1E186}" presName="rootText1" presStyleLbl="node0" presStyleIdx="0" presStyleCnt="1">
        <dgm:presLayoutVars>
          <dgm:chPref val="3"/>
        </dgm:presLayoutVars>
      </dgm:prSet>
      <dgm:spPr/>
    </dgm:pt>
    <dgm:pt modelId="{75370CE0-2E15-41FD-AEEF-1CEF307FBE33}" type="pres">
      <dgm:prSet presAssocID="{68016675-F1D6-4EAA-A192-D9730EA1E186}" presName="rootConnector1" presStyleLbl="node1" presStyleIdx="0" presStyleCnt="0"/>
      <dgm:spPr/>
    </dgm:pt>
    <dgm:pt modelId="{64D97690-462D-49CA-89E5-646A43F8262F}" type="pres">
      <dgm:prSet presAssocID="{68016675-F1D6-4EAA-A192-D9730EA1E186}" presName="hierChild2" presStyleCnt="0"/>
      <dgm:spPr/>
    </dgm:pt>
    <dgm:pt modelId="{476AB26B-98D0-4750-BA08-F2C6607F514E}" type="pres">
      <dgm:prSet presAssocID="{9C140574-BF37-4E3C-9655-87D4BF00E3A0}" presName="Name64" presStyleLbl="parChTrans1D2" presStyleIdx="0" presStyleCnt="4"/>
      <dgm:spPr/>
    </dgm:pt>
    <dgm:pt modelId="{9EFE3CBE-936F-40D0-80D9-C845DB2645D8}" type="pres">
      <dgm:prSet presAssocID="{D5955509-6ED2-4E05-BDAA-7DC3892D0FD8}" presName="hierRoot2" presStyleCnt="0">
        <dgm:presLayoutVars>
          <dgm:hierBranch val="init"/>
        </dgm:presLayoutVars>
      </dgm:prSet>
      <dgm:spPr/>
    </dgm:pt>
    <dgm:pt modelId="{E2D2FD3F-919D-4744-952F-7AA0DB3C9E40}" type="pres">
      <dgm:prSet presAssocID="{D5955509-6ED2-4E05-BDAA-7DC3892D0FD8}" presName="rootComposite" presStyleCnt="0"/>
      <dgm:spPr/>
    </dgm:pt>
    <dgm:pt modelId="{2D6F1144-5158-4AAD-BAF2-8B3BFEB4754C}" type="pres">
      <dgm:prSet presAssocID="{D5955509-6ED2-4E05-BDAA-7DC3892D0FD8}" presName="rootText" presStyleLbl="node2" presStyleIdx="0" presStyleCnt="4">
        <dgm:presLayoutVars>
          <dgm:chPref val="3"/>
        </dgm:presLayoutVars>
      </dgm:prSet>
      <dgm:spPr/>
    </dgm:pt>
    <dgm:pt modelId="{73AF6740-23A2-4C37-A81C-E7F37A017023}" type="pres">
      <dgm:prSet presAssocID="{D5955509-6ED2-4E05-BDAA-7DC3892D0FD8}" presName="rootConnector" presStyleLbl="node2" presStyleIdx="0" presStyleCnt="4"/>
      <dgm:spPr/>
    </dgm:pt>
    <dgm:pt modelId="{54EF04F8-9C54-4FC6-9DE2-21997D798D93}" type="pres">
      <dgm:prSet presAssocID="{D5955509-6ED2-4E05-BDAA-7DC3892D0FD8}" presName="hierChild4" presStyleCnt="0"/>
      <dgm:spPr/>
    </dgm:pt>
    <dgm:pt modelId="{2CA45467-E169-4978-9005-5956E2C94BB9}" type="pres">
      <dgm:prSet presAssocID="{AE893507-D8C3-4263-ADEF-3C8E31713DDC}" presName="Name64" presStyleLbl="parChTrans1D3" presStyleIdx="0" presStyleCnt="9"/>
      <dgm:spPr/>
    </dgm:pt>
    <dgm:pt modelId="{FD01B80D-2677-4F28-ABE0-800662505B0A}" type="pres">
      <dgm:prSet presAssocID="{48684CB7-C26D-4E20-83C9-90F71930A438}" presName="hierRoot2" presStyleCnt="0">
        <dgm:presLayoutVars>
          <dgm:hierBranch val="init"/>
        </dgm:presLayoutVars>
      </dgm:prSet>
      <dgm:spPr/>
    </dgm:pt>
    <dgm:pt modelId="{08C29BD3-EC4D-4E54-8EE6-E89F157CA5D4}" type="pres">
      <dgm:prSet presAssocID="{48684CB7-C26D-4E20-83C9-90F71930A438}" presName="rootComposite" presStyleCnt="0"/>
      <dgm:spPr/>
    </dgm:pt>
    <dgm:pt modelId="{47E89B80-E9C9-4DA6-BCCC-267CF71EC353}" type="pres">
      <dgm:prSet presAssocID="{48684CB7-C26D-4E20-83C9-90F71930A438}" presName="rootText" presStyleLbl="node3" presStyleIdx="0" presStyleCnt="9">
        <dgm:presLayoutVars>
          <dgm:chPref val="3"/>
        </dgm:presLayoutVars>
      </dgm:prSet>
      <dgm:spPr/>
    </dgm:pt>
    <dgm:pt modelId="{80B24645-7B79-4AD3-927E-C7BD74DC54C1}" type="pres">
      <dgm:prSet presAssocID="{48684CB7-C26D-4E20-83C9-90F71930A438}" presName="rootConnector" presStyleLbl="node3" presStyleIdx="0" presStyleCnt="9"/>
      <dgm:spPr/>
    </dgm:pt>
    <dgm:pt modelId="{47B87A0B-02E3-4EC2-9CD5-C2F5C2E446B7}" type="pres">
      <dgm:prSet presAssocID="{48684CB7-C26D-4E20-83C9-90F71930A438}" presName="hierChild4" presStyleCnt="0"/>
      <dgm:spPr/>
    </dgm:pt>
    <dgm:pt modelId="{EDD389AC-3118-4441-8CE5-F12A54C971E5}" type="pres">
      <dgm:prSet presAssocID="{AD38ACA6-421E-438C-AC43-98EFCC35B93D}" presName="Name64" presStyleLbl="parChTrans1D4" presStyleIdx="0" presStyleCnt="10"/>
      <dgm:spPr/>
    </dgm:pt>
    <dgm:pt modelId="{CD3E7A64-4E92-4F69-BDFD-3FF3233BBF95}" type="pres">
      <dgm:prSet presAssocID="{13589F9D-4460-4A07-9D29-524FEACDE3BB}" presName="hierRoot2" presStyleCnt="0">
        <dgm:presLayoutVars>
          <dgm:hierBranch val="init"/>
        </dgm:presLayoutVars>
      </dgm:prSet>
      <dgm:spPr/>
    </dgm:pt>
    <dgm:pt modelId="{096B9D2D-C34B-49E8-9DA0-210C666169AD}" type="pres">
      <dgm:prSet presAssocID="{13589F9D-4460-4A07-9D29-524FEACDE3BB}" presName="rootComposite" presStyleCnt="0"/>
      <dgm:spPr/>
    </dgm:pt>
    <dgm:pt modelId="{7C617273-1E6D-401B-83F9-F33EFF77E16F}" type="pres">
      <dgm:prSet presAssocID="{13589F9D-4460-4A07-9D29-524FEACDE3BB}" presName="rootText" presStyleLbl="node4" presStyleIdx="0" presStyleCnt="10">
        <dgm:presLayoutVars>
          <dgm:chPref val="3"/>
        </dgm:presLayoutVars>
      </dgm:prSet>
      <dgm:spPr/>
    </dgm:pt>
    <dgm:pt modelId="{AA49CC66-6BC2-4C3D-BB23-1FB125751FA1}" type="pres">
      <dgm:prSet presAssocID="{13589F9D-4460-4A07-9D29-524FEACDE3BB}" presName="rootConnector" presStyleLbl="node4" presStyleIdx="0" presStyleCnt="10"/>
      <dgm:spPr/>
    </dgm:pt>
    <dgm:pt modelId="{CCE80969-400A-4FF2-8DBE-1EE87BAA321F}" type="pres">
      <dgm:prSet presAssocID="{13589F9D-4460-4A07-9D29-524FEACDE3BB}" presName="hierChild4" presStyleCnt="0"/>
      <dgm:spPr/>
    </dgm:pt>
    <dgm:pt modelId="{2088B916-69AD-46C1-8138-B4C394DE6665}" type="pres">
      <dgm:prSet presAssocID="{13589F9D-4460-4A07-9D29-524FEACDE3BB}" presName="hierChild5" presStyleCnt="0"/>
      <dgm:spPr/>
    </dgm:pt>
    <dgm:pt modelId="{65C1537A-1CDA-4DE5-AD5A-931774EA68F5}" type="pres">
      <dgm:prSet presAssocID="{EFF75556-D447-4FBF-A145-2545018E2610}" presName="Name64" presStyleLbl="parChTrans1D4" presStyleIdx="1" presStyleCnt="10"/>
      <dgm:spPr/>
    </dgm:pt>
    <dgm:pt modelId="{AEF3B9B2-FD99-41F4-8152-F756BA34C10A}" type="pres">
      <dgm:prSet presAssocID="{726E2D64-AE72-4D5C-B773-D145846773A8}" presName="hierRoot2" presStyleCnt="0">
        <dgm:presLayoutVars>
          <dgm:hierBranch val="init"/>
        </dgm:presLayoutVars>
      </dgm:prSet>
      <dgm:spPr/>
    </dgm:pt>
    <dgm:pt modelId="{2B034689-BA5E-452B-8DB1-F058FAE762E6}" type="pres">
      <dgm:prSet presAssocID="{726E2D64-AE72-4D5C-B773-D145846773A8}" presName="rootComposite" presStyleCnt="0"/>
      <dgm:spPr/>
    </dgm:pt>
    <dgm:pt modelId="{307DB18D-0493-45DA-9CF8-06AAC93F18F1}" type="pres">
      <dgm:prSet presAssocID="{726E2D64-AE72-4D5C-B773-D145846773A8}" presName="rootText" presStyleLbl="node4" presStyleIdx="1" presStyleCnt="10">
        <dgm:presLayoutVars>
          <dgm:chPref val="3"/>
        </dgm:presLayoutVars>
      </dgm:prSet>
      <dgm:spPr/>
    </dgm:pt>
    <dgm:pt modelId="{B3B39D90-7002-4255-87E2-F04B19536A63}" type="pres">
      <dgm:prSet presAssocID="{726E2D64-AE72-4D5C-B773-D145846773A8}" presName="rootConnector" presStyleLbl="node4" presStyleIdx="1" presStyleCnt="10"/>
      <dgm:spPr/>
    </dgm:pt>
    <dgm:pt modelId="{7A963DC3-BC34-414C-8C12-5BAFCF2FC297}" type="pres">
      <dgm:prSet presAssocID="{726E2D64-AE72-4D5C-B773-D145846773A8}" presName="hierChild4" presStyleCnt="0"/>
      <dgm:spPr/>
    </dgm:pt>
    <dgm:pt modelId="{9A90CA9A-EAE8-48E5-AED9-7C854DBFA654}" type="pres">
      <dgm:prSet presAssocID="{726E2D64-AE72-4D5C-B773-D145846773A8}" presName="hierChild5" presStyleCnt="0"/>
      <dgm:spPr/>
    </dgm:pt>
    <dgm:pt modelId="{5D52FFF6-1D56-4B91-844B-5F308107F1DE}" type="pres">
      <dgm:prSet presAssocID="{90932851-19AD-41B0-92A8-6AC022A8C3A7}" presName="Name64" presStyleLbl="parChTrans1D4" presStyleIdx="2" presStyleCnt="10"/>
      <dgm:spPr/>
    </dgm:pt>
    <dgm:pt modelId="{7FDCF244-9815-475E-9D7F-B12C26E01979}" type="pres">
      <dgm:prSet presAssocID="{1AE53113-308B-47AB-B0FA-72C699280F33}" presName="hierRoot2" presStyleCnt="0">
        <dgm:presLayoutVars>
          <dgm:hierBranch val="init"/>
        </dgm:presLayoutVars>
      </dgm:prSet>
      <dgm:spPr/>
    </dgm:pt>
    <dgm:pt modelId="{9AF9F257-AD82-48C0-A50B-060559C819A6}" type="pres">
      <dgm:prSet presAssocID="{1AE53113-308B-47AB-B0FA-72C699280F33}" presName="rootComposite" presStyleCnt="0"/>
      <dgm:spPr/>
    </dgm:pt>
    <dgm:pt modelId="{7747A5C2-A8D5-44FF-8BF2-1503C6610C7B}" type="pres">
      <dgm:prSet presAssocID="{1AE53113-308B-47AB-B0FA-72C699280F33}" presName="rootText" presStyleLbl="node4" presStyleIdx="2" presStyleCnt="10">
        <dgm:presLayoutVars>
          <dgm:chPref val="3"/>
        </dgm:presLayoutVars>
      </dgm:prSet>
      <dgm:spPr/>
    </dgm:pt>
    <dgm:pt modelId="{A398DC8F-82B7-417D-B648-8510B3620332}" type="pres">
      <dgm:prSet presAssocID="{1AE53113-308B-47AB-B0FA-72C699280F33}" presName="rootConnector" presStyleLbl="node4" presStyleIdx="2" presStyleCnt="10"/>
      <dgm:spPr/>
    </dgm:pt>
    <dgm:pt modelId="{1C0FCC5E-742B-4D50-A01F-5BAB5E2425C0}" type="pres">
      <dgm:prSet presAssocID="{1AE53113-308B-47AB-B0FA-72C699280F33}" presName="hierChild4" presStyleCnt="0"/>
      <dgm:spPr/>
    </dgm:pt>
    <dgm:pt modelId="{A02CC5E8-CF86-4372-A0E4-BFBF94DD40D5}" type="pres">
      <dgm:prSet presAssocID="{1AE53113-308B-47AB-B0FA-72C699280F33}" presName="hierChild5" presStyleCnt="0"/>
      <dgm:spPr/>
    </dgm:pt>
    <dgm:pt modelId="{5D0DC7C1-1DFD-43C1-B69A-DAAAE9C5C31B}" type="pres">
      <dgm:prSet presAssocID="{340ED806-D3E7-4C39-A678-5F552E08475C}" presName="Name64" presStyleLbl="parChTrans1D4" presStyleIdx="3" presStyleCnt="10"/>
      <dgm:spPr/>
    </dgm:pt>
    <dgm:pt modelId="{FF03B2BC-5F4D-4C14-AB6E-8B4A454DF589}" type="pres">
      <dgm:prSet presAssocID="{789E2A91-8B6E-461C-AED1-45A64F43A900}" presName="hierRoot2" presStyleCnt="0">
        <dgm:presLayoutVars>
          <dgm:hierBranch val="init"/>
        </dgm:presLayoutVars>
      </dgm:prSet>
      <dgm:spPr/>
    </dgm:pt>
    <dgm:pt modelId="{6EE15397-4542-4E03-A9C7-82AA14724774}" type="pres">
      <dgm:prSet presAssocID="{789E2A91-8B6E-461C-AED1-45A64F43A900}" presName="rootComposite" presStyleCnt="0"/>
      <dgm:spPr/>
    </dgm:pt>
    <dgm:pt modelId="{B8A90859-804F-429D-B06B-120E421854AA}" type="pres">
      <dgm:prSet presAssocID="{789E2A91-8B6E-461C-AED1-45A64F43A900}" presName="rootText" presStyleLbl="node4" presStyleIdx="3" presStyleCnt="10">
        <dgm:presLayoutVars>
          <dgm:chPref val="3"/>
        </dgm:presLayoutVars>
      </dgm:prSet>
      <dgm:spPr/>
    </dgm:pt>
    <dgm:pt modelId="{60613587-5D61-4057-8C35-68EF773B31E5}" type="pres">
      <dgm:prSet presAssocID="{789E2A91-8B6E-461C-AED1-45A64F43A900}" presName="rootConnector" presStyleLbl="node4" presStyleIdx="3" presStyleCnt="10"/>
      <dgm:spPr/>
    </dgm:pt>
    <dgm:pt modelId="{C5CB9636-6EFD-4A8B-B520-2B8C05559DDD}" type="pres">
      <dgm:prSet presAssocID="{789E2A91-8B6E-461C-AED1-45A64F43A900}" presName="hierChild4" presStyleCnt="0"/>
      <dgm:spPr/>
    </dgm:pt>
    <dgm:pt modelId="{0D0A03E9-79C6-44CF-8941-D2785237DB66}" type="pres">
      <dgm:prSet presAssocID="{789E2A91-8B6E-461C-AED1-45A64F43A900}" presName="hierChild5" presStyleCnt="0"/>
      <dgm:spPr/>
    </dgm:pt>
    <dgm:pt modelId="{C83B6890-1262-4EC0-8F71-FA3114E49213}" type="pres">
      <dgm:prSet presAssocID="{2176CB17-5BF2-4565-8D4D-D8B1FFA7114D}" presName="Name64" presStyleLbl="parChTrans1D4" presStyleIdx="4" presStyleCnt="10"/>
      <dgm:spPr/>
    </dgm:pt>
    <dgm:pt modelId="{78D8679C-B092-4613-811B-487F591FD2A5}" type="pres">
      <dgm:prSet presAssocID="{32B05AB7-6DC9-4CE6-A0C6-02B80168A0C7}" presName="hierRoot2" presStyleCnt="0">
        <dgm:presLayoutVars>
          <dgm:hierBranch val="init"/>
        </dgm:presLayoutVars>
      </dgm:prSet>
      <dgm:spPr/>
    </dgm:pt>
    <dgm:pt modelId="{15FB3E0F-9C89-489C-B0E9-B6466AC6944C}" type="pres">
      <dgm:prSet presAssocID="{32B05AB7-6DC9-4CE6-A0C6-02B80168A0C7}" presName="rootComposite" presStyleCnt="0"/>
      <dgm:spPr/>
    </dgm:pt>
    <dgm:pt modelId="{13A10465-AA5D-43F4-B00C-8870398443C4}" type="pres">
      <dgm:prSet presAssocID="{32B05AB7-6DC9-4CE6-A0C6-02B80168A0C7}" presName="rootText" presStyleLbl="node4" presStyleIdx="4" presStyleCnt="10">
        <dgm:presLayoutVars>
          <dgm:chPref val="3"/>
        </dgm:presLayoutVars>
      </dgm:prSet>
      <dgm:spPr/>
    </dgm:pt>
    <dgm:pt modelId="{3C7499B5-2C51-41D1-8894-93545E556767}" type="pres">
      <dgm:prSet presAssocID="{32B05AB7-6DC9-4CE6-A0C6-02B80168A0C7}" presName="rootConnector" presStyleLbl="node4" presStyleIdx="4" presStyleCnt="10"/>
      <dgm:spPr/>
    </dgm:pt>
    <dgm:pt modelId="{2D2EF35C-E94A-4D58-9822-33BEC7F6D82A}" type="pres">
      <dgm:prSet presAssocID="{32B05AB7-6DC9-4CE6-A0C6-02B80168A0C7}" presName="hierChild4" presStyleCnt="0"/>
      <dgm:spPr/>
    </dgm:pt>
    <dgm:pt modelId="{21C9CF86-5936-41F6-BB2B-FDD7C650100F}" type="pres">
      <dgm:prSet presAssocID="{32B05AB7-6DC9-4CE6-A0C6-02B80168A0C7}" presName="hierChild5" presStyleCnt="0"/>
      <dgm:spPr/>
    </dgm:pt>
    <dgm:pt modelId="{D7BE9B28-8E47-4B12-87C7-C54566990930}" type="pres">
      <dgm:prSet presAssocID="{48684CB7-C26D-4E20-83C9-90F71930A438}" presName="hierChild5" presStyleCnt="0"/>
      <dgm:spPr/>
    </dgm:pt>
    <dgm:pt modelId="{A31C39B9-6C4F-49C3-B05A-1A5E9A64AD21}" type="pres">
      <dgm:prSet presAssocID="{9B46F3C6-6025-4203-BC00-9E1E3830885A}" presName="Name64" presStyleLbl="parChTrans1D3" presStyleIdx="1" presStyleCnt="9"/>
      <dgm:spPr/>
    </dgm:pt>
    <dgm:pt modelId="{65B3C2D3-D630-4FD3-BE85-39CA11BDB57E}" type="pres">
      <dgm:prSet presAssocID="{164E99BB-801B-4361-8338-85C4521F1EDC}" presName="hierRoot2" presStyleCnt="0">
        <dgm:presLayoutVars>
          <dgm:hierBranch val="init"/>
        </dgm:presLayoutVars>
      </dgm:prSet>
      <dgm:spPr/>
    </dgm:pt>
    <dgm:pt modelId="{FA00C074-1540-48B4-B286-C58CE1CEDDED}" type="pres">
      <dgm:prSet presAssocID="{164E99BB-801B-4361-8338-85C4521F1EDC}" presName="rootComposite" presStyleCnt="0"/>
      <dgm:spPr/>
    </dgm:pt>
    <dgm:pt modelId="{52785CD2-4CF8-4ACE-BF61-3E1214311C64}" type="pres">
      <dgm:prSet presAssocID="{164E99BB-801B-4361-8338-85C4521F1EDC}" presName="rootText" presStyleLbl="node3" presStyleIdx="1" presStyleCnt="9">
        <dgm:presLayoutVars>
          <dgm:chPref val="3"/>
        </dgm:presLayoutVars>
      </dgm:prSet>
      <dgm:spPr/>
    </dgm:pt>
    <dgm:pt modelId="{E4951BB0-1B5E-47BD-B7CE-09F7101B22E1}" type="pres">
      <dgm:prSet presAssocID="{164E99BB-801B-4361-8338-85C4521F1EDC}" presName="rootConnector" presStyleLbl="node3" presStyleIdx="1" presStyleCnt="9"/>
      <dgm:spPr/>
    </dgm:pt>
    <dgm:pt modelId="{7606B0AD-2921-4C02-AFBC-7584BFD2D00E}" type="pres">
      <dgm:prSet presAssocID="{164E99BB-801B-4361-8338-85C4521F1EDC}" presName="hierChild4" presStyleCnt="0"/>
      <dgm:spPr/>
    </dgm:pt>
    <dgm:pt modelId="{32A7E73C-DF2B-4D59-9F45-7AEC6DA24140}" type="pres">
      <dgm:prSet presAssocID="{0DBA0AD0-65D1-4E47-A9E9-34C63F5E28B6}" presName="Name64" presStyleLbl="parChTrans1D4" presStyleIdx="5" presStyleCnt="10"/>
      <dgm:spPr/>
    </dgm:pt>
    <dgm:pt modelId="{6A7D954A-B72A-4F69-9E82-C2E2EA12C9D3}" type="pres">
      <dgm:prSet presAssocID="{472D5EBF-C8DA-442C-A945-95F0493B0DB5}" presName="hierRoot2" presStyleCnt="0">
        <dgm:presLayoutVars>
          <dgm:hierBranch val="init"/>
        </dgm:presLayoutVars>
      </dgm:prSet>
      <dgm:spPr/>
    </dgm:pt>
    <dgm:pt modelId="{5E948574-CFFB-4594-AE0C-C7DB9A82E47E}" type="pres">
      <dgm:prSet presAssocID="{472D5EBF-C8DA-442C-A945-95F0493B0DB5}" presName="rootComposite" presStyleCnt="0"/>
      <dgm:spPr/>
    </dgm:pt>
    <dgm:pt modelId="{3BB0DD72-7752-4607-A87B-3F756259E2F7}" type="pres">
      <dgm:prSet presAssocID="{472D5EBF-C8DA-442C-A945-95F0493B0DB5}" presName="rootText" presStyleLbl="node4" presStyleIdx="5" presStyleCnt="10">
        <dgm:presLayoutVars>
          <dgm:chPref val="3"/>
        </dgm:presLayoutVars>
      </dgm:prSet>
      <dgm:spPr/>
    </dgm:pt>
    <dgm:pt modelId="{FB03D83E-DD56-4627-A312-5ACE5F253005}" type="pres">
      <dgm:prSet presAssocID="{472D5EBF-C8DA-442C-A945-95F0493B0DB5}" presName="rootConnector" presStyleLbl="node4" presStyleIdx="5" presStyleCnt="10"/>
      <dgm:spPr/>
    </dgm:pt>
    <dgm:pt modelId="{2AAD1E09-BD5E-4BA1-91AA-56077ED257BC}" type="pres">
      <dgm:prSet presAssocID="{472D5EBF-C8DA-442C-A945-95F0493B0DB5}" presName="hierChild4" presStyleCnt="0"/>
      <dgm:spPr/>
    </dgm:pt>
    <dgm:pt modelId="{04D72D4D-8E3F-4551-AE67-CDD567B4080E}" type="pres">
      <dgm:prSet presAssocID="{472D5EBF-C8DA-442C-A945-95F0493B0DB5}" presName="hierChild5" presStyleCnt="0"/>
      <dgm:spPr/>
    </dgm:pt>
    <dgm:pt modelId="{A27C0938-CCCA-432A-B759-F8C69E1CF86B}" type="pres">
      <dgm:prSet presAssocID="{164E99BB-801B-4361-8338-85C4521F1EDC}" presName="hierChild5" presStyleCnt="0"/>
      <dgm:spPr/>
    </dgm:pt>
    <dgm:pt modelId="{BA19EF0A-3B6E-4A86-B164-9AC815A96553}" type="pres">
      <dgm:prSet presAssocID="{D5955509-6ED2-4E05-BDAA-7DC3892D0FD8}" presName="hierChild5" presStyleCnt="0"/>
      <dgm:spPr/>
    </dgm:pt>
    <dgm:pt modelId="{91500716-C937-496B-B6E4-A3CC06690B03}" type="pres">
      <dgm:prSet presAssocID="{41ECF8C1-A81A-45C9-AC94-FC1C06C7C3FD}" presName="Name64" presStyleLbl="parChTrans1D2" presStyleIdx="1" presStyleCnt="4"/>
      <dgm:spPr/>
    </dgm:pt>
    <dgm:pt modelId="{5DE99DA5-4C06-4707-88B7-2D3C21C67418}" type="pres">
      <dgm:prSet presAssocID="{63693AB6-B846-4366-A1B2-F91667FED4DB}" presName="hierRoot2" presStyleCnt="0">
        <dgm:presLayoutVars>
          <dgm:hierBranch val="init"/>
        </dgm:presLayoutVars>
      </dgm:prSet>
      <dgm:spPr/>
    </dgm:pt>
    <dgm:pt modelId="{B5BF14B2-6C74-42A2-A9F4-902A68D34CA9}" type="pres">
      <dgm:prSet presAssocID="{63693AB6-B846-4366-A1B2-F91667FED4DB}" presName="rootComposite" presStyleCnt="0"/>
      <dgm:spPr/>
    </dgm:pt>
    <dgm:pt modelId="{D422DF16-CB05-4F4B-B245-5C8D0AAB0653}" type="pres">
      <dgm:prSet presAssocID="{63693AB6-B846-4366-A1B2-F91667FED4DB}" presName="rootText" presStyleLbl="node2" presStyleIdx="1" presStyleCnt="4">
        <dgm:presLayoutVars>
          <dgm:chPref val="3"/>
        </dgm:presLayoutVars>
      </dgm:prSet>
      <dgm:spPr/>
    </dgm:pt>
    <dgm:pt modelId="{25BCF7E6-C807-41F8-865E-F17830A3255A}" type="pres">
      <dgm:prSet presAssocID="{63693AB6-B846-4366-A1B2-F91667FED4DB}" presName="rootConnector" presStyleLbl="node2" presStyleIdx="1" presStyleCnt="4"/>
      <dgm:spPr/>
    </dgm:pt>
    <dgm:pt modelId="{C3FF4B61-9F06-4161-B523-38D00A2D75AE}" type="pres">
      <dgm:prSet presAssocID="{63693AB6-B846-4366-A1B2-F91667FED4DB}" presName="hierChild4" presStyleCnt="0"/>
      <dgm:spPr/>
    </dgm:pt>
    <dgm:pt modelId="{ADE13D67-7B4D-408E-AB7E-C734DCA645BA}" type="pres">
      <dgm:prSet presAssocID="{9B3785D7-1351-4E8D-9733-2FAE9DD09347}" presName="Name64" presStyleLbl="parChTrans1D3" presStyleIdx="2" presStyleCnt="9"/>
      <dgm:spPr/>
    </dgm:pt>
    <dgm:pt modelId="{61D41293-A21D-481D-A610-E50BF6E8956B}" type="pres">
      <dgm:prSet presAssocID="{E52F3F18-1832-4DC8-8C56-6E1CA8E84707}" presName="hierRoot2" presStyleCnt="0">
        <dgm:presLayoutVars>
          <dgm:hierBranch val="init"/>
        </dgm:presLayoutVars>
      </dgm:prSet>
      <dgm:spPr/>
    </dgm:pt>
    <dgm:pt modelId="{B7F2EF3A-F524-4898-A3D6-1D4742FB7512}" type="pres">
      <dgm:prSet presAssocID="{E52F3F18-1832-4DC8-8C56-6E1CA8E84707}" presName="rootComposite" presStyleCnt="0"/>
      <dgm:spPr/>
    </dgm:pt>
    <dgm:pt modelId="{A99B1660-304E-4E23-BC8B-3E11A5D37E67}" type="pres">
      <dgm:prSet presAssocID="{E52F3F18-1832-4DC8-8C56-6E1CA8E84707}" presName="rootText" presStyleLbl="node3" presStyleIdx="2" presStyleCnt="9">
        <dgm:presLayoutVars>
          <dgm:chPref val="3"/>
        </dgm:presLayoutVars>
      </dgm:prSet>
      <dgm:spPr/>
    </dgm:pt>
    <dgm:pt modelId="{7F877A7C-3F5A-405A-B1AF-FB090D171831}" type="pres">
      <dgm:prSet presAssocID="{E52F3F18-1832-4DC8-8C56-6E1CA8E84707}" presName="rootConnector" presStyleLbl="node3" presStyleIdx="2" presStyleCnt="9"/>
      <dgm:spPr/>
    </dgm:pt>
    <dgm:pt modelId="{5ABB4DA8-ECF1-406E-863E-F6A274EFB20A}" type="pres">
      <dgm:prSet presAssocID="{E52F3F18-1832-4DC8-8C56-6E1CA8E84707}" presName="hierChild4" presStyleCnt="0"/>
      <dgm:spPr/>
    </dgm:pt>
    <dgm:pt modelId="{BC8EB7D0-7EA0-4E2D-80F8-502D94160C9C}" type="pres">
      <dgm:prSet presAssocID="{F908753C-5821-4C87-9E69-27911BDADFF5}" presName="Name64" presStyleLbl="parChTrans1D4" presStyleIdx="6" presStyleCnt="10"/>
      <dgm:spPr/>
    </dgm:pt>
    <dgm:pt modelId="{87D3E3B1-B0C6-4EEF-A5FC-98E7C04EB2B1}" type="pres">
      <dgm:prSet presAssocID="{20972311-98D3-42BD-9ED2-D12CD07ED2EF}" presName="hierRoot2" presStyleCnt="0">
        <dgm:presLayoutVars>
          <dgm:hierBranch val="init"/>
        </dgm:presLayoutVars>
      </dgm:prSet>
      <dgm:spPr/>
    </dgm:pt>
    <dgm:pt modelId="{F4820151-D5FD-45C4-BA63-8C1AEBDE79EF}" type="pres">
      <dgm:prSet presAssocID="{20972311-98D3-42BD-9ED2-D12CD07ED2EF}" presName="rootComposite" presStyleCnt="0"/>
      <dgm:spPr/>
    </dgm:pt>
    <dgm:pt modelId="{C905F058-417B-45BD-B8E8-56C62A14CC53}" type="pres">
      <dgm:prSet presAssocID="{20972311-98D3-42BD-9ED2-D12CD07ED2EF}" presName="rootText" presStyleLbl="node4" presStyleIdx="6" presStyleCnt="10">
        <dgm:presLayoutVars>
          <dgm:chPref val="3"/>
        </dgm:presLayoutVars>
      </dgm:prSet>
      <dgm:spPr/>
    </dgm:pt>
    <dgm:pt modelId="{A15BFB04-B5F3-4F81-A40B-CD1F4ECAABBC}" type="pres">
      <dgm:prSet presAssocID="{20972311-98D3-42BD-9ED2-D12CD07ED2EF}" presName="rootConnector" presStyleLbl="node4" presStyleIdx="6" presStyleCnt="10"/>
      <dgm:spPr/>
    </dgm:pt>
    <dgm:pt modelId="{EDFAFA61-66F7-4895-9A8F-6677ADED0005}" type="pres">
      <dgm:prSet presAssocID="{20972311-98D3-42BD-9ED2-D12CD07ED2EF}" presName="hierChild4" presStyleCnt="0"/>
      <dgm:spPr/>
    </dgm:pt>
    <dgm:pt modelId="{0E153E97-DC83-4197-95CC-79F91B33D6F6}" type="pres">
      <dgm:prSet presAssocID="{20972311-98D3-42BD-9ED2-D12CD07ED2EF}" presName="hierChild5" presStyleCnt="0"/>
      <dgm:spPr/>
    </dgm:pt>
    <dgm:pt modelId="{2CCECC69-9A92-4EEF-A47E-2A0585B0E068}" type="pres">
      <dgm:prSet presAssocID="{E52F3F18-1832-4DC8-8C56-6E1CA8E84707}" presName="hierChild5" presStyleCnt="0"/>
      <dgm:spPr/>
    </dgm:pt>
    <dgm:pt modelId="{A0BC7567-D969-42EC-85E6-93FB882069B6}" type="pres">
      <dgm:prSet presAssocID="{63693AB6-B846-4366-A1B2-F91667FED4DB}" presName="hierChild5" presStyleCnt="0"/>
      <dgm:spPr/>
    </dgm:pt>
    <dgm:pt modelId="{AAA6E3B9-1AA4-4532-8659-354D29DB4368}" type="pres">
      <dgm:prSet presAssocID="{F69873DC-258A-4865-B09A-4A2B47EAF5DE}" presName="Name64" presStyleLbl="parChTrans1D2" presStyleIdx="2" presStyleCnt="4"/>
      <dgm:spPr/>
    </dgm:pt>
    <dgm:pt modelId="{CDD78E23-D226-41A9-8100-DD6C7A497BC1}" type="pres">
      <dgm:prSet presAssocID="{FD078BFD-B882-4F7B-A4DB-11CA573D4AD8}" presName="hierRoot2" presStyleCnt="0">
        <dgm:presLayoutVars>
          <dgm:hierBranch val="init"/>
        </dgm:presLayoutVars>
      </dgm:prSet>
      <dgm:spPr/>
    </dgm:pt>
    <dgm:pt modelId="{EE9EAD75-AB4E-47E7-A910-EAF46CC8E44C}" type="pres">
      <dgm:prSet presAssocID="{FD078BFD-B882-4F7B-A4DB-11CA573D4AD8}" presName="rootComposite" presStyleCnt="0"/>
      <dgm:spPr/>
    </dgm:pt>
    <dgm:pt modelId="{8B9E8012-317A-4433-8703-7AA919E0328B}" type="pres">
      <dgm:prSet presAssocID="{FD078BFD-B882-4F7B-A4DB-11CA573D4AD8}" presName="rootText" presStyleLbl="node2" presStyleIdx="2" presStyleCnt="4">
        <dgm:presLayoutVars>
          <dgm:chPref val="3"/>
        </dgm:presLayoutVars>
      </dgm:prSet>
      <dgm:spPr/>
    </dgm:pt>
    <dgm:pt modelId="{74273FD7-940C-4BD6-A5F7-448A1167C3BA}" type="pres">
      <dgm:prSet presAssocID="{FD078BFD-B882-4F7B-A4DB-11CA573D4AD8}" presName="rootConnector" presStyleLbl="node2" presStyleIdx="2" presStyleCnt="4"/>
      <dgm:spPr/>
    </dgm:pt>
    <dgm:pt modelId="{7897BE29-B688-4FE0-896C-198A68799B46}" type="pres">
      <dgm:prSet presAssocID="{FD078BFD-B882-4F7B-A4DB-11CA573D4AD8}" presName="hierChild4" presStyleCnt="0"/>
      <dgm:spPr/>
    </dgm:pt>
    <dgm:pt modelId="{D318CA48-3CD8-4C65-BA46-61B759EE46ED}" type="pres">
      <dgm:prSet presAssocID="{822DD8EA-8E00-4451-B062-5B193597D953}" presName="Name64" presStyleLbl="parChTrans1D3" presStyleIdx="3" presStyleCnt="9"/>
      <dgm:spPr/>
    </dgm:pt>
    <dgm:pt modelId="{9968285B-4CA5-4EC9-A7B3-2FA0A2E73BA1}" type="pres">
      <dgm:prSet presAssocID="{1A29EF6B-816A-4D1F-A0FF-F25F4541C124}" presName="hierRoot2" presStyleCnt="0">
        <dgm:presLayoutVars>
          <dgm:hierBranch val="init"/>
        </dgm:presLayoutVars>
      </dgm:prSet>
      <dgm:spPr/>
    </dgm:pt>
    <dgm:pt modelId="{6495B77A-6A5A-440E-B12F-D1D137899AD4}" type="pres">
      <dgm:prSet presAssocID="{1A29EF6B-816A-4D1F-A0FF-F25F4541C124}" presName="rootComposite" presStyleCnt="0"/>
      <dgm:spPr/>
    </dgm:pt>
    <dgm:pt modelId="{B8C5A431-E0B3-4D18-B20E-5EE4AB3F9FA0}" type="pres">
      <dgm:prSet presAssocID="{1A29EF6B-816A-4D1F-A0FF-F25F4541C124}" presName="rootText" presStyleLbl="node3" presStyleIdx="3" presStyleCnt="9">
        <dgm:presLayoutVars>
          <dgm:chPref val="3"/>
        </dgm:presLayoutVars>
      </dgm:prSet>
      <dgm:spPr/>
    </dgm:pt>
    <dgm:pt modelId="{975D6DFC-240D-4765-AB2D-170A07213215}" type="pres">
      <dgm:prSet presAssocID="{1A29EF6B-816A-4D1F-A0FF-F25F4541C124}" presName="rootConnector" presStyleLbl="node3" presStyleIdx="3" presStyleCnt="9"/>
      <dgm:spPr/>
    </dgm:pt>
    <dgm:pt modelId="{3341FFDE-CD1A-4393-B8C8-00141E81C456}" type="pres">
      <dgm:prSet presAssocID="{1A29EF6B-816A-4D1F-A0FF-F25F4541C124}" presName="hierChild4" presStyleCnt="0"/>
      <dgm:spPr/>
    </dgm:pt>
    <dgm:pt modelId="{A83A404E-BCA7-4153-86A3-D48E88C2EC94}" type="pres">
      <dgm:prSet presAssocID="{8F000D7A-D6E4-4FE3-8B42-A21B8A2D5A7B}" presName="Name64" presStyleLbl="parChTrans1D4" presStyleIdx="7" presStyleCnt="10"/>
      <dgm:spPr/>
    </dgm:pt>
    <dgm:pt modelId="{73BB0452-86A6-45AE-97E2-FF1C498256ED}" type="pres">
      <dgm:prSet presAssocID="{817B3000-A9BF-4DD8-9FB1-FA1275AE11E0}" presName="hierRoot2" presStyleCnt="0">
        <dgm:presLayoutVars>
          <dgm:hierBranch val="init"/>
        </dgm:presLayoutVars>
      </dgm:prSet>
      <dgm:spPr/>
    </dgm:pt>
    <dgm:pt modelId="{2C1AABBD-BEDE-4D56-A742-E6296605D907}" type="pres">
      <dgm:prSet presAssocID="{817B3000-A9BF-4DD8-9FB1-FA1275AE11E0}" presName="rootComposite" presStyleCnt="0"/>
      <dgm:spPr/>
    </dgm:pt>
    <dgm:pt modelId="{1297E02B-D82C-47E2-BE1F-8D67E720C6C0}" type="pres">
      <dgm:prSet presAssocID="{817B3000-A9BF-4DD8-9FB1-FA1275AE11E0}" presName="rootText" presStyleLbl="node4" presStyleIdx="7" presStyleCnt="10">
        <dgm:presLayoutVars>
          <dgm:chPref val="3"/>
        </dgm:presLayoutVars>
      </dgm:prSet>
      <dgm:spPr/>
    </dgm:pt>
    <dgm:pt modelId="{360F5841-364B-49CD-AF64-1E6FD3CA509D}" type="pres">
      <dgm:prSet presAssocID="{817B3000-A9BF-4DD8-9FB1-FA1275AE11E0}" presName="rootConnector" presStyleLbl="node4" presStyleIdx="7" presStyleCnt="10"/>
      <dgm:spPr/>
    </dgm:pt>
    <dgm:pt modelId="{8AB1733E-FD5C-4F7B-95C1-DF8E31540B9C}" type="pres">
      <dgm:prSet presAssocID="{817B3000-A9BF-4DD8-9FB1-FA1275AE11E0}" presName="hierChild4" presStyleCnt="0"/>
      <dgm:spPr/>
    </dgm:pt>
    <dgm:pt modelId="{0A08596F-E68A-43BD-8F35-69B3681CADBC}" type="pres">
      <dgm:prSet presAssocID="{817B3000-A9BF-4DD8-9FB1-FA1275AE11E0}" presName="hierChild5" presStyleCnt="0"/>
      <dgm:spPr/>
    </dgm:pt>
    <dgm:pt modelId="{E883A44A-A710-48F7-91D1-A7CC3B2DFF46}" type="pres">
      <dgm:prSet presAssocID="{1A29EF6B-816A-4D1F-A0FF-F25F4541C124}" presName="hierChild5" presStyleCnt="0"/>
      <dgm:spPr/>
    </dgm:pt>
    <dgm:pt modelId="{F1E3E2CE-72EA-4279-954F-41423217F62F}" type="pres">
      <dgm:prSet presAssocID="{3B97123C-963D-4777-8464-930A23DBF883}" presName="Name64" presStyleLbl="parChTrans1D3" presStyleIdx="4" presStyleCnt="9"/>
      <dgm:spPr/>
    </dgm:pt>
    <dgm:pt modelId="{6362BF49-5CE1-4B87-840A-9DD4AD8C0AA8}" type="pres">
      <dgm:prSet presAssocID="{B0318D70-9063-4010-98F5-9C6A0FBA2291}" presName="hierRoot2" presStyleCnt="0">
        <dgm:presLayoutVars>
          <dgm:hierBranch val="init"/>
        </dgm:presLayoutVars>
      </dgm:prSet>
      <dgm:spPr/>
    </dgm:pt>
    <dgm:pt modelId="{55E6312E-4E52-4828-917D-0817F890014E}" type="pres">
      <dgm:prSet presAssocID="{B0318D70-9063-4010-98F5-9C6A0FBA2291}" presName="rootComposite" presStyleCnt="0"/>
      <dgm:spPr/>
    </dgm:pt>
    <dgm:pt modelId="{EE1A8760-A1B1-47B0-AD7D-FFFC8613B239}" type="pres">
      <dgm:prSet presAssocID="{B0318D70-9063-4010-98F5-9C6A0FBA2291}" presName="rootText" presStyleLbl="node3" presStyleIdx="4" presStyleCnt="9">
        <dgm:presLayoutVars>
          <dgm:chPref val="3"/>
        </dgm:presLayoutVars>
      </dgm:prSet>
      <dgm:spPr/>
    </dgm:pt>
    <dgm:pt modelId="{8F23FE25-2A71-4727-90BA-3966340E0ED4}" type="pres">
      <dgm:prSet presAssocID="{B0318D70-9063-4010-98F5-9C6A0FBA2291}" presName="rootConnector" presStyleLbl="node3" presStyleIdx="4" presStyleCnt="9"/>
      <dgm:spPr/>
    </dgm:pt>
    <dgm:pt modelId="{2BD6DC97-E2B9-4C1E-9FA6-FC56EDF6432B}" type="pres">
      <dgm:prSet presAssocID="{B0318D70-9063-4010-98F5-9C6A0FBA2291}" presName="hierChild4" presStyleCnt="0"/>
      <dgm:spPr/>
    </dgm:pt>
    <dgm:pt modelId="{675595A0-CB5C-4AE7-A389-59F89E3CF0C2}" type="pres">
      <dgm:prSet presAssocID="{AF164A10-C957-47BA-AF50-C5ED44E3EC97}" presName="Name64" presStyleLbl="parChTrans1D4" presStyleIdx="8" presStyleCnt="10"/>
      <dgm:spPr/>
    </dgm:pt>
    <dgm:pt modelId="{39D917E4-C085-4FFA-8BCE-B6DA15F7AF60}" type="pres">
      <dgm:prSet presAssocID="{E3C462C9-81F6-4908-ABA1-3A1DEB467108}" presName="hierRoot2" presStyleCnt="0">
        <dgm:presLayoutVars>
          <dgm:hierBranch val="init"/>
        </dgm:presLayoutVars>
      </dgm:prSet>
      <dgm:spPr/>
    </dgm:pt>
    <dgm:pt modelId="{7BFBB3EC-D83C-4ADC-ABD0-ABD5278A90C8}" type="pres">
      <dgm:prSet presAssocID="{E3C462C9-81F6-4908-ABA1-3A1DEB467108}" presName="rootComposite" presStyleCnt="0"/>
      <dgm:spPr/>
    </dgm:pt>
    <dgm:pt modelId="{86799D8B-6515-4BA6-948B-7A88AFC222AF}" type="pres">
      <dgm:prSet presAssocID="{E3C462C9-81F6-4908-ABA1-3A1DEB467108}" presName="rootText" presStyleLbl="node4" presStyleIdx="8" presStyleCnt="10">
        <dgm:presLayoutVars>
          <dgm:chPref val="3"/>
        </dgm:presLayoutVars>
      </dgm:prSet>
      <dgm:spPr/>
    </dgm:pt>
    <dgm:pt modelId="{AA836613-4130-4672-A797-E5A84EF299EA}" type="pres">
      <dgm:prSet presAssocID="{E3C462C9-81F6-4908-ABA1-3A1DEB467108}" presName="rootConnector" presStyleLbl="node4" presStyleIdx="8" presStyleCnt="10"/>
      <dgm:spPr/>
    </dgm:pt>
    <dgm:pt modelId="{3871510A-D2D6-452A-BF80-014D89F26B47}" type="pres">
      <dgm:prSet presAssocID="{E3C462C9-81F6-4908-ABA1-3A1DEB467108}" presName="hierChild4" presStyleCnt="0"/>
      <dgm:spPr/>
    </dgm:pt>
    <dgm:pt modelId="{98E15117-61C5-49C9-B994-600A83695B79}" type="pres">
      <dgm:prSet presAssocID="{E3C462C9-81F6-4908-ABA1-3A1DEB467108}" presName="hierChild5" presStyleCnt="0"/>
      <dgm:spPr/>
    </dgm:pt>
    <dgm:pt modelId="{3874B589-4D51-4348-B604-2C30EA12C320}" type="pres">
      <dgm:prSet presAssocID="{B0318D70-9063-4010-98F5-9C6A0FBA2291}" presName="hierChild5" presStyleCnt="0"/>
      <dgm:spPr/>
    </dgm:pt>
    <dgm:pt modelId="{67264BC3-10CD-4939-A4D6-666CE408978E}" type="pres">
      <dgm:prSet presAssocID="{6BA8832A-F848-43F2-99B8-F46015984E88}" presName="Name64" presStyleLbl="parChTrans1D3" presStyleIdx="5" presStyleCnt="9"/>
      <dgm:spPr/>
    </dgm:pt>
    <dgm:pt modelId="{15FE8850-B7F9-4054-9B7D-96B65B4E19D3}" type="pres">
      <dgm:prSet presAssocID="{2A3C604E-6B49-4DF4-A451-86B854CBDCEF}" presName="hierRoot2" presStyleCnt="0">
        <dgm:presLayoutVars>
          <dgm:hierBranch val="init"/>
        </dgm:presLayoutVars>
      </dgm:prSet>
      <dgm:spPr/>
    </dgm:pt>
    <dgm:pt modelId="{C2A04269-9876-4F2F-ADC8-D80506D8F268}" type="pres">
      <dgm:prSet presAssocID="{2A3C604E-6B49-4DF4-A451-86B854CBDCEF}" presName="rootComposite" presStyleCnt="0"/>
      <dgm:spPr/>
    </dgm:pt>
    <dgm:pt modelId="{15774D17-0921-4CCF-9A72-6B48D30A8FAC}" type="pres">
      <dgm:prSet presAssocID="{2A3C604E-6B49-4DF4-A451-86B854CBDCEF}" presName="rootText" presStyleLbl="node3" presStyleIdx="5" presStyleCnt="9">
        <dgm:presLayoutVars>
          <dgm:chPref val="3"/>
        </dgm:presLayoutVars>
      </dgm:prSet>
      <dgm:spPr/>
    </dgm:pt>
    <dgm:pt modelId="{059DC766-0C55-4EA5-9912-2592E991E69D}" type="pres">
      <dgm:prSet presAssocID="{2A3C604E-6B49-4DF4-A451-86B854CBDCEF}" presName="rootConnector" presStyleLbl="node3" presStyleIdx="5" presStyleCnt="9"/>
      <dgm:spPr/>
    </dgm:pt>
    <dgm:pt modelId="{CC18303D-741C-4821-BC48-18CFBB48636C}" type="pres">
      <dgm:prSet presAssocID="{2A3C604E-6B49-4DF4-A451-86B854CBDCEF}" presName="hierChild4" presStyleCnt="0"/>
      <dgm:spPr/>
    </dgm:pt>
    <dgm:pt modelId="{75FB7B63-97C6-41E1-A364-4991258A5737}" type="pres">
      <dgm:prSet presAssocID="{2A3C604E-6B49-4DF4-A451-86B854CBDCEF}" presName="hierChild5" presStyleCnt="0"/>
      <dgm:spPr/>
    </dgm:pt>
    <dgm:pt modelId="{E634A351-30CC-4236-A93B-E6CC6C2DD9DC}" type="pres">
      <dgm:prSet presAssocID="{FD078BFD-B882-4F7B-A4DB-11CA573D4AD8}" presName="hierChild5" presStyleCnt="0"/>
      <dgm:spPr/>
    </dgm:pt>
    <dgm:pt modelId="{0C0DBECB-9D3F-42EC-A00B-2039D016DE78}" type="pres">
      <dgm:prSet presAssocID="{85AF375A-15B3-445C-A5CC-86277F50752E}" presName="Name64" presStyleLbl="parChTrans1D2" presStyleIdx="3" presStyleCnt="4"/>
      <dgm:spPr/>
    </dgm:pt>
    <dgm:pt modelId="{8439F790-DF33-41B9-A9DC-D3EA152F4066}" type="pres">
      <dgm:prSet presAssocID="{C17D41FF-9039-43C1-9135-4623BE669975}" presName="hierRoot2" presStyleCnt="0">
        <dgm:presLayoutVars>
          <dgm:hierBranch val="init"/>
        </dgm:presLayoutVars>
      </dgm:prSet>
      <dgm:spPr/>
    </dgm:pt>
    <dgm:pt modelId="{81A13513-3295-49E8-8B6A-FB4A545A611C}" type="pres">
      <dgm:prSet presAssocID="{C17D41FF-9039-43C1-9135-4623BE669975}" presName="rootComposite" presStyleCnt="0"/>
      <dgm:spPr/>
    </dgm:pt>
    <dgm:pt modelId="{EEF1DD35-3A65-4157-8734-4B339F7C9511}" type="pres">
      <dgm:prSet presAssocID="{C17D41FF-9039-43C1-9135-4623BE669975}" presName="rootText" presStyleLbl="node2" presStyleIdx="3" presStyleCnt="4">
        <dgm:presLayoutVars>
          <dgm:chPref val="3"/>
        </dgm:presLayoutVars>
      </dgm:prSet>
      <dgm:spPr/>
    </dgm:pt>
    <dgm:pt modelId="{C1DD0128-F3AC-4EA3-B122-4C1575CD32EE}" type="pres">
      <dgm:prSet presAssocID="{C17D41FF-9039-43C1-9135-4623BE669975}" presName="rootConnector" presStyleLbl="node2" presStyleIdx="3" presStyleCnt="4"/>
      <dgm:spPr/>
    </dgm:pt>
    <dgm:pt modelId="{906D0299-C495-4424-A2E4-8302F0AC344C}" type="pres">
      <dgm:prSet presAssocID="{C17D41FF-9039-43C1-9135-4623BE669975}" presName="hierChild4" presStyleCnt="0"/>
      <dgm:spPr/>
    </dgm:pt>
    <dgm:pt modelId="{DF9811B0-652A-4D65-AD69-9A7ED36DAA56}" type="pres">
      <dgm:prSet presAssocID="{D2EDD92F-F4F1-413E-9D52-801DA5EC38C5}" presName="Name64" presStyleLbl="parChTrans1D3" presStyleIdx="6" presStyleCnt="9"/>
      <dgm:spPr/>
    </dgm:pt>
    <dgm:pt modelId="{C64EBECE-E46E-44BF-8898-434D5C8C66FD}" type="pres">
      <dgm:prSet presAssocID="{EDBF90CE-88FD-4030-811C-F1920D7A573E}" presName="hierRoot2" presStyleCnt="0">
        <dgm:presLayoutVars>
          <dgm:hierBranch val="init"/>
        </dgm:presLayoutVars>
      </dgm:prSet>
      <dgm:spPr/>
    </dgm:pt>
    <dgm:pt modelId="{88E43CB0-2997-4DCC-9516-03C646159EF1}" type="pres">
      <dgm:prSet presAssocID="{EDBF90CE-88FD-4030-811C-F1920D7A573E}" presName="rootComposite" presStyleCnt="0"/>
      <dgm:spPr/>
    </dgm:pt>
    <dgm:pt modelId="{F875CCD1-6BD1-4B2D-950B-DC4024AC4F94}" type="pres">
      <dgm:prSet presAssocID="{EDBF90CE-88FD-4030-811C-F1920D7A573E}" presName="rootText" presStyleLbl="node3" presStyleIdx="6" presStyleCnt="9">
        <dgm:presLayoutVars>
          <dgm:chPref val="3"/>
        </dgm:presLayoutVars>
      </dgm:prSet>
      <dgm:spPr/>
    </dgm:pt>
    <dgm:pt modelId="{D0DD4FD5-BBE1-43D2-8A4A-D87F03FFFA2E}" type="pres">
      <dgm:prSet presAssocID="{EDBF90CE-88FD-4030-811C-F1920D7A573E}" presName="rootConnector" presStyleLbl="node3" presStyleIdx="6" presStyleCnt="9"/>
      <dgm:spPr/>
    </dgm:pt>
    <dgm:pt modelId="{ED1D7F86-AE70-4B69-9E1E-89595D77AB38}" type="pres">
      <dgm:prSet presAssocID="{EDBF90CE-88FD-4030-811C-F1920D7A573E}" presName="hierChild4" presStyleCnt="0"/>
      <dgm:spPr/>
    </dgm:pt>
    <dgm:pt modelId="{D3AD1DD9-9235-4F7B-ABA9-CDB408CD5445}" type="pres">
      <dgm:prSet presAssocID="{EDBF90CE-88FD-4030-811C-F1920D7A573E}" presName="hierChild5" presStyleCnt="0"/>
      <dgm:spPr/>
    </dgm:pt>
    <dgm:pt modelId="{3B1F808A-18B5-4040-B052-ECA1B8514829}" type="pres">
      <dgm:prSet presAssocID="{3EF830A8-9EAC-4FAD-A515-A7BB765A1046}" presName="Name64" presStyleLbl="parChTrans1D3" presStyleIdx="7" presStyleCnt="9"/>
      <dgm:spPr/>
    </dgm:pt>
    <dgm:pt modelId="{45340C84-F8E6-4653-8128-9D93EC2E3E7A}" type="pres">
      <dgm:prSet presAssocID="{74F0A9C3-044D-48D3-8917-F76E30F5227E}" presName="hierRoot2" presStyleCnt="0">
        <dgm:presLayoutVars>
          <dgm:hierBranch val="init"/>
        </dgm:presLayoutVars>
      </dgm:prSet>
      <dgm:spPr/>
    </dgm:pt>
    <dgm:pt modelId="{F0CE1FD3-B507-494D-A64A-04D01595CCA9}" type="pres">
      <dgm:prSet presAssocID="{74F0A9C3-044D-48D3-8917-F76E30F5227E}" presName="rootComposite" presStyleCnt="0"/>
      <dgm:spPr/>
    </dgm:pt>
    <dgm:pt modelId="{90275ACF-8E81-4E0D-BD83-F46D3284ADF8}" type="pres">
      <dgm:prSet presAssocID="{74F0A9C3-044D-48D3-8917-F76E30F5227E}" presName="rootText" presStyleLbl="node3" presStyleIdx="7" presStyleCnt="9">
        <dgm:presLayoutVars>
          <dgm:chPref val="3"/>
        </dgm:presLayoutVars>
      </dgm:prSet>
      <dgm:spPr/>
    </dgm:pt>
    <dgm:pt modelId="{1D116C2D-4950-45D7-931B-0CDD7A7BFB58}" type="pres">
      <dgm:prSet presAssocID="{74F0A9C3-044D-48D3-8917-F76E30F5227E}" presName="rootConnector" presStyleLbl="node3" presStyleIdx="7" presStyleCnt="9"/>
      <dgm:spPr/>
    </dgm:pt>
    <dgm:pt modelId="{55AEDB35-3A03-488D-B430-FAF7AADB98A2}" type="pres">
      <dgm:prSet presAssocID="{74F0A9C3-044D-48D3-8917-F76E30F5227E}" presName="hierChild4" presStyleCnt="0"/>
      <dgm:spPr/>
    </dgm:pt>
    <dgm:pt modelId="{C688920A-D58B-4284-A8B5-0C7C72CB299A}" type="pres">
      <dgm:prSet presAssocID="{74F0A9C3-044D-48D3-8917-F76E30F5227E}" presName="hierChild5" presStyleCnt="0"/>
      <dgm:spPr/>
    </dgm:pt>
    <dgm:pt modelId="{33D4991A-4FF0-487A-AB34-5DF66254D361}" type="pres">
      <dgm:prSet presAssocID="{B1B5B064-507A-428C-B2CB-A1902F1515F0}" presName="Name64" presStyleLbl="parChTrans1D3" presStyleIdx="8" presStyleCnt="9"/>
      <dgm:spPr/>
    </dgm:pt>
    <dgm:pt modelId="{61074955-26DD-4773-9617-17D7D33B1004}" type="pres">
      <dgm:prSet presAssocID="{C21E68F6-B91B-4528-BE33-2E310B2A31A7}" presName="hierRoot2" presStyleCnt="0">
        <dgm:presLayoutVars>
          <dgm:hierBranch val="init"/>
        </dgm:presLayoutVars>
      </dgm:prSet>
      <dgm:spPr/>
    </dgm:pt>
    <dgm:pt modelId="{72E68DDD-1EC7-4B67-9215-221AAB698675}" type="pres">
      <dgm:prSet presAssocID="{C21E68F6-B91B-4528-BE33-2E310B2A31A7}" presName="rootComposite" presStyleCnt="0"/>
      <dgm:spPr/>
    </dgm:pt>
    <dgm:pt modelId="{1C7DE52D-2421-4A3D-B26B-311CC0C3FC23}" type="pres">
      <dgm:prSet presAssocID="{C21E68F6-B91B-4528-BE33-2E310B2A31A7}" presName="rootText" presStyleLbl="node3" presStyleIdx="8" presStyleCnt="9">
        <dgm:presLayoutVars>
          <dgm:chPref val="3"/>
        </dgm:presLayoutVars>
      </dgm:prSet>
      <dgm:spPr/>
    </dgm:pt>
    <dgm:pt modelId="{80024236-C770-4499-B997-6907EA4EC998}" type="pres">
      <dgm:prSet presAssocID="{C21E68F6-B91B-4528-BE33-2E310B2A31A7}" presName="rootConnector" presStyleLbl="node3" presStyleIdx="8" presStyleCnt="9"/>
      <dgm:spPr/>
    </dgm:pt>
    <dgm:pt modelId="{4D61D685-7B3A-4600-92C7-04ED3A97E38B}" type="pres">
      <dgm:prSet presAssocID="{C21E68F6-B91B-4528-BE33-2E310B2A31A7}" presName="hierChild4" presStyleCnt="0"/>
      <dgm:spPr/>
    </dgm:pt>
    <dgm:pt modelId="{BA1A7A2A-0C66-45C9-93A5-B9A0807ABE5A}" type="pres">
      <dgm:prSet presAssocID="{23357436-9E79-4473-A2A6-55207A14768F}" presName="Name64" presStyleLbl="parChTrans1D4" presStyleIdx="9" presStyleCnt="10"/>
      <dgm:spPr/>
    </dgm:pt>
    <dgm:pt modelId="{E0EFBF83-68B7-4B07-8704-2DF627E61A1E}" type="pres">
      <dgm:prSet presAssocID="{A27B0C26-F082-4924-9ED0-5555C3900AC1}" presName="hierRoot2" presStyleCnt="0">
        <dgm:presLayoutVars>
          <dgm:hierBranch val="init"/>
        </dgm:presLayoutVars>
      </dgm:prSet>
      <dgm:spPr/>
    </dgm:pt>
    <dgm:pt modelId="{D9830E03-8150-49E5-8B02-C66EF77B7017}" type="pres">
      <dgm:prSet presAssocID="{A27B0C26-F082-4924-9ED0-5555C3900AC1}" presName="rootComposite" presStyleCnt="0"/>
      <dgm:spPr/>
    </dgm:pt>
    <dgm:pt modelId="{97544456-106F-4263-8429-F289C2762829}" type="pres">
      <dgm:prSet presAssocID="{A27B0C26-F082-4924-9ED0-5555C3900AC1}" presName="rootText" presStyleLbl="node4" presStyleIdx="9" presStyleCnt="10">
        <dgm:presLayoutVars>
          <dgm:chPref val="3"/>
        </dgm:presLayoutVars>
      </dgm:prSet>
      <dgm:spPr/>
    </dgm:pt>
    <dgm:pt modelId="{F8152539-327E-4F01-BF5E-C1DF3D14B985}" type="pres">
      <dgm:prSet presAssocID="{A27B0C26-F082-4924-9ED0-5555C3900AC1}" presName="rootConnector" presStyleLbl="node4" presStyleIdx="9" presStyleCnt="10"/>
      <dgm:spPr/>
    </dgm:pt>
    <dgm:pt modelId="{D2B578C2-67F5-41ED-B0C4-C5E04450E8F7}" type="pres">
      <dgm:prSet presAssocID="{A27B0C26-F082-4924-9ED0-5555C3900AC1}" presName="hierChild4" presStyleCnt="0"/>
      <dgm:spPr/>
    </dgm:pt>
    <dgm:pt modelId="{29661B44-4092-4ED3-9DA9-3C8DCE59D20A}" type="pres">
      <dgm:prSet presAssocID="{A27B0C26-F082-4924-9ED0-5555C3900AC1}" presName="hierChild5" presStyleCnt="0"/>
      <dgm:spPr/>
    </dgm:pt>
    <dgm:pt modelId="{82227FFD-6E74-4279-836A-05EBC3B405E5}" type="pres">
      <dgm:prSet presAssocID="{C21E68F6-B91B-4528-BE33-2E310B2A31A7}" presName="hierChild5" presStyleCnt="0"/>
      <dgm:spPr/>
    </dgm:pt>
    <dgm:pt modelId="{9F0F22CD-F2B1-424E-9081-281D6091168E}" type="pres">
      <dgm:prSet presAssocID="{C17D41FF-9039-43C1-9135-4623BE669975}" presName="hierChild5" presStyleCnt="0"/>
      <dgm:spPr/>
    </dgm:pt>
    <dgm:pt modelId="{2D3BE494-8E54-4238-8EC9-69B08BAFECA5}" type="pres">
      <dgm:prSet presAssocID="{68016675-F1D6-4EAA-A192-D9730EA1E186}" presName="hierChild3" presStyleCnt="0"/>
      <dgm:spPr/>
    </dgm:pt>
  </dgm:ptLst>
  <dgm:cxnLst>
    <dgm:cxn modelId="{536F0D0F-1439-4BB6-9E6B-43F5BF6442DE}" type="presOf" srcId="{F69873DC-258A-4865-B09A-4A2B47EAF5DE}" destId="{AAA6E3B9-1AA4-4532-8659-354D29DB4368}" srcOrd="0" destOrd="0" presId="urn:microsoft.com/office/officeart/2009/3/layout/HorizontalOrganizationChart"/>
    <dgm:cxn modelId="{007E7312-7262-4FE4-8904-5CF6758937BF}" type="presOf" srcId="{817B3000-A9BF-4DD8-9FB1-FA1275AE11E0}" destId="{360F5841-364B-49CD-AF64-1E6FD3CA509D}" srcOrd="1" destOrd="0" presId="urn:microsoft.com/office/officeart/2009/3/layout/HorizontalOrganizationChart"/>
    <dgm:cxn modelId="{8786D512-BF1C-47A7-986E-ECE2CB32F1BE}" type="presOf" srcId="{63693AB6-B846-4366-A1B2-F91667FED4DB}" destId="{25BCF7E6-C807-41F8-865E-F17830A3255A}" srcOrd="1" destOrd="0" presId="urn:microsoft.com/office/officeart/2009/3/layout/HorizontalOrganizationChart"/>
    <dgm:cxn modelId="{BC16D912-1BA8-4C59-AD23-B692C02A4DA3}" type="presOf" srcId="{41ECF8C1-A81A-45C9-AC94-FC1C06C7C3FD}" destId="{91500716-C937-496B-B6E4-A3CC06690B03}" srcOrd="0" destOrd="0" presId="urn:microsoft.com/office/officeart/2009/3/layout/HorizontalOrganizationChart"/>
    <dgm:cxn modelId="{9E3C7D13-30CE-477E-B9D0-3B9C238CF5BF}" type="presOf" srcId="{FD078BFD-B882-4F7B-A4DB-11CA573D4AD8}" destId="{74273FD7-940C-4BD6-A5F7-448A1167C3BA}" srcOrd="1" destOrd="0" presId="urn:microsoft.com/office/officeart/2009/3/layout/HorizontalOrganizationChart"/>
    <dgm:cxn modelId="{72D76617-C34A-47E8-8D25-5566818535D6}" type="presOf" srcId="{164E99BB-801B-4361-8338-85C4521F1EDC}" destId="{52785CD2-4CF8-4ACE-BF61-3E1214311C64}" srcOrd="0" destOrd="0" presId="urn:microsoft.com/office/officeart/2009/3/layout/HorizontalOrganizationChart"/>
    <dgm:cxn modelId="{62FC7F1E-EF3E-441D-BDD4-A571F9E792DB}" type="presOf" srcId="{8F000D7A-D6E4-4FE3-8B42-A21B8A2D5A7B}" destId="{A83A404E-BCA7-4153-86A3-D48E88C2EC94}" srcOrd="0" destOrd="0" presId="urn:microsoft.com/office/officeart/2009/3/layout/HorizontalOrganizationChart"/>
    <dgm:cxn modelId="{950A4620-101E-45D0-81FD-20F3FBC4AA5A}" type="presOf" srcId="{789E2A91-8B6E-461C-AED1-45A64F43A900}" destId="{60613587-5D61-4057-8C35-68EF773B31E5}" srcOrd="1" destOrd="0" presId="urn:microsoft.com/office/officeart/2009/3/layout/HorizontalOrganizationChart"/>
    <dgm:cxn modelId="{BF2FFB28-4BA2-4C24-9F50-D8BAE5CEC62A}" srcId="{D5955509-6ED2-4E05-BDAA-7DC3892D0FD8}" destId="{164E99BB-801B-4361-8338-85C4521F1EDC}" srcOrd="1" destOrd="0" parTransId="{9B46F3C6-6025-4203-BC00-9E1E3830885A}" sibTransId="{3AE41107-3F52-4F1C-A7CE-A7B30D087635}"/>
    <dgm:cxn modelId="{572CD62A-F9E8-4A74-90D4-5E19871090E9}" type="presOf" srcId="{6BA8832A-F848-43F2-99B8-F46015984E88}" destId="{67264BC3-10CD-4939-A4D6-666CE408978E}" srcOrd="0" destOrd="0" presId="urn:microsoft.com/office/officeart/2009/3/layout/HorizontalOrganizationChart"/>
    <dgm:cxn modelId="{52A09B34-595C-4E30-BCFE-8CA80862C52B}" type="presOf" srcId="{1A29EF6B-816A-4D1F-A0FF-F25F4541C124}" destId="{B8C5A431-E0B3-4D18-B20E-5EE4AB3F9FA0}" srcOrd="0" destOrd="0" presId="urn:microsoft.com/office/officeart/2009/3/layout/HorizontalOrganizationChart"/>
    <dgm:cxn modelId="{C318063A-AF3C-48CC-AAC4-07C787D9C064}" srcId="{48684CB7-C26D-4E20-83C9-90F71930A438}" destId="{789E2A91-8B6E-461C-AED1-45A64F43A900}" srcOrd="3" destOrd="0" parTransId="{340ED806-D3E7-4C39-A678-5F552E08475C}" sibTransId="{F407C5FA-58C6-4F56-AFE4-42AB6D6EA7B5}"/>
    <dgm:cxn modelId="{3E7AE63B-5AA6-45EE-9A91-CA9359F707B2}" type="presOf" srcId="{68016675-F1D6-4EAA-A192-D9730EA1E186}" destId="{5AD43B2E-C07C-4EE4-A710-3978D4F58A6E}" srcOrd="0" destOrd="0" presId="urn:microsoft.com/office/officeart/2009/3/layout/HorizontalOrganizationChart"/>
    <dgm:cxn modelId="{9A9D093F-69D3-4E26-BE48-5ED2BF1A244E}" type="presOf" srcId="{13589F9D-4460-4A07-9D29-524FEACDE3BB}" destId="{AA49CC66-6BC2-4C3D-BB23-1FB125751FA1}" srcOrd="1" destOrd="0" presId="urn:microsoft.com/office/officeart/2009/3/layout/HorizontalOrganizationChart"/>
    <dgm:cxn modelId="{75564C3F-C1BE-417C-AA66-A2DB3C67D857}" type="presOf" srcId="{AE893507-D8C3-4263-ADEF-3C8E31713DDC}" destId="{2CA45467-E169-4978-9005-5956E2C94BB9}" srcOrd="0" destOrd="0" presId="urn:microsoft.com/office/officeart/2009/3/layout/HorizontalOrganizationChart"/>
    <dgm:cxn modelId="{989B4440-F2F2-4C91-B231-A16F2BB48A71}" type="presOf" srcId="{E3C462C9-81F6-4908-ABA1-3A1DEB467108}" destId="{86799D8B-6515-4BA6-948B-7A88AFC222AF}" srcOrd="0" destOrd="0" presId="urn:microsoft.com/office/officeart/2009/3/layout/HorizontalOrganizationChart"/>
    <dgm:cxn modelId="{5D483F5C-9753-46FE-A494-6EB2F3308D41}" type="presOf" srcId="{C21E68F6-B91B-4528-BE33-2E310B2A31A7}" destId="{1C7DE52D-2421-4A3D-B26B-311CC0C3FC23}" srcOrd="0" destOrd="0" presId="urn:microsoft.com/office/officeart/2009/3/layout/HorizontalOrganizationChart"/>
    <dgm:cxn modelId="{3461395D-A7BA-4CFC-B09F-9331A6289027}" srcId="{E52F3F18-1832-4DC8-8C56-6E1CA8E84707}" destId="{20972311-98D3-42BD-9ED2-D12CD07ED2EF}" srcOrd="0" destOrd="0" parTransId="{F908753C-5821-4C87-9E69-27911BDADFF5}" sibTransId="{5946D0B8-5F7D-4DC7-BD91-F1DFA0F9A410}"/>
    <dgm:cxn modelId="{FEC2A161-69A3-4AF9-A701-FF36AE97F2F0}" type="presOf" srcId="{2A3C604E-6B49-4DF4-A451-86B854CBDCEF}" destId="{15774D17-0921-4CCF-9A72-6B48D30A8FAC}" srcOrd="0" destOrd="0" presId="urn:microsoft.com/office/officeart/2009/3/layout/HorizontalOrganizationChart"/>
    <dgm:cxn modelId="{28FDA462-6A79-40BE-A46C-27E1E65188E6}" type="presOf" srcId="{B0318D70-9063-4010-98F5-9C6A0FBA2291}" destId="{EE1A8760-A1B1-47B0-AD7D-FFFC8613B239}" srcOrd="0" destOrd="0" presId="urn:microsoft.com/office/officeart/2009/3/layout/HorizontalOrganizationChart"/>
    <dgm:cxn modelId="{810F1645-063D-445D-8F45-42F36D92B0B0}" type="presOf" srcId="{9C140574-BF37-4E3C-9655-87D4BF00E3A0}" destId="{476AB26B-98D0-4750-BA08-F2C6607F514E}" srcOrd="0" destOrd="0" presId="urn:microsoft.com/office/officeart/2009/3/layout/HorizontalOrganizationChart"/>
    <dgm:cxn modelId="{F1AC3F45-F0FB-48CD-8019-B84B7BB038A9}" srcId="{CCE96494-F53C-4E4C-94C5-E8506B78BA8D}" destId="{68016675-F1D6-4EAA-A192-D9730EA1E186}" srcOrd="0" destOrd="0" parTransId="{19AF1131-57EC-4B7C-B592-B8477584151E}" sibTransId="{6C52116F-4C95-42EC-8ABD-59DBFE61F3A5}"/>
    <dgm:cxn modelId="{61CE4666-B28D-48E3-96D0-70300892ADFD}" type="presOf" srcId="{63693AB6-B846-4366-A1B2-F91667FED4DB}" destId="{D422DF16-CB05-4F4B-B245-5C8D0AAB0653}" srcOrd="0" destOrd="0" presId="urn:microsoft.com/office/officeart/2009/3/layout/HorizontalOrganizationChart"/>
    <dgm:cxn modelId="{B30E634A-9134-4B10-8C58-A008C1D6ED51}" type="presOf" srcId="{340ED806-D3E7-4C39-A678-5F552E08475C}" destId="{5D0DC7C1-1DFD-43C1-B69A-DAAAE9C5C31B}" srcOrd="0" destOrd="0" presId="urn:microsoft.com/office/officeart/2009/3/layout/HorizontalOrganizationChart"/>
    <dgm:cxn modelId="{048AA34A-59C0-4344-8690-8DD0999486B2}" srcId="{68016675-F1D6-4EAA-A192-D9730EA1E186}" destId="{C17D41FF-9039-43C1-9135-4623BE669975}" srcOrd="3" destOrd="0" parTransId="{85AF375A-15B3-445C-A5CC-86277F50752E}" sibTransId="{B7045759-B2AD-49BF-BF94-7B16C109A765}"/>
    <dgm:cxn modelId="{0DDDC34B-F835-44F3-9532-2C652532C61B}" type="presOf" srcId="{C21E68F6-B91B-4528-BE33-2E310B2A31A7}" destId="{80024236-C770-4499-B997-6907EA4EC998}" srcOrd="1" destOrd="0" presId="urn:microsoft.com/office/officeart/2009/3/layout/HorizontalOrganizationChart"/>
    <dgm:cxn modelId="{0FEC906D-16A3-410E-9C7B-F9FEE4C3859F}" type="presOf" srcId="{13589F9D-4460-4A07-9D29-524FEACDE3BB}" destId="{7C617273-1E6D-401B-83F9-F33EFF77E16F}" srcOrd="0" destOrd="0" presId="urn:microsoft.com/office/officeart/2009/3/layout/HorizontalOrganizationChart"/>
    <dgm:cxn modelId="{B921416E-15E1-4811-99FC-733CF31E535D}" srcId="{48684CB7-C26D-4E20-83C9-90F71930A438}" destId="{726E2D64-AE72-4D5C-B773-D145846773A8}" srcOrd="1" destOrd="0" parTransId="{EFF75556-D447-4FBF-A145-2545018E2610}" sibTransId="{8A88A0EB-CF12-41E1-8644-E672AA32B8E8}"/>
    <dgm:cxn modelId="{12A1496E-1193-46B5-AAAB-A7E8A0BD78F9}" type="presOf" srcId="{74F0A9C3-044D-48D3-8917-F76E30F5227E}" destId="{90275ACF-8E81-4E0D-BD83-F46D3284ADF8}" srcOrd="0" destOrd="0" presId="urn:microsoft.com/office/officeart/2009/3/layout/HorizontalOrganizationChart"/>
    <dgm:cxn modelId="{7FC7514F-DB12-4B62-A08A-578B5F28B2A5}" type="presOf" srcId="{B0318D70-9063-4010-98F5-9C6A0FBA2291}" destId="{8F23FE25-2A71-4727-90BA-3966340E0ED4}" srcOrd="1" destOrd="0" presId="urn:microsoft.com/office/officeart/2009/3/layout/HorizontalOrganizationChart"/>
    <dgm:cxn modelId="{D4615470-0FFD-45B8-A032-1EAD3D9A7868}" type="presOf" srcId="{1AE53113-308B-47AB-B0FA-72C699280F33}" destId="{7747A5C2-A8D5-44FF-8BF2-1503C6610C7B}" srcOrd="0" destOrd="0" presId="urn:microsoft.com/office/officeart/2009/3/layout/HorizontalOrganizationChart"/>
    <dgm:cxn modelId="{ADABA150-ED6A-4B96-9E25-E6A844FAB81D}" srcId="{63693AB6-B846-4366-A1B2-F91667FED4DB}" destId="{E52F3F18-1832-4DC8-8C56-6E1CA8E84707}" srcOrd="0" destOrd="0" parTransId="{9B3785D7-1351-4E8D-9733-2FAE9DD09347}" sibTransId="{F66198A3-FDD2-4D39-A2B5-08397E369809}"/>
    <dgm:cxn modelId="{D470C850-DA0B-46E7-89E5-DB0039587592}" srcId="{164E99BB-801B-4361-8338-85C4521F1EDC}" destId="{472D5EBF-C8DA-442C-A945-95F0493B0DB5}" srcOrd="0" destOrd="0" parTransId="{0DBA0AD0-65D1-4E47-A9E9-34C63F5E28B6}" sibTransId="{573897B0-06AC-4474-A1E7-A24821527905}"/>
    <dgm:cxn modelId="{CF968355-8C09-4194-818D-21BF3EF04912}" srcId="{FD078BFD-B882-4F7B-A4DB-11CA573D4AD8}" destId="{B0318D70-9063-4010-98F5-9C6A0FBA2291}" srcOrd="1" destOrd="0" parTransId="{3B97123C-963D-4777-8464-930A23DBF883}" sibTransId="{2D7FE996-12FF-4DED-B552-E4675CBBD9BB}"/>
    <dgm:cxn modelId="{AC221256-0202-47DA-814E-F2754B22A0BC}" type="presOf" srcId="{817B3000-A9BF-4DD8-9FB1-FA1275AE11E0}" destId="{1297E02B-D82C-47E2-BE1F-8D67E720C6C0}" srcOrd="0" destOrd="0" presId="urn:microsoft.com/office/officeart/2009/3/layout/HorizontalOrganizationChart"/>
    <dgm:cxn modelId="{ED4DE976-C523-4497-AF47-1BB2DD9BDDCA}" type="presOf" srcId="{C17D41FF-9039-43C1-9135-4623BE669975}" destId="{C1DD0128-F3AC-4EA3-B122-4C1575CD32EE}" srcOrd="1" destOrd="0" presId="urn:microsoft.com/office/officeart/2009/3/layout/HorizontalOrganizationChart"/>
    <dgm:cxn modelId="{6AC4E357-D4D5-4C25-B05C-DA428D94536C}" type="presOf" srcId="{20972311-98D3-42BD-9ED2-D12CD07ED2EF}" destId="{C905F058-417B-45BD-B8E8-56C62A14CC53}" srcOrd="0" destOrd="0" presId="urn:microsoft.com/office/officeart/2009/3/layout/HorizontalOrganizationChart"/>
    <dgm:cxn modelId="{4531285A-B206-4C54-9FEF-8AEE736A3D32}" type="presOf" srcId="{68016675-F1D6-4EAA-A192-D9730EA1E186}" destId="{75370CE0-2E15-41FD-AEEF-1CEF307FBE33}" srcOrd="1" destOrd="0" presId="urn:microsoft.com/office/officeart/2009/3/layout/HorizontalOrganizationChart"/>
    <dgm:cxn modelId="{40B1277B-8236-4C08-85CF-54E8401AE8DE}" type="presOf" srcId="{E3C462C9-81F6-4908-ABA1-3A1DEB467108}" destId="{AA836613-4130-4672-A797-E5A84EF299EA}" srcOrd="1" destOrd="0" presId="urn:microsoft.com/office/officeart/2009/3/layout/HorizontalOrganizationChart"/>
    <dgm:cxn modelId="{262EBE7D-A10D-4589-AFCF-DC3073F63CD3}" type="presOf" srcId="{EFF75556-D447-4FBF-A145-2545018E2610}" destId="{65C1537A-1CDA-4DE5-AD5A-931774EA68F5}" srcOrd="0" destOrd="0" presId="urn:microsoft.com/office/officeart/2009/3/layout/HorizontalOrganizationChart"/>
    <dgm:cxn modelId="{84890481-5496-4038-A9F4-AB5708EB3C37}" type="presOf" srcId="{AD38ACA6-421E-438C-AC43-98EFCC35B93D}" destId="{EDD389AC-3118-4441-8CE5-F12A54C971E5}" srcOrd="0" destOrd="0" presId="urn:microsoft.com/office/officeart/2009/3/layout/HorizontalOrganizationChart"/>
    <dgm:cxn modelId="{8D9AD881-FC45-4144-8D57-1FEE9E487407}" srcId="{1A29EF6B-816A-4D1F-A0FF-F25F4541C124}" destId="{817B3000-A9BF-4DD8-9FB1-FA1275AE11E0}" srcOrd="0" destOrd="0" parTransId="{8F000D7A-D6E4-4FE3-8B42-A21B8A2D5A7B}" sibTransId="{88AF8536-5D4D-4BEA-8216-EE70D3724CDD}"/>
    <dgm:cxn modelId="{CC397E82-A3E3-4F05-8AFC-114D76AD1646}" type="presOf" srcId="{F908753C-5821-4C87-9E69-27911BDADFF5}" destId="{BC8EB7D0-7EA0-4E2D-80F8-502D94160C9C}" srcOrd="0" destOrd="0" presId="urn:microsoft.com/office/officeart/2009/3/layout/HorizontalOrganizationChart"/>
    <dgm:cxn modelId="{5F725D83-1BAF-4F07-B54A-0501A96EF816}" type="presOf" srcId="{48684CB7-C26D-4E20-83C9-90F71930A438}" destId="{47E89B80-E9C9-4DA6-BCCC-267CF71EC353}" srcOrd="0" destOrd="0" presId="urn:microsoft.com/office/officeart/2009/3/layout/HorizontalOrganizationChart"/>
    <dgm:cxn modelId="{DB268E86-B3B5-4657-BBA8-D8AFF8A14956}" type="presOf" srcId="{726E2D64-AE72-4D5C-B773-D145846773A8}" destId="{B3B39D90-7002-4255-87E2-F04B19536A63}" srcOrd="1" destOrd="0" presId="urn:microsoft.com/office/officeart/2009/3/layout/HorizontalOrganizationChart"/>
    <dgm:cxn modelId="{5023D486-C34B-4874-A3C5-F793DB1EFFFB}" srcId="{68016675-F1D6-4EAA-A192-D9730EA1E186}" destId="{63693AB6-B846-4366-A1B2-F91667FED4DB}" srcOrd="1" destOrd="0" parTransId="{41ECF8C1-A81A-45C9-AC94-FC1C06C7C3FD}" sibTransId="{CFC5A8B5-8E01-4BA2-9B57-6E82429F77E9}"/>
    <dgm:cxn modelId="{FAFBF590-A18F-438B-9971-425E905387F6}" type="presOf" srcId="{D5955509-6ED2-4E05-BDAA-7DC3892D0FD8}" destId="{2D6F1144-5158-4AAD-BAF2-8B3BFEB4754C}" srcOrd="0" destOrd="0" presId="urn:microsoft.com/office/officeart/2009/3/layout/HorizontalOrganizationChart"/>
    <dgm:cxn modelId="{FD495A96-23EB-49E6-A837-0BF374E5A56E}" type="presOf" srcId="{A27B0C26-F082-4924-9ED0-5555C3900AC1}" destId="{97544456-106F-4263-8429-F289C2762829}" srcOrd="0" destOrd="0" presId="urn:microsoft.com/office/officeart/2009/3/layout/HorizontalOrganizationChart"/>
    <dgm:cxn modelId="{9783F497-680B-4A23-8A83-A6D2BCF5A0BF}" type="presOf" srcId="{23357436-9E79-4473-A2A6-55207A14768F}" destId="{BA1A7A2A-0C66-45C9-93A5-B9A0807ABE5A}" srcOrd="0" destOrd="0" presId="urn:microsoft.com/office/officeart/2009/3/layout/HorizontalOrganizationChart"/>
    <dgm:cxn modelId="{0F0E1699-D8D8-484E-B4BC-5127AD52F002}" type="presOf" srcId="{AF164A10-C957-47BA-AF50-C5ED44E3EC97}" destId="{675595A0-CB5C-4AE7-A389-59F89E3CF0C2}" srcOrd="0" destOrd="0" presId="urn:microsoft.com/office/officeart/2009/3/layout/HorizontalOrganizationChart"/>
    <dgm:cxn modelId="{95EC6499-3CB8-447D-BC60-159577CADFBD}" type="presOf" srcId="{E52F3F18-1832-4DC8-8C56-6E1CA8E84707}" destId="{7F877A7C-3F5A-405A-B1AF-FB090D171831}" srcOrd="1" destOrd="0" presId="urn:microsoft.com/office/officeart/2009/3/layout/HorizontalOrganizationChart"/>
    <dgm:cxn modelId="{1635469F-FC0F-41CB-8FF9-5B4789D9822C}" type="presOf" srcId="{32B05AB7-6DC9-4CE6-A0C6-02B80168A0C7}" destId="{13A10465-AA5D-43F4-B00C-8870398443C4}" srcOrd="0" destOrd="0" presId="urn:microsoft.com/office/officeart/2009/3/layout/HorizontalOrganizationChart"/>
    <dgm:cxn modelId="{66B5469F-7F0B-4E2D-B09B-FE0C530B049C}" type="presOf" srcId="{CCE96494-F53C-4E4C-94C5-E8506B78BA8D}" destId="{27E90DDE-55B9-435F-B20A-BD2959876F6F}" srcOrd="0" destOrd="0" presId="urn:microsoft.com/office/officeart/2009/3/layout/HorizontalOrganizationChart"/>
    <dgm:cxn modelId="{838F1DA0-0A01-4DB9-972F-359B0898E743}" srcId="{C21E68F6-B91B-4528-BE33-2E310B2A31A7}" destId="{A27B0C26-F082-4924-9ED0-5555C3900AC1}" srcOrd="0" destOrd="0" parTransId="{23357436-9E79-4473-A2A6-55207A14768F}" sibTransId="{EBAD4C56-A8E0-4389-A997-1FFC2E6E38B7}"/>
    <dgm:cxn modelId="{F3A38DA2-96C3-4D67-A550-3810E20B4F3D}" type="presOf" srcId="{2176CB17-5BF2-4565-8D4D-D8B1FFA7114D}" destId="{C83B6890-1262-4EC0-8F71-FA3114E49213}" srcOrd="0" destOrd="0" presId="urn:microsoft.com/office/officeart/2009/3/layout/HorizontalOrganizationChart"/>
    <dgm:cxn modelId="{3A651DA6-9C10-4C9F-B170-97554A7A6153}" type="presOf" srcId="{2A3C604E-6B49-4DF4-A451-86B854CBDCEF}" destId="{059DC766-0C55-4EA5-9912-2592E991E69D}" srcOrd="1" destOrd="0" presId="urn:microsoft.com/office/officeart/2009/3/layout/HorizontalOrganizationChart"/>
    <dgm:cxn modelId="{379A7FA7-2750-486A-9FB3-6DFA591106F1}" type="presOf" srcId="{472D5EBF-C8DA-442C-A945-95F0493B0DB5}" destId="{3BB0DD72-7752-4607-A87B-3F756259E2F7}" srcOrd="0" destOrd="0" presId="urn:microsoft.com/office/officeart/2009/3/layout/HorizontalOrganizationChart"/>
    <dgm:cxn modelId="{3C1EB1AB-9B20-4D3A-9758-3300662019BA}" type="presOf" srcId="{90932851-19AD-41B0-92A8-6AC022A8C3A7}" destId="{5D52FFF6-1D56-4B91-844B-5F308107F1DE}" srcOrd="0" destOrd="0" presId="urn:microsoft.com/office/officeart/2009/3/layout/HorizontalOrganizationChart"/>
    <dgm:cxn modelId="{B12918AD-610B-49CB-9811-67F159158B5A}" type="presOf" srcId="{3EF830A8-9EAC-4FAD-A515-A7BB765A1046}" destId="{3B1F808A-18B5-4040-B052-ECA1B8514829}" srcOrd="0" destOrd="0" presId="urn:microsoft.com/office/officeart/2009/3/layout/HorizontalOrganizationChart"/>
    <dgm:cxn modelId="{E47FA4AD-F673-4127-BF99-86BA934F0BA3}" type="presOf" srcId="{FD078BFD-B882-4F7B-A4DB-11CA573D4AD8}" destId="{8B9E8012-317A-4433-8703-7AA919E0328B}" srcOrd="0" destOrd="0" presId="urn:microsoft.com/office/officeart/2009/3/layout/HorizontalOrganizationChart"/>
    <dgm:cxn modelId="{BD55B8AF-B411-4851-B74E-DD73B9DA0C0A}" type="presOf" srcId="{EDBF90CE-88FD-4030-811C-F1920D7A573E}" destId="{D0DD4FD5-BBE1-43D2-8A4A-D87F03FFFA2E}" srcOrd="1" destOrd="0" presId="urn:microsoft.com/office/officeart/2009/3/layout/HorizontalOrganizationChart"/>
    <dgm:cxn modelId="{2C7EACB0-4DF6-4BDD-AEE5-6559855840A3}" type="presOf" srcId="{20972311-98D3-42BD-9ED2-D12CD07ED2EF}" destId="{A15BFB04-B5F3-4F81-A40B-CD1F4ECAABBC}" srcOrd="1" destOrd="0" presId="urn:microsoft.com/office/officeart/2009/3/layout/HorizontalOrganizationChart"/>
    <dgm:cxn modelId="{6B3A0AB3-52BF-4C96-9C29-B403135FF682}" srcId="{FD078BFD-B882-4F7B-A4DB-11CA573D4AD8}" destId="{2A3C604E-6B49-4DF4-A451-86B854CBDCEF}" srcOrd="2" destOrd="0" parTransId="{6BA8832A-F848-43F2-99B8-F46015984E88}" sibTransId="{77BD59AC-0E52-4E3E-9B4E-8E57AF0DC549}"/>
    <dgm:cxn modelId="{AB7CE0B3-86BE-402E-9BDD-B576E6ABB5BD}" srcId="{48684CB7-C26D-4E20-83C9-90F71930A438}" destId="{1AE53113-308B-47AB-B0FA-72C699280F33}" srcOrd="2" destOrd="0" parTransId="{90932851-19AD-41B0-92A8-6AC022A8C3A7}" sibTransId="{590A076E-CE8D-4B64-B958-6C3DE2C874AF}"/>
    <dgm:cxn modelId="{7932D4B7-B16E-466C-96DE-6B3867BAB5D1}" type="presOf" srcId="{1AE53113-308B-47AB-B0FA-72C699280F33}" destId="{A398DC8F-82B7-417D-B648-8510B3620332}" srcOrd="1" destOrd="0" presId="urn:microsoft.com/office/officeart/2009/3/layout/HorizontalOrganizationChart"/>
    <dgm:cxn modelId="{452C3DBA-37D0-41E5-B726-033E63B8D57D}" srcId="{B0318D70-9063-4010-98F5-9C6A0FBA2291}" destId="{E3C462C9-81F6-4908-ABA1-3A1DEB467108}" srcOrd="0" destOrd="0" parTransId="{AF164A10-C957-47BA-AF50-C5ED44E3EC97}" sibTransId="{287CC929-6932-432F-B8D5-02204B2FC8D3}"/>
    <dgm:cxn modelId="{7974BBBF-48E5-4CA1-99AC-EC33AF938C10}" type="presOf" srcId="{C17D41FF-9039-43C1-9135-4623BE669975}" destId="{EEF1DD35-3A65-4157-8734-4B339F7C9511}" srcOrd="0" destOrd="0" presId="urn:microsoft.com/office/officeart/2009/3/layout/HorizontalOrganizationChart"/>
    <dgm:cxn modelId="{E4AA57C0-9B8D-4ABE-BC21-228438FF7386}" srcId="{C17D41FF-9039-43C1-9135-4623BE669975}" destId="{EDBF90CE-88FD-4030-811C-F1920D7A573E}" srcOrd="0" destOrd="0" parTransId="{D2EDD92F-F4F1-413E-9D52-801DA5EC38C5}" sibTransId="{F6137BF3-07D5-4B83-A2CE-77A23EF7266E}"/>
    <dgm:cxn modelId="{73B5EEC4-A017-4B57-8435-AD6F053A69A0}" type="presOf" srcId="{3B97123C-963D-4777-8464-930A23DBF883}" destId="{F1E3E2CE-72EA-4279-954F-41423217F62F}" srcOrd="0" destOrd="0" presId="urn:microsoft.com/office/officeart/2009/3/layout/HorizontalOrganizationChart"/>
    <dgm:cxn modelId="{E72C2FC6-D2A7-4A6F-A510-1346B1F5C5D1}" type="presOf" srcId="{A27B0C26-F082-4924-9ED0-5555C3900AC1}" destId="{F8152539-327E-4F01-BF5E-C1DF3D14B985}" srcOrd="1" destOrd="0" presId="urn:microsoft.com/office/officeart/2009/3/layout/HorizontalOrganizationChart"/>
    <dgm:cxn modelId="{5467DBCA-C7FB-42E0-AC0C-F63E8338FA0A}" srcId="{48684CB7-C26D-4E20-83C9-90F71930A438}" destId="{13589F9D-4460-4A07-9D29-524FEACDE3BB}" srcOrd="0" destOrd="0" parTransId="{AD38ACA6-421E-438C-AC43-98EFCC35B93D}" sibTransId="{D88240A1-6C7F-4D0D-A1E9-08D6272055A3}"/>
    <dgm:cxn modelId="{6FD4E8CA-CAF1-443E-B07A-5475D023D081}" type="presOf" srcId="{9B46F3C6-6025-4203-BC00-9E1E3830885A}" destId="{A31C39B9-6C4F-49C3-B05A-1A5E9A64AD21}" srcOrd="0" destOrd="0" presId="urn:microsoft.com/office/officeart/2009/3/layout/HorizontalOrganizationChart"/>
    <dgm:cxn modelId="{757D1BCC-4309-4CC7-920D-0D8810BB55AA}" type="presOf" srcId="{0DBA0AD0-65D1-4E47-A9E9-34C63F5E28B6}" destId="{32A7E73C-DF2B-4D59-9F45-7AEC6DA24140}" srcOrd="0" destOrd="0" presId="urn:microsoft.com/office/officeart/2009/3/layout/HorizontalOrganizationChart"/>
    <dgm:cxn modelId="{2864C1CC-FAA8-4422-B079-8FA570AFD720}" type="presOf" srcId="{D2EDD92F-F4F1-413E-9D52-801DA5EC38C5}" destId="{DF9811B0-652A-4D65-AD69-9A7ED36DAA56}" srcOrd="0" destOrd="0" presId="urn:microsoft.com/office/officeart/2009/3/layout/HorizontalOrganizationChart"/>
    <dgm:cxn modelId="{3963D5CF-E8BA-4E73-B1E6-DFA0715AC95A}" type="presOf" srcId="{472D5EBF-C8DA-442C-A945-95F0493B0DB5}" destId="{FB03D83E-DD56-4627-A312-5ACE5F253005}" srcOrd="1" destOrd="0" presId="urn:microsoft.com/office/officeart/2009/3/layout/HorizontalOrganizationChart"/>
    <dgm:cxn modelId="{8E7A48D0-4F1C-452E-9F80-6DD815834C92}" type="presOf" srcId="{D5955509-6ED2-4E05-BDAA-7DC3892D0FD8}" destId="{73AF6740-23A2-4C37-A81C-E7F37A017023}" srcOrd="1" destOrd="0" presId="urn:microsoft.com/office/officeart/2009/3/layout/HorizontalOrganizationChart"/>
    <dgm:cxn modelId="{7F20AED1-0FDB-4193-9ED2-0B45B72C42AF}" type="presOf" srcId="{32B05AB7-6DC9-4CE6-A0C6-02B80168A0C7}" destId="{3C7499B5-2C51-41D1-8894-93545E556767}" srcOrd="1" destOrd="0" presId="urn:microsoft.com/office/officeart/2009/3/layout/HorizontalOrganizationChart"/>
    <dgm:cxn modelId="{9807F5D2-CDA5-4C92-9C44-F73EC36E17D1}" type="presOf" srcId="{E52F3F18-1832-4DC8-8C56-6E1CA8E84707}" destId="{A99B1660-304E-4E23-BC8B-3E11A5D37E67}" srcOrd="0" destOrd="0" presId="urn:microsoft.com/office/officeart/2009/3/layout/HorizontalOrganizationChart"/>
    <dgm:cxn modelId="{F96F0ED4-263D-48BD-B447-D6828B2BA758}" type="presOf" srcId="{164E99BB-801B-4361-8338-85C4521F1EDC}" destId="{E4951BB0-1B5E-47BD-B7CE-09F7101B22E1}" srcOrd="1" destOrd="0" presId="urn:microsoft.com/office/officeart/2009/3/layout/HorizontalOrganizationChart"/>
    <dgm:cxn modelId="{12003DD4-5ADB-4EA6-9A50-CFBA6BBC36AE}" type="presOf" srcId="{74F0A9C3-044D-48D3-8917-F76E30F5227E}" destId="{1D116C2D-4950-45D7-931B-0CDD7A7BFB58}" srcOrd="1" destOrd="0" presId="urn:microsoft.com/office/officeart/2009/3/layout/HorizontalOrganizationChart"/>
    <dgm:cxn modelId="{FF8813D5-31B5-404E-AC6D-0593EB999B43}" type="presOf" srcId="{9B3785D7-1351-4E8D-9733-2FAE9DD09347}" destId="{ADE13D67-7B4D-408E-AB7E-C734DCA645BA}" srcOrd="0" destOrd="0" presId="urn:microsoft.com/office/officeart/2009/3/layout/HorizontalOrganizationChart"/>
    <dgm:cxn modelId="{3D55C0D6-98A8-492A-954C-1B16439DF5C4}" srcId="{C17D41FF-9039-43C1-9135-4623BE669975}" destId="{C21E68F6-B91B-4528-BE33-2E310B2A31A7}" srcOrd="2" destOrd="0" parTransId="{B1B5B064-507A-428C-B2CB-A1902F1515F0}" sibTransId="{32DDDAE0-9DD5-480E-BEFC-9C71050A8E95}"/>
    <dgm:cxn modelId="{03CCB3D7-B818-4620-A0BC-5A0A739927EF}" type="presOf" srcId="{85AF375A-15B3-445C-A5CC-86277F50752E}" destId="{0C0DBECB-9D3F-42EC-A00B-2039D016DE78}" srcOrd="0" destOrd="0" presId="urn:microsoft.com/office/officeart/2009/3/layout/HorizontalOrganizationChart"/>
    <dgm:cxn modelId="{C5D87DDE-4FB3-4043-9C9F-A6614E935227}" type="presOf" srcId="{B1B5B064-507A-428C-B2CB-A1902F1515F0}" destId="{33D4991A-4FF0-487A-AB34-5DF66254D361}" srcOrd="0" destOrd="0" presId="urn:microsoft.com/office/officeart/2009/3/layout/HorizontalOrganizationChart"/>
    <dgm:cxn modelId="{91A1FEDE-E486-4289-B215-BE4BA06C28A2}" srcId="{48684CB7-C26D-4E20-83C9-90F71930A438}" destId="{32B05AB7-6DC9-4CE6-A0C6-02B80168A0C7}" srcOrd="4" destOrd="0" parTransId="{2176CB17-5BF2-4565-8D4D-D8B1FFA7114D}" sibTransId="{14128B16-20F7-4DBE-9859-5275F8C780A5}"/>
    <dgm:cxn modelId="{7A2E0FDF-415D-4907-B6A4-3178421AD350}" srcId="{68016675-F1D6-4EAA-A192-D9730EA1E186}" destId="{FD078BFD-B882-4F7B-A4DB-11CA573D4AD8}" srcOrd="2" destOrd="0" parTransId="{F69873DC-258A-4865-B09A-4A2B47EAF5DE}" sibTransId="{56BF850F-10C0-4AEE-B4E6-300B965B181E}"/>
    <dgm:cxn modelId="{64BE6CE1-D5E3-4370-9EC1-9C299BB2E893}" srcId="{C17D41FF-9039-43C1-9135-4623BE669975}" destId="{74F0A9C3-044D-48D3-8917-F76E30F5227E}" srcOrd="1" destOrd="0" parTransId="{3EF830A8-9EAC-4FAD-A515-A7BB765A1046}" sibTransId="{D8529060-C0C2-48B9-8FB0-4C8738BC18D2}"/>
    <dgm:cxn modelId="{1A2AF0E4-5887-4EBA-99DF-41E410E4B83E}" type="presOf" srcId="{822DD8EA-8E00-4451-B062-5B193597D953}" destId="{D318CA48-3CD8-4C65-BA46-61B759EE46ED}" srcOrd="0" destOrd="0" presId="urn:microsoft.com/office/officeart/2009/3/layout/HorizontalOrganizationChart"/>
    <dgm:cxn modelId="{EBD322E5-116E-4AB4-A8CC-4D7823A3FE92}" type="presOf" srcId="{48684CB7-C26D-4E20-83C9-90F71930A438}" destId="{80B24645-7B79-4AD3-927E-C7BD74DC54C1}" srcOrd="1" destOrd="0" presId="urn:microsoft.com/office/officeart/2009/3/layout/HorizontalOrganizationChart"/>
    <dgm:cxn modelId="{00E8F7E5-4C12-492A-8CEE-5F6CBFBE786C}" type="presOf" srcId="{1A29EF6B-816A-4D1F-A0FF-F25F4541C124}" destId="{975D6DFC-240D-4765-AB2D-170A07213215}" srcOrd="1" destOrd="0" presId="urn:microsoft.com/office/officeart/2009/3/layout/HorizontalOrganizationChart"/>
    <dgm:cxn modelId="{1E1532EA-9CBC-4317-BCBE-20063217CAD6}" type="presOf" srcId="{EDBF90CE-88FD-4030-811C-F1920D7A573E}" destId="{F875CCD1-6BD1-4B2D-950B-DC4024AC4F94}" srcOrd="0" destOrd="0" presId="urn:microsoft.com/office/officeart/2009/3/layout/HorizontalOrganizationChart"/>
    <dgm:cxn modelId="{2C4433EA-86C2-4DC2-96EC-D77A8BEC6D35}" srcId="{D5955509-6ED2-4E05-BDAA-7DC3892D0FD8}" destId="{48684CB7-C26D-4E20-83C9-90F71930A438}" srcOrd="0" destOrd="0" parTransId="{AE893507-D8C3-4263-ADEF-3C8E31713DDC}" sibTransId="{4FF30A56-13F4-4723-A2A0-9A7B87B21FB4}"/>
    <dgm:cxn modelId="{102AFDED-6A62-4F23-90D4-5D0726BC0981}" srcId="{68016675-F1D6-4EAA-A192-D9730EA1E186}" destId="{D5955509-6ED2-4E05-BDAA-7DC3892D0FD8}" srcOrd="0" destOrd="0" parTransId="{9C140574-BF37-4E3C-9655-87D4BF00E3A0}" sibTransId="{1AC2BAC7-4305-4A96-A0C7-512B3AE81892}"/>
    <dgm:cxn modelId="{F27040EF-44C3-47E6-9745-D44FFA1106CD}" srcId="{FD078BFD-B882-4F7B-A4DB-11CA573D4AD8}" destId="{1A29EF6B-816A-4D1F-A0FF-F25F4541C124}" srcOrd="0" destOrd="0" parTransId="{822DD8EA-8E00-4451-B062-5B193597D953}" sibTransId="{E50E17B0-4E3A-47F7-8407-7BA1B4C86A46}"/>
    <dgm:cxn modelId="{092F8DF1-218D-4EC0-8D92-D48D698C48DC}" type="presOf" srcId="{726E2D64-AE72-4D5C-B773-D145846773A8}" destId="{307DB18D-0493-45DA-9CF8-06AAC93F18F1}" srcOrd="0" destOrd="0" presId="urn:microsoft.com/office/officeart/2009/3/layout/HorizontalOrganizationChart"/>
    <dgm:cxn modelId="{734259FA-7EE0-4713-BDA7-825CBF1A912F}" type="presOf" srcId="{789E2A91-8B6E-461C-AED1-45A64F43A900}" destId="{B8A90859-804F-429D-B06B-120E421854AA}" srcOrd="0" destOrd="0" presId="urn:microsoft.com/office/officeart/2009/3/layout/HorizontalOrganizationChart"/>
    <dgm:cxn modelId="{421AA54C-E4AE-47A1-B3FE-04814F2D7745}" type="presParOf" srcId="{27E90DDE-55B9-435F-B20A-BD2959876F6F}" destId="{B1F023F2-F5B8-4619-B53F-54B67BA07917}" srcOrd="0" destOrd="0" presId="urn:microsoft.com/office/officeart/2009/3/layout/HorizontalOrganizationChart"/>
    <dgm:cxn modelId="{2F6CC8BF-2CA2-4236-8EA0-451F24784D77}" type="presParOf" srcId="{B1F023F2-F5B8-4619-B53F-54B67BA07917}" destId="{30D1A00D-6A84-4362-9C5C-F9CE446398B3}" srcOrd="0" destOrd="0" presId="urn:microsoft.com/office/officeart/2009/3/layout/HorizontalOrganizationChart"/>
    <dgm:cxn modelId="{186DBDEC-4D31-4EB3-B462-DF48083131AD}" type="presParOf" srcId="{30D1A00D-6A84-4362-9C5C-F9CE446398B3}" destId="{5AD43B2E-C07C-4EE4-A710-3978D4F58A6E}" srcOrd="0" destOrd="0" presId="urn:microsoft.com/office/officeart/2009/3/layout/HorizontalOrganizationChart"/>
    <dgm:cxn modelId="{BC7816A4-0CDB-4AF2-B2D1-7B655CA541A8}" type="presParOf" srcId="{30D1A00D-6A84-4362-9C5C-F9CE446398B3}" destId="{75370CE0-2E15-41FD-AEEF-1CEF307FBE33}" srcOrd="1" destOrd="0" presId="urn:microsoft.com/office/officeart/2009/3/layout/HorizontalOrganizationChart"/>
    <dgm:cxn modelId="{C714BE09-3F03-48AA-8397-180D8C50B34C}" type="presParOf" srcId="{B1F023F2-F5B8-4619-B53F-54B67BA07917}" destId="{64D97690-462D-49CA-89E5-646A43F8262F}" srcOrd="1" destOrd="0" presId="urn:microsoft.com/office/officeart/2009/3/layout/HorizontalOrganizationChart"/>
    <dgm:cxn modelId="{C61AAD88-52B8-42DB-BCC7-4F670E61ECAA}" type="presParOf" srcId="{64D97690-462D-49CA-89E5-646A43F8262F}" destId="{476AB26B-98D0-4750-BA08-F2C6607F514E}" srcOrd="0" destOrd="0" presId="urn:microsoft.com/office/officeart/2009/3/layout/HorizontalOrganizationChart"/>
    <dgm:cxn modelId="{8A7CAA8F-BCA2-4D30-A53D-B4A55226B3F8}" type="presParOf" srcId="{64D97690-462D-49CA-89E5-646A43F8262F}" destId="{9EFE3CBE-936F-40D0-80D9-C845DB2645D8}" srcOrd="1" destOrd="0" presId="urn:microsoft.com/office/officeart/2009/3/layout/HorizontalOrganizationChart"/>
    <dgm:cxn modelId="{0D539C10-E47B-492B-AFBB-26F10218264A}" type="presParOf" srcId="{9EFE3CBE-936F-40D0-80D9-C845DB2645D8}" destId="{E2D2FD3F-919D-4744-952F-7AA0DB3C9E40}" srcOrd="0" destOrd="0" presId="urn:microsoft.com/office/officeart/2009/3/layout/HorizontalOrganizationChart"/>
    <dgm:cxn modelId="{0C80AE35-DC21-46AC-999B-770168722D20}" type="presParOf" srcId="{E2D2FD3F-919D-4744-952F-7AA0DB3C9E40}" destId="{2D6F1144-5158-4AAD-BAF2-8B3BFEB4754C}" srcOrd="0" destOrd="0" presId="urn:microsoft.com/office/officeart/2009/3/layout/HorizontalOrganizationChart"/>
    <dgm:cxn modelId="{65FAEC91-5051-4CBE-9A99-0663B8E96549}" type="presParOf" srcId="{E2D2FD3F-919D-4744-952F-7AA0DB3C9E40}" destId="{73AF6740-23A2-4C37-A81C-E7F37A017023}" srcOrd="1" destOrd="0" presId="urn:microsoft.com/office/officeart/2009/3/layout/HorizontalOrganizationChart"/>
    <dgm:cxn modelId="{F9B7288E-3474-413A-B6DD-A130B3CCBEFB}" type="presParOf" srcId="{9EFE3CBE-936F-40D0-80D9-C845DB2645D8}" destId="{54EF04F8-9C54-4FC6-9DE2-21997D798D93}" srcOrd="1" destOrd="0" presId="urn:microsoft.com/office/officeart/2009/3/layout/HorizontalOrganizationChart"/>
    <dgm:cxn modelId="{A76A3983-59AF-437A-823D-AA034C2B7E7A}" type="presParOf" srcId="{54EF04F8-9C54-4FC6-9DE2-21997D798D93}" destId="{2CA45467-E169-4978-9005-5956E2C94BB9}" srcOrd="0" destOrd="0" presId="urn:microsoft.com/office/officeart/2009/3/layout/HorizontalOrganizationChart"/>
    <dgm:cxn modelId="{6E9B6DC0-DF70-4D45-8D15-E3D9449037A5}" type="presParOf" srcId="{54EF04F8-9C54-4FC6-9DE2-21997D798D93}" destId="{FD01B80D-2677-4F28-ABE0-800662505B0A}" srcOrd="1" destOrd="0" presId="urn:microsoft.com/office/officeart/2009/3/layout/HorizontalOrganizationChart"/>
    <dgm:cxn modelId="{FB5B3FC3-7E99-4930-BB35-CF8753469F43}" type="presParOf" srcId="{FD01B80D-2677-4F28-ABE0-800662505B0A}" destId="{08C29BD3-EC4D-4E54-8EE6-E89F157CA5D4}" srcOrd="0" destOrd="0" presId="urn:microsoft.com/office/officeart/2009/3/layout/HorizontalOrganizationChart"/>
    <dgm:cxn modelId="{EE39DB31-C384-4985-8E33-780E83221FE4}" type="presParOf" srcId="{08C29BD3-EC4D-4E54-8EE6-E89F157CA5D4}" destId="{47E89B80-E9C9-4DA6-BCCC-267CF71EC353}" srcOrd="0" destOrd="0" presId="urn:microsoft.com/office/officeart/2009/3/layout/HorizontalOrganizationChart"/>
    <dgm:cxn modelId="{F096FD51-2EEA-467C-B364-5D7FA432AFD1}" type="presParOf" srcId="{08C29BD3-EC4D-4E54-8EE6-E89F157CA5D4}" destId="{80B24645-7B79-4AD3-927E-C7BD74DC54C1}" srcOrd="1" destOrd="0" presId="urn:microsoft.com/office/officeart/2009/3/layout/HorizontalOrganizationChart"/>
    <dgm:cxn modelId="{306226F5-DC0C-4C92-BBDF-228598499DF1}" type="presParOf" srcId="{FD01B80D-2677-4F28-ABE0-800662505B0A}" destId="{47B87A0B-02E3-4EC2-9CD5-C2F5C2E446B7}" srcOrd="1" destOrd="0" presId="urn:microsoft.com/office/officeart/2009/3/layout/HorizontalOrganizationChart"/>
    <dgm:cxn modelId="{8AD448E4-4A50-4D52-A642-A58D59B8F1EE}" type="presParOf" srcId="{47B87A0B-02E3-4EC2-9CD5-C2F5C2E446B7}" destId="{EDD389AC-3118-4441-8CE5-F12A54C971E5}" srcOrd="0" destOrd="0" presId="urn:microsoft.com/office/officeart/2009/3/layout/HorizontalOrganizationChart"/>
    <dgm:cxn modelId="{795B301D-BCE1-4C80-AA26-05B46CEEA74B}" type="presParOf" srcId="{47B87A0B-02E3-4EC2-9CD5-C2F5C2E446B7}" destId="{CD3E7A64-4E92-4F69-BDFD-3FF3233BBF95}" srcOrd="1" destOrd="0" presId="urn:microsoft.com/office/officeart/2009/3/layout/HorizontalOrganizationChart"/>
    <dgm:cxn modelId="{CC545C08-790F-4FB9-BAFC-3D1BBF80C38D}" type="presParOf" srcId="{CD3E7A64-4E92-4F69-BDFD-3FF3233BBF95}" destId="{096B9D2D-C34B-49E8-9DA0-210C666169AD}" srcOrd="0" destOrd="0" presId="urn:microsoft.com/office/officeart/2009/3/layout/HorizontalOrganizationChart"/>
    <dgm:cxn modelId="{DE2D4CD7-44E1-4ED6-8043-8BEF661A3CE3}" type="presParOf" srcId="{096B9D2D-C34B-49E8-9DA0-210C666169AD}" destId="{7C617273-1E6D-401B-83F9-F33EFF77E16F}" srcOrd="0" destOrd="0" presId="urn:microsoft.com/office/officeart/2009/3/layout/HorizontalOrganizationChart"/>
    <dgm:cxn modelId="{45BE64AA-2539-429C-8989-8A13DBB2C43F}" type="presParOf" srcId="{096B9D2D-C34B-49E8-9DA0-210C666169AD}" destId="{AA49CC66-6BC2-4C3D-BB23-1FB125751FA1}" srcOrd="1" destOrd="0" presId="urn:microsoft.com/office/officeart/2009/3/layout/HorizontalOrganizationChart"/>
    <dgm:cxn modelId="{31C689C1-3CFB-4900-8A36-4A95513E285C}" type="presParOf" srcId="{CD3E7A64-4E92-4F69-BDFD-3FF3233BBF95}" destId="{CCE80969-400A-4FF2-8DBE-1EE87BAA321F}" srcOrd="1" destOrd="0" presId="urn:microsoft.com/office/officeart/2009/3/layout/HorizontalOrganizationChart"/>
    <dgm:cxn modelId="{8AA51673-427D-4C46-BE27-AE9EC548C5C5}" type="presParOf" srcId="{CD3E7A64-4E92-4F69-BDFD-3FF3233BBF95}" destId="{2088B916-69AD-46C1-8138-B4C394DE6665}" srcOrd="2" destOrd="0" presId="urn:microsoft.com/office/officeart/2009/3/layout/HorizontalOrganizationChart"/>
    <dgm:cxn modelId="{B60F9DC8-1A84-40E0-92F5-2BBB0BF55D1A}" type="presParOf" srcId="{47B87A0B-02E3-4EC2-9CD5-C2F5C2E446B7}" destId="{65C1537A-1CDA-4DE5-AD5A-931774EA68F5}" srcOrd="2" destOrd="0" presId="urn:microsoft.com/office/officeart/2009/3/layout/HorizontalOrganizationChart"/>
    <dgm:cxn modelId="{BD1FC2CC-FDA3-477F-A220-6496432B646F}" type="presParOf" srcId="{47B87A0B-02E3-4EC2-9CD5-C2F5C2E446B7}" destId="{AEF3B9B2-FD99-41F4-8152-F756BA34C10A}" srcOrd="3" destOrd="0" presId="urn:microsoft.com/office/officeart/2009/3/layout/HorizontalOrganizationChart"/>
    <dgm:cxn modelId="{8C3C00DB-2D8C-435D-8CC5-4B6713328DDC}" type="presParOf" srcId="{AEF3B9B2-FD99-41F4-8152-F756BA34C10A}" destId="{2B034689-BA5E-452B-8DB1-F058FAE762E6}" srcOrd="0" destOrd="0" presId="urn:microsoft.com/office/officeart/2009/3/layout/HorizontalOrganizationChart"/>
    <dgm:cxn modelId="{2EE962DE-2534-4CFB-A5EA-89E53F11A65C}" type="presParOf" srcId="{2B034689-BA5E-452B-8DB1-F058FAE762E6}" destId="{307DB18D-0493-45DA-9CF8-06AAC93F18F1}" srcOrd="0" destOrd="0" presId="urn:microsoft.com/office/officeart/2009/3/layout/HorizontalOrganizationChart"/>
    <dgm:cxn modelId="{02B2FAEC-9DA0-4313-82ED-6C0406A9E0B4}" type="presParOf" srcId="{2B034689-BA5E-452B-8DB1-F058FAE762E6}" destId="{B3B39D90-7002-4255-87E2-F04B19536A63}" srcOrd="1" destOrd="0" presId="urn:microsoft.com/office/officeart/2009/3/layout/HorizontalOrganizationChart"/>
    <dgm:cxn modelId="{5DA0FF2C-6B38-48E2-81BF-F94ACBBE614C}" type="presParOf" srcId="{AEF3B9B2-FD99-41F4-8152-F756BA34C10A}" destId="{7A963DC3-BC34-414C-8C12-5BAFCF2FC297}" srcOrd="1" destOrd="0" presId="urn:microsoft.com/office/officeart/2009/3/layout/HorizontalOrganizationChart"/>
    <dgm:cxn modelId="{7F9C84E6-06FA-401E-A5FC-D78797043203}" type="presParOf" srcId="{AEF3B9B2-FD99-41F4-8152-F756BA34C10A}" destId="{9A90CA9A-EAE8-48E5-AED9-7C854DBFA654}" srcOrd="2" destOrd="0" presId="urn:microsoft.com/office/officeart/2009/3/layout/HorizontalOrganizationChart"/>
    <dgm:cxn modelId="{FF30B88B-8BB0-4DD0-9113-26114B0C6A65}" type="presParOf" srcId="{47B87A0B-02E3-4EC2-9CD5-C2F5C2E446B7}" destId="{5D52FFF6-1D56-4B91-844B-5F308107F1DE}" srcOrd="4" destOrd="0" presId="urn:microsoft.com/office/officeart/2009/3/layout/HorizontalOrganizationChart"/>
    <dgm:cxn modelId="{5773F6FC-4346-49AD-B5DC-CB3FA3279B7E}" type="presParOf" srcId="{47B87A0B-02E3-4EC2-9CD5-C2F5C2E446B7}" destId="{7FDCF244-9815-475E-9D7F-B12C26E01979}" srcOrd="5" destOrd="0" presId="urn:microsoft.com/office/officeart/2009/3/layout/HorizontalOrganizationChart"/>
    <dgm:cxn modelId="{6DBCAF8B-3F69-49AE-AD50-1B5097592126}" type="presParOf" srcId="{7FDCF244-9815-475E-9D7F-B12C26E01979}" destId="{9AF9F257-AD82-48C0-A50B-060559C819A6}" srcOrd="0" destOrd="0" presId="urn:microsoft.com/office/officeart/2009/3/layout/HorizontalOrganizationChart"/>
    <dgm:cxn modelId="{C34A0449-1E81-4E87-BB09-59E51BA74421}" type="presParOf" srcId="{9AF9F257-AD82-48C0-A50B-060559C819A6}" destId="{7747A5C2-A8D5-44FF-8BF2-1503C6610C7B}" srcOrd="0" destOrd="0" presId="urn:microsoft.com/office/officeart/2009/3/layout/HorizontalOrganizationChart"/>
    <dgm:cxn modelId="{46A5F0E5-8B4A-4DFD-81A5-5C128AD8FA97}" type="presParOf" srcId="{9AF9F257-AD82-48C0-A50B-060559C819A6}" destId="{A398DC8F-82B7-417D-B648-8510B3620332}" srcOrd="1" destOrd="0" presId="urn:microsoft.com/office/officeart/2009/3/layout/HorizontalOrganizationChart"/>
    <dgm:cxn modelId="{EC17CFE0-2DF4-4C4E-8703-D95DBCAE0E43}" type="presParOf" srcId="{7FDCF244-9815-475E-9D7F-B12C26E01979}" destId="{1C0FCC5E-742B-4D50-A01F-5BAB5E2425C0}" srcOrd="1" destOrd="0" presId="urn:microsoft.com/office/officeart/2009/3/layout/HorizontalOrganizationChart"/>
    <dgm:cxn modelId="{835B621A-9F59-4C19-961B-7EB872666D8F}" type="presParOf" srcId="{7FDCF244-9815-475E-9D7F-B12C26E01979}" destId="{A02CC5E8-CF86-4372-A0E4-BFBF94DD40D5}" srcOrd="2" destOrd="0" presId="urn:microsoft.com/office/officeart/2009/3/layout/HorizontalOrganizationChart"/>
    <dgm:cxn modelId="{9F75F709-5EE6-4439-BE9A-BC03AB7E65F3}" type="presParOf" srcId="{47B87A0B-02E3-4EC2-9CD5-C2F5C2E446B7}" destId="{5D0DC7C1-1DFD-43C1-B69A-DAAAE9C5C31B}" srcOrd="6" destOrd="0" presId="urn:microsoft.com/office/officeart/2009/3/layout/HorizontalOrganizationChart"/>
    <dgm:cxn modelId="{0A326B4A-BCD1-4D5F-8D76-9928B7E5D605}" type="presParOf" srcId="{47B87A0B-02E3-4EC2-9CD5-C2F5C2E446B7}" destId="{FF03B2BC-5F4D-4C14-AB6E-8B4A454DF589}" srcOrd="7" destOrd="0" presId="urn:microsoft.com/office/officeart/2009/3/layout/HorizontalOrganizationChart"/>
    <dgm:cxn modelId="{B60DD341-1580-423A-9EFF-39F944C2508B}" type="presParOf" srcId="{FF03B2BC-5F4D-4C14-AB6E-8B4A454DF589}" destId="{6EE15397-4542-4E03-A9C7-82AA14724774}" srcOrd="0" destOrd="0" presId="urn:microsoft.com/office/officeart/2009/3/layout/HorizontalOrganizationChart"/>
    <dgm:cxn modelId="{246A560C-ADBF-4D0D-9BB1-C0AB10486C56}" type="presParOf" srcId="{6EE15397-4542-4E03-A9C7-82AA14724774}" destId="{B8A90859-804F-429D-B06B-120E421854AA}" srcOrd="0" destOrd="0" presId="urn:microsoft.com/office/officeart/2009/3/layout/HorizontalOrganizationChart"/>
    <dgm:cxn modelId="{D8C71490-89FC-419E-94BC-D18A5C876B08}" type="presParOf" srcId="{6EE15397-4542-4E03-A9C7-82AA14724774}" destId="{60613587-5D61-4057-8C35-68EF773B31E5}" srcOrd="1" destOrd="0" presId="urn:microsoft.com/office/officeart/2009/3/layout/HorizontalOrganizationChart"/>
    <dgm:cxn modelId="{86E82056-85E3-445C-AE1F-F316D4245767}" type="presParOf" srcId="{FF03B2BC-5F4D-4C14-AB6E-8B4A454DF589}" destId="{C5CB9636-6EFD-4A8B-B520-2B8C05559DDD}" srcOrd="1" destOrd="0" presId="urn:microsoft.com/office/officeart/2009/3/layout/HorizontalOrganizationChart"/>
    <dgm:cxn modelId="{9F09801C-5F2F-421B-B919-A8D593E2A230}" type="presParOf" srcId="{FF03B2BC-5F4D-4C14-AB6E-8B4A454DF589}" destId="{0D0A03E9-79C6-44CF-8941-D2785237DB66}" srcOrd="2" destOrd="0" presId="urn:microsoft.com/office/officeart/2009/3/layout/HorizontalOrganizationChart"/>
    <dgm:cxn modelId="{6C000196-2F79-48F7-82EA-838008550139}" type="presParOf" srcId="{47B87A0B-02E3-4EC2-9CD5-C2F5C2E446B7}" destId="{C83B6890-1262-4EC0-8F71-FA3114E49213}" srcOrd="8" destOrd="0" presId="urn:microsoft.com/office/officeart/2009/3/layout/HorizontalOrganizationChart"/>
    <dgm:cxn modelId="{569E87B0-987C-41DD-AFEE-2732F2E2E6E5}" type="presParOf" srcId="{47B87A0B-02E3-4EC2-9CD5-C2F5C2E446B7}" destId="{78D8679C-B092-4613-811B-487F591FD2A5}" srcOrd="9" destOrd="0" presId="urn:microsoft.com/office/officeart/2009/3/layout/HorizontalOrganizationChart"/>
    <dgm:cxn modelId="{3B4F120C-D75E-4D9F-B905-1F996720AF3D}" type="presParOf" srcId="{78D8679C-B092-4613-811B-487F591FD2A5}" destId="{15FB3E0F-9C89-489C-B0E9-B6466AC6944C}" srcOrd="0" destOrd="0" presId="urn:microsoft.com/office/officeart/2009/3/layout/HorizontalOrganizationChart"/>
    <dgm:cxn modelId="{C85E207D-DE92-4645-87EB-8003B6D3BFE1}" type="presParOf" srcId="{15FB3E0F-9C89-489C-B0E9-B6466AC6944C}" destId="{13A10465-AA5D-43F4-B00C-8870398443C4}" srcOrd="0" destOrd="0" presId="urn:microsoft.com/office/officeart/2009/3/layout/HorizontalOrganizationChart"/>
    <dgm:cxn modelId="{CA59E09B-CF46-4607-A082-B0095B15C38E}" type="presParOf" srcId="{15FB3E0F-9C89-489C-B0E9-B6466AC6944C}" destId="{3C7499B5-2C51-41D1-8894-93545E556767}" srcOrd="1" destOrd="0" presId="urn:microsoft.com/office/officeart/2009/3/layout/HorizontalOrganizationChart"/>
    <dgm:cxn modelId="{AC858B61-0F62-4E6C-B043-95F05C1B735C}" type="presParOf" srcId="{78D8679C-B092-4613-811B-487F591FD2A5}" destId="{2D2EF35C-E94A-4D58-9822-33BEC7F6D82A}" srcOrd="1" destOrd="0" presId="urn:microsoft.com/office/officeart/2009/3/layout/HorizontalOrganizationChart"/>
    <dgm:cxn modelId="{5D16B14A-0D26-4995-9B47-9F9F085D6C4D}" type="presParOf" srcId="{78D8679C-B092-4613-811B-487F591FD2A5}" destId="{21C9CF86-5936-41F6-BB2B-FDD7C650100F}" srcOrd="2" destOrd="0" presId="urn:microsoft.com/office/officeart/2009/3/layout/HorizontalOrganizationChart"/>
    <dgm:cxn modelId="{B15AE366-343E-450A-8E10-02A4F1DD5609}" type="presParOf" srcId="{FD01B80D-2677-4F28-ABE0-800662505B0A}" destId="{D7BE9B28-8E47-4B12-87C7-C54566990930}" srcOrd="2" destOrd="0" presId="urn:microsoft.com/office/officeart/2009/3/layout/HorizontalOrganizationChart"/>
    <dgm:cxn modelId="{75BBDF69-56D3-48A2-8FBB-5CA9254B18C8}" type="presParOf" srcId="{54EF04F8-9C54-4FC6-9DE2-21997D798D93}" destId="{A31C39B9-6C4F-49C3-B05A-1A5E9A64AD21}" srcOrd="2" destOrd="0" presId="urn:microsoft.com/office/officeart/2009/3/layout/HorizontalOrganizationChart"/>
    <dgm:cxn modelId="{11CDA3D0-773F-4436-BFED-0A53F0DD228E}" type="presParOf" srcId="{54EF04F8-9C54-4FC6-9DE2-21997D798D93}" destId="{65B3C2D3-D630-4FD3-BE85-39CA11BDB57E}" srcOrd="3" destOrd="0" presId="urn:microsoft.com/office/officeart/2009/3/layout/HorizontalOrganizationChart"/>
    <dgm:cxn modelId="{A24E07DF-7479-4838-8329-F601ADE163B7}" type="presParOf" srcId="{65B3C2D3-D630-4FD3-BE85-39CA11BDB57E}" destId="{FA00C074-1540-48B4-B286-C58CE1CEDDED}" srcOrd="0" destOrd="0" presId="urn:microsoft.com/office/officeart/2009/3/layout/HorizontalOrganizationChart"/>
    <dgm:cxn modelId="{4D2CA3D9-B78C-4EE4-BF44-6F266E91DABC}" type="presParOf" srcId="{FA00C074-1540-48B4-B286-C58CE1CEDDED}" destId="{52785CD2-4CF8-4ACE-BF61-3E1214311C64}" srcOrd="0" destOrd="0" presId="urn:microsoft.com/office/officeart/2009/3/layout/HorizontalOrganizationChart"/>
    <dgm:cxn modelId="{B9F105AE-CB9E-4435-A377-E798EE57A792}" type="presParOf" srcId="{FA00C074-1540-48B4-B286-C58CE1CEDDED}" destId="{E4951BB0-1B5E-47BD-B7CE-09F7101B22E1}" srcOrd="1" destOrd="0" presId="urn:microsoft.com/office/officeart/2009/3/layout/HorizontalOrganizationChart"/>
    <dgm:cxn modelId="{7836EE00-95F9-4DB9-A8E5-59B7C71678E0}" type="presParOf" srcId="{65B3C2D3-D630-4FD3-BE85-39CA11BDB57E}" destId="{7606B0AD-2921-4C02-AFBC-7584BFD2D00E}" srcOrd="1" destOrd="0" presId="urn:microsoft.com/office/officeart/2009/3/layout/HorizontalOrganizationChart"/>
    <dgm:cxn modelId="{0393E0D1-1542-45DE-81A5-34FA47CD84F5}" type="presParOf" srcId="{7606B0AD-2921-4C02-AFBC-7584BFD2D00E}" destId="{32A7E73C-DF2B-4D59-9F45-7AEC6DA24140}" srcOrd="0" destOrd="0" presId="urn:microsoft.com/office/officeart/2009/3/layout/HorizontalOrganizationChart"/>
    <dgm:cxn modelId="{CA16B56E-D418-403A-ABC2-BE17F6B60C83}" type="presParOf" srcId="{7606B0AD-2921-4C02-AFBC-7584BFD2D00E}" destId="{6A7D954A-B72A-4F69-9E82-C2E2EA12C9D3}" srcOrd="1" destOrd="0" presId="urn:microsoft.com/office/officeart/2009/3/layout/HorizontalOrganizationChart"/>
    <dgm:cxn modelId="{09F23909-A6F5-48BE-9E21-7EA15020650A}" type="presParOf" srcId="{6A7D954A-B72A-4F69-9E82-C2E2EA12C9D3}" destId="{5E948574-CFFB-4594-AE0C-C7DB9A82E47E}" srcOrd="0" destOrd="0" presId="urn:microsoft.com/office/officeart/2009/3/layout/HorizontalOrganizationChart"/>
    <dgm:cxn modelId="{AE4CEC46-FE30-422B-BD47-BC584DC19A12}" type="presParOf" srcId="{5E948574-CFFB-4594-AE0C-C7DB9A82E47E}" destId="{3BB0DD72-7752-4607-A87B-3F756259E2F7}" srcOrd="0" destOrd="0" presId="urn:microsoft.com/office/officeart/2009/3/layout/HorizontalOrganizationChart"/>
    <dgm:cxn modelId="{33335D84-93FC-4882-A04F-1A84696FBF3B}" type="presParOf" srcId="{5E948574-CFFB-4594-AE0C-C7DB9A82E47E}" destId="{FB03D83E-DD56-4627-A312-5ACE5F253005}" srcOrd="1" destOrd="0" presId="urn:microsoft.com/office/officeart/2009/3/layout/HorizontalOrganizationChart"/>
    <dgm:cxn modelId="{78B63613-172B-4B09-8F0E-8C840900FE6C}" type="presParOf" srcId="{6A7D954A-B72A-4F69-9E82-C2E2EA12C9D3}" destId="{2AAD1E09-BD5E-4BA1-91AA-56077ED257BC}" srcOrd="1" destOrd="0" presId="urn:microsoft.com/office/officeart/2009/3/layout/HorizontalOrganizationChart"/>
    <dgm:cxn modelId="{60890CFC-31D5-496E-BCBE-43C80CF15653}" type="presParOf" srcId="{6A7D954A-B72A-4F69-9E82-C2E2EA12C9D3}" destId="{04D72D4D-8E3F-4551-AE67-CDD567B4080E}" srcOrd="2" destOrd="0" presId="urn:microsoft.com/office/officeart/2009/3/layout/HorizontalOrganizationChart"/>
    <dgm:cxn modelId="{7CB243C2-3831-4F83-8FF3-701B2D0632B3}" type="presParOf" srcId="{65B3C2D3-D630-4FD3-BE85-39CA11BDB57E}" destId="{A27C0938-CCCA-432A-B759-F8C69E1CF86B}" srcOrd="2" destOrd="0" presId="urn:microsoft.com/office/officeart/2009/3/layout/HorizontalOrganizationChart"/>
    <dgm:cxn modelId="{F6C34772-52B0-4CFF-A5EB-C12FEC62AF0A}" type="presParOf" srcId="{9EFE3CBE-936F-40D0-80D9-C845DB2645D8}" destId="{BA19EF0A-3B6E-4A86-B164-9AC815A96553}" srcOrd="2" destOrd="0" presId="urn:microsoft.com/office/officeart/2009/3/layout/HorizontalOrganizationChart"/>
    <dgm:cxn modelId="{AFAEB39E-464C-44B9-BF4A-59111D883F4F}" type="presParOf" srcId="{64D97690-462D-49CA-89E5-646A43F8262F}" destId="{91500716-C937-496B-B6E4-A3CC06690B03}" srcOrd="2" destOrd="0" presId="urn:microsoft.com/office/officeart/2009/3/layout/HorizontalOrganizationChart"/>
    <dgm:cxn modelId="{1EBDAAD6-0205-4D58-91E4-3C23E94B2BE5}" type="presParOf" srcId="{64D97690-462D-49CA-89E5-646A43F8262F}" destId="{5DE99DA5-4C06-4707-88B7-2D3C21C67418}" srcOrd="3" destOrd="0" presId="urn:microsoft.com/office/officeart/2009/3/layout/HorizontalOrganizationChart"/>
    <dgm:cxn modelId="{57B0065B-6B76-46EA-85D3-A95907347E36}" type="presParOf" srcId="{5DE99DA5-4C06-4707-88B7-2D3C21C67418}" destId="{B5BF14B2-6C74-42A2-A9F4-902A68D34CA9}" srcOrd="0" destOrd="0" presId="urn:microsoft.com/office/officeart/2009/3/layout/HorizontalOrganizationChart"/>
    <dgm:cxn modelId="{6768D7D4-3978-42DD-AF18-167368BF8791}" type="presParOf" srcId="{B5BF14B2-6C74-42A2-A9F4-902A68D34CA9}" destId="{D422DF16-CB05-4F4B-B245-5C8D0AAB0653}" srcOrd="0" destOrd="0" presId="urn:microsoft.com/office/officeart/2009/3/layout/HorizontalOrganizationChart"/>
    <dgm:cxn modelId="{C7B7B015-2A26-4F52-A32C-9B3A417DBD05}" type="presParOf" srcId="{B5BF14B2-6C74-42A2-A9F4-902A68D34CA9}" destId="{25BCF7E6-C807-41F8-865E-F17830A3255A}" srcOrd="1" destOrd="0" presId="urn:microsoft.com/office/officeart/2009/3/layout/HorizontalOrganizationChart"/>
    <dgm:cxn modelId="{05F7ED6B-8C35-41A2-862F-42B2ABF8A587}" type="presParOf" srcId="{5DE99DA5-4C06-4707-88B7-2D3C21C67418}" destId="{C3FF4B61-9F06-4161-B523-38D00A2D75AE}" srcOrd="1" destOrd="0" presId="urn:microsoft.com/office/officeart/2009/3/layout/HorizontalOrganizationChart"/>
    <dgm:cxn modelId="{53D93126-4CBD-4CDC-817B-70885BAE882A}" type="presParOf" srcId="{C3FF4B61-9F06-4161-B523-38D00A2D75AE}" destId="{ADE13D67-7B4D-408E-AB7E-C734DCA645BA}" srcOrd="0" destOrd="0" presId="urn:microsoft.com/office/officeart/2009/3/layout/HorizontalOrganizationChart"/>
    <dgm:cxn modelId="{979B8654-1311-402F-83EA-9BC558789DC8}" type="presParOf" srcId="{C3FF4B61-9F06-4161-B523-38D00A2D75AE}" destId="{61D41293-A21D-481D-A610-E50BF6E8956B}" srcOrd="1" destOrd="0" presId="urn:microsoft.com/office/officeart/2009/3/layout/HorizontalOrganizationChart"/>
    <dgm:cxn modelId="{A5E29524-C3D3-45F0-B9AD-141494E46D2D}" type="presParOf" srcId="{61D41293-A21D-481D-A610-E50BF6E8956B}" destId="{B7F2EF3A-F524-4898-A3D6-1D4742FB7512}" srcOrd="0" destOrd="0" presId="urn:microsoft.com/office/officeart/2009/3/layout/HorizontalOrganizationChart"/>
    <dgm:cxn modelId="{E9B0CE55-4B39-4007-8C46-6C59401724F6}" type="presParOf" srcId="{B7F2EF3A-F524-4898-A3D6-1D4742FB7512}" destId="{A99B1660-304E-4E23-BC8B-3E11A5D37E67}" srcOrd="0" destOrd="0" presId="urn:microsoft.com/office/officeart/2009/3/layout/HorizontalOrganizationChart"/>
    <dgm:cxn modelId="{FA26E591-51AC-411B-82B6-1E3973EDB1E7}" type="presParOf" srcId="{B7F2EF3A-F524-4898-A3D6-1D4742FB7512}" destId="{7F877A7C-3F5A-405A-B1AF-FB090D171831}" srcOrd="1" destOrd="0" presId="urn:microsoft.com/office/officeart/2009/3/layout/HorizontalOrganizationChart"/>
    <dgm:cxn modelId="{2AB0826B-EFD4-4EF2-A0C7-104AC0F04CE0}" type="presParOf" srcId="{61D41293-A21D-481D-A610-E50BF6E8956B}" destId="{5ABB4DA8-ECF1-406E-863E-F6A274EFB20A}" srcOrd="1" destOrd="0" presId="urn:microsoft.com/office/officeart/2009/3/layout/HorizontalOrganizationChart"/>
    <dgm:cxn modelId="{0B64EC04-F88C-4740-950D-E2DC662C2AC9}" type="presParOf" srcId="{5ABB4DA8-ECF1-406E-863E-F6A274EFB20A}" destId="{BC8EB7D0-7EA0-4E2D-80F8-502D94160C9C}" srcOrd="0" destOrd="0" presId="urn:microsoft.com/office/officeart/2009/3/layout/HorizontalOrganizationChart"/>
    <dgm:cxn modelId="{B8782E19-C404-4FB5-9FEA-0226820DA0B9}" type="presParOf" srcId="{5ABB4DA8-ECF1-406E-863E-F6A274EFB20A}" destId="{87D3E3B1-B0C6-4EEF-A5FC-98E7C04EB2B1}" srcOrd="1" destOrd="0" presId="urn:microsoft.com/office/officeart/2009/3/layout/HorizontalOrganizationChart"/>
    <dgm:cxn modelId="{86F998B2-C2CC-4B3D-9ACE-0E19661D530A}" type="presParOf" srcId="{87D3E3B1-B0C6-4EEF-A5FC-98E7C04EB2B1}" destId="{F4820151-D5FD-45C4-BA63-8C1AEBDE79EF}" srcOrd="0" destOrd="0" presId="urn:microsoft.com/office/officeart/2009/3/layout/HorizontalOrganizationChart"/>
    <dgm:cxn modelId="{9AC065B0-D0A1-472A-8A88-E7DFDC6ACBD4}" type="presParOf" srcId="{F4820151-D5FD-45C4-BA63-8C1AEBDE79EF}" destId="{C905F058-417B-45BD-B8E8-56C62A14CC53}" srcOrd="0" destOrd="0" presId="urn:microsoft.com/office/officeart/2009/3/layout/HorizontalOrganizationChart"/>
    <dgm:cxn modelId="{65758CF1-DEB3-47FB-8887-5E645D6B5E25}" type="presParOf" srcId="{F4820151-D5FD-45C4-BA63-8C1AEBDE79EF}" destId="{A15BFB04-B5F3-4F81-A40B-CD1F4ECAABBC}" srcOrd="1" destOrd="0" presId="urn:microsoft.com/office/officeart/2009/3/layout/HorizontalOrganizationChart"/>
    <dgm:cxn modelId="{F45EAA04-40A0-41C7-B083-121C4B8B3F33}" type="presParOf" srcId="{87D3E3B1-B0C6-4EEF-A5FC-98E7C04EB2B1}" destId="{EDFAFA61-66F7-4895-9A8F-6677ADED0005}" srcOrd="1" destOrd="0" presId="urn:microsoft.com/office/officeart/2009/3/layout/HorizontalOrganizationChart"/>
    <dgm:cxn modelId="{3A759C61-867A-4600-83FA-B277F51FB193}" type="presParOf" srcId="{87D3E3B1-B0C6-4EEF-A5FC-98E7C04EB2B1}" destId="{0E153E97-DC83-4197-95CC-79F91B33D6F6}" srcOrd="2" destOrd="0" presId="urn:microsoft.com/office/officeart/2009/3/layout/HorizontalOrganizationChart"/>
    <dgm:cxn modelId="{26F7BA5C-9642-4966-9EA5-CFDD6E016D23}" type="presParOf" srcId="{61D41293-A21D-481D-A610-E50BF6E8956B}" destId="{2CCECC69-9A92-4EEF-A47E-2A0585B0E068}" srcOrd="2" destOrd="0" presId="urn:microsoft.com/office/officeart/2009/3/layout/HorizontalOrganizationChart"/>
    <dgm:cxn modelId="{708109FB-1FED-4B88-B352-871605A70AA0}" type="presParOf" srcId="{5DE99DA5-4C06-4707-88B7-2D3C21C67418}" destId="{A0BC7567-D969-42EC-85E6-93FB882069B6}" srcOrd="2" destOrd="0" presId="urn:microsoft.com/office/officeart/2009/3/layout/HorizontalOrganizationChart"/>
    <dgm:cxn modelId="{C2C9D7AD-CCB2-42C5-8DC7-AC38E412BDCB}" type="presParOf" srcId="{64D97690-462D-49CA-89E5-646A43F8262F}" destId="{AAA6E3B9-1AA4-4532-8659-354D29DB4368}" srcOrd="4" destOrd="0" presId="urn:microsoft.com/office/officeart/2009/3/layout/HorizontalOrganizationChart"/>
    <dgm:cxn modelId="{950A0F4C-D867-4AB2-A9DC-2C6229364F06}" type="presParOf" srcId="{64D97690-462D-49CA-89E5-646A43F8262F}" destId="{CDD78E23-D226-41A9-8100-DD6C7A497BC1}" srcOrd="5" destOrd="0" presId="urn:microsoft.com/office/officeart/2009/3/layout/HorizontalOrganizationChart"/>
    <dgm:cxn modelId="{7195AA2A-8D9C-417A-884A-DA5208CA651A}" type="presParOf" srcId="{CDD78E23-D226-41A9-8100-DD6C7A497BC1}" destId="{EE9EAD75-AB4E-47E7-A910-EAF46CC8E44C}" srcOrd="0" destOrd="0" presId="urn:microsoft.com/office/officeart/2009/3/layout/HorizontalOrganizationChart"/>
    <dgm:cxn modelId="{8D6D07FE-16BF-48D1-B888-0A1B8CDCC61E}" type="presParOf" srcId="{EE9EAD75-AB4E-47E7-A910-EAF46CC8E44C}" destId="{8B9E8012-317A-4433-8703-7AA919E0328B}" srcOrd="0" destOrd="0" presId="urn:microsoft.com/office/officeart/2009/3/layout/HorizontalOrganizationChart"/>
    <dgm:cxn modelId="{731ED0B4-3B1E-4508-BF90-7712A6488A0F}" type="presParOf" srcId="{EE9EAD75-AB4E-47E7-A910-EAF46CC8E44C}" destId="{74273FD7-940C-4BD6-A5F7-448A1167C3BA}" srcOrd="1" destOrd="0" presId="urn:microsoft.com/office/officeart/2009/3/layout/HorizontalOrganizationChart"/>
    <dgm:cxn modelId="{59031BA1-2923-4DC9-B261-C1333ADA0AB9}" type="presParOf" srcId="{CDD78E23-D226-41A9-8100-DD6C7A497BC1}" destId="{7897BE29-B688-4FE0-896C-198A68799B46}" srcOrd="1" destOrd="0" presId="urn:microsoft.com/office/officeart/2009/3/layout/HorizontalOrganizationChart"/>
    <dgm:cxn modelId="{0B9F99E1-61C7-427E-8023-C42CE66D2F21}" type="presParOf" srcId="{7897BE29-B688-4FE0-896C-198A68799B46}" destId="{D318CA48-3CD8-4C65-BA46-61B759EE46ED}" srcOrd="0" destOrd="0" presId="urn:microsoft.com/office/officeart/2009/3/layout/HorizontalOrganizationChart"/>
    <dgm:cxn modelId="{20AFE289-7542-48CD-BC3A-D5B2A6BA75E6}" type="presParOf" srcId="{7897BE29-B688-4FE0-896C-198A68799B46}" destId="{9968285B-4CA5-4EC9-A7B3-2FA0A2E73BA1}" srcOrd="1" destOrd="0" presId="urn:microsoft.com/office/officeart/2009/3/layout/HorizontalOrganizationChart"/>
    <dgm:cxn modelId="{7C9C67D8-351F-46F6-946B-75B18F266683}" type="presParOf" srcId="{9968285B-4CA5-4EC9-A7B3-2FA0A2E73BA1}" destId="{6495B77A-6A5A-440E-B12F-D1D137899AD4}" srcOrd="0" destOrd="0" presId="urn:microsoft.com/office/officeart/2009/3/layout/HorizontalOrganizationChart"/>
    <dgm:cxn modelId="{3C624421-FF62-4B83-84F8-7454D3D6B417}" type="presParOf" srcId="{6495B77A-6A5A-440E-B12F-D1D137899AD4}" destId="{B8C5A431-E0B3-4D18-B20E-5EE4AB3F9FA0}" srcOrd="0" destOrd="0" presId="urn:microsoft.com/office/officeart/2009/3/layout/HorizontalOrganizationChart"/>
    <dgm:cxn modelId="{1FF3F202-C2F6-4D78-8598-777B1F728E84}" type="presParOf" srcId="{6495B77A-6A5A-440E-B12F-D1D137899AD4}" destId="{975D6DFC-240D-4765-AB2D-170A07213215}" srcOrd="1" destOrd="0" presId="urn:microsoft.com/office/officeart/2009/3/layout/HorizontalOrganizationChart"/>
    <dgm:cxn modelId="{AFDDF307-8C14-4B69-AC7E-6BBC866FD1C0}" type="presParOf" srcId="{9968285B-4CA5-4EC9-A7B3-2FA0A2E73BA1}" destId="{3341FFDE-CD1A-4393-B8C8-00141E81C456}" srcOrd="1" destOrd="0" presId="urn:microsoft.com/office/officeart/2009/3/layout/HorizontalOrganizationChart"/>
    <dgm:cxn modelId="{A82AE0F5-1C3B-42E5-B2E2-3A954F5D7FF5}" type="presParOf" srcId="{3341FFDE-CD1A-4393-B8C8-00141E81C456}" destId="{A83A404E-BCA7-4153-86A3-D48E88C2EC94}" srcOrd="0" destOrd="0" presId="urn:microsoft.com/office/officeart/2009/3/layout/HorizontalOrganizationChart"/>
    <dgm:cxn modelId="{58352C52-F7A4-45D2-A312-6CE001E80A99}" type="presParOf" srcId="{3341FFDE-CD1A-4393-B8C8-00141E81C456}" destId="{73BB0452-86A6-45AE-97E2-FF1C498256ED}" srcOrd="1" destOrd="0" presId="urn:microsoft.com/office/officeart/2009/3/layout/HorizontalOrganizationChart"/>
    <dgm:cxn modelId="{CA70193C-EB46-42F9-8864-0437B7B63C2B}" type="presParOf" srcId="{73BB0452-86A6-45AE-97E2-FF1C498256ED}" destId="{2C1AABBD-BEDE-4D56-A742-E6296605D907}" srcOrd="0" destOrd="0" presId="urn:microsoft.com/office/officeart/2009/3/layout/HorizontalOrganizationChart"/>
    <dgm:cxn modelId="{88E892AB-950E-45E7-B5B1-634BA12C1D4D}" type="presParOf" srcId="{2C1AABBD-BEDE-4D56-A742-E6296605D907}" destId="{1297E02B-D82C-47E2-BE1F-8D67E720C6C0}" srcOrd="0" destOrd="0" presId="urn:microsoft.com/office/officeart/2009/3/layout/HorizontalOrganizationChart"/>
    <dgm:cxn modelId="{0AAA5229-726D-41D2-BA6A-D3445770B579}" type="presParOf" srcId="{2C1AABBD-BEDE-4D56-A742-E6296605D907}" destId="{360F5841-364B-49CD-AF64-1E6FD3CA509D}" srcOrd="1" destOrd="0" presId="urn:microsoft.com/office/officeart/2009/3/layout/HorizontalOrganizationChart"/>
    <dgm:cxn modelId="{ABDBC041-0D13-4548-AAC0-B303FEAE7974}" type="presParOf" srcId="{73BB0452-86A6-45AE-97E2-FF1C498256ED}" destId="{8AB1733E-FD5C-4F7B-95C1-DF8E31540B9C}" srcOrd="1" destOrd="0" presId="urn:microsoft.com/office/officeart/2009/3/layout/HorizontalOrganizationChart"/>
    <dgm:cxn modelId="{17B42A3E-333B-4CF3-A7D8-10A6EB69FAD9}" type="presParOf" srcId="{73BB0452-86A6-45AE-97E2-FF1C498256ED}" destId="{0A08596F-E68A-43BD-8F35-69B3681CADBC}" srcOrd="2" destOrd="0" presId="urn:microsoft.com/office/officeart/2009/3/layout/HorizontalOrganizationChart"/>
    <dgm:cxn modelId="{52D7C0B1-0E1E-483C-AC63-7D9D11277777}" type="presParOf" srcId="{9968285B-4CA5-4EC9-A7B3-2FA0A2E73BA1}" destId="{E883A44A-A710-48F7-91D1-A7CC3B2DFF46}" srcOrd="2" destOrd="0" presId="urn:microsoft.com/office/officeart/2009/3/layout/HorizontalOrganizationChart"/>
    <dgm:cxn modelId="{C637F940-FAD0-4D4A-A47C-F0AB476833A0}" type="presParOf" srcId="{7897BE29-B688-4FE0-896C-198A68799B46}" destId="{F1E3E2CE-72EA-4279-954F-41423217F62F}" srcOrd="2" destOrd="0" presId="urn:microsoft.com/office/officeart/2009/3/layout/HorizontalOrganizationChart"/>
    <dgm:cxn modelId="{951594D0-DB40-4A04-B09A-76A08A89B4A4}" type="presParOf" srcId="{7897BE29-B688-4FE0-896C-198A68799B46}" destId="{6362BF49-5CE1-4B87-840A-9DD4AD8C0AA8}" srcOrd="3" destOrd="0" presId="urn:microsoft.com/office/officeart/2009/3/layout/HorizontalOrganizationChart"/>
    <dgm:cxn modelId="{910B214B-E544-495A-9664-D4676C7E4FE6}" type="presParOf" srcId="{6362BF49-5CE1-4B87-840A-9DD4AD8C0AA8}" destId="{55E6312E-4E52-4828-917D-0817F890014E}" srcOrd="0" destOrd="0" presId="urn:microsoft.com/office/officeart/2009/3/layout/HorizontalOrganizationChart"/>
    <dgm:cxn modelId="{3F8B9171-C9D9-4648-86FF-1CFE1BCD728A}" type="presParOf" srcId="{55E6312E-4E52-4828-917D-0817F890014E}" destId="{EE1A8760-A1B1-47B0-AD7D-FFFC8613B239}" srcOrd="0" destOrd="0" presId="urn:microsoft.com/office/officeart/2009/3/layout/HorizontalOrganizationChart"/>
    <dgm:cxn modelId="{1D9B294E-0EE9-4006-A5B6-C598AC2144E1}" type="presParOf" srcId="{55E6312E-4E52-4828-917D-0817F890014E}" destId="{8F23FE25-2A71-4727-90BA-3966340E0ED4}" srcOrd="1" destOrd="0" presId="urn:microsoft.com/office/officeart/2009/3/layout/HorizontalOrganizationChart"/>
    <dgm:cxn modelId="{06760A5B-D3DC-402E-8AF0-FB35B5DFE5E4}" type="presParOf" srcId="{6362BF49-5CE1-4B87-840A-9DD4AD8C0AA8}" destId="{2BD6DC97-E2B9-4C1E-9FA6-FC56EDF6432B}" srcOrd="1" destOrd="0" presId="urn:microsoft.com/office/officeart/2009/3/layout/HorizontalOrganizationChart"/>
    <dgm:cxn modelId="{3853BC8A-E033-42AF-9651-D09B22CF27AA}" type="presParOf" srcId="{2BD6DC97-E2B9-4C1E-9FA6-FC56EDF6432B}" destId="{675595A0-CB5C-4AE7-A389-59F89E3CF0C2}" srcOrd="0" destOrd="0" presId="urn:microsoft.com/office/officeart/2009/3/layout/HorizontalOrganizationChart"/>
    <dgm:cxn modelId="{0D879480-1DA1-4EFF-A1A3-7669976AA269}" type="presParOf" srcId="{2BD6DC97-E2B9-4C1E-9FA6-FC56EDF6432B}" destId="{39D917E4-C085-4FFA-8BCE-B6DA15F7AF60}" srcOrd="1" destOrd="0" presId="urn:microsoft.com/office/officeart/2009/3/layout/HorizontalOrganizationChart"/>
    <dgm:cxn modelId="{9D94AB3D-3122-4062-957A-11B43C87AE74}" type="presParOf" srcId="{39D917E4-C085-4FFA-8BCE-B6DA15F7AF60}" destId="{7BFBB3EC-D83C-4ADC-ABD0-ABD5278A90C8}" srcOrd="0" destOrd="0" presId="urn:microsoft.com/office/officeart/2009/3/layout/HorizontalOrganizationChart"/>
    <dgm:cxn modelId="{B592C42D-DCDA-41D8-9370-24EB4838B3A2}" type="presParOf" srcId="{7BFBB3EC-D83C-4ADC-ABD0-ABD5278A90C8}" destId="{86799D8B-6515-4BA6-948B-7A88AFC222AF}" srcOrd="0" destOrd="0" presId="urn:microsoft.com/office/officeart/2009/3/layout/HorizontalOrganizationChart"/>
    <dgm:cxn modelId="{8106149E-F472-4039-9D3F-BF1E81A2EB66}" type="presParOf" srcId="{7BFBB3EC-D83C-4ADC-ABD0-ABD5278A90C8}" destId="{AA836613-4130-4672-A797-E5A84EF299EA}" srcOrd="1" destOrd="0" presId="urn:microsoft.com/office/officeart/2009/3/layout/HorizontalOrganizationChart"/>
    <dgm:cxn modelId="{E07846B4-7397-462B-B819-250C365EC4E9}" type="presParOf" srcId="{39D917E4-C085-4FFA-8BCE-B6DA15F7AF60}" destId="{3871510A-D2D6-452A-BF80-014D89F26B47}" srcOrd="1" destOrd="0" presId="urn:microsoft.com/office/officeart/2009/3/layout/HorizontalOrganizationChart"/>
    <dgm:cxn modelId="{66747CD0-0EA8-4339-9513-603ABE6BE9A4}" type="presParOf" srcId="{39D917E4-C085-4FFA-8BCE-B6DA15F7AF60}" destId="{98E15117-61C5-49C9-B994-600A83695B79}" srcOrd="2" destOrd="0" presId="urn:microsoft.com/office/officeart/2009/3/layout/HorizontalOrganizationChart"/>
    <dgm:cxn modelId="{40554DB5-32CE-4E2B-96D7-B5A3731A8201}" type="presParOf" srcId="{6362BF49-5CE1-4B87-840A-9DD4AD8C0AA8}" destId="{3874B589-4D51-4348-B604-2C30EA12C320}" srcOrd="2" destOrd="0" presId="urn:microsoft.com/office/officeart/2009/3/layout/HorizontalOrganizationChart"/>
    <dgm:cxn modelId="{D07D588D-402F-4064-8CE1-576E28B66399}" type="presParOf" srcId="{7897BE29-B688-4FE0-896C-198A68799B46}" destId="{67264BC3-10CD-4939-A4D6-666CE408978E}" srcOrd="4" destOrd="0" presId="urn:microsoft.com/office/officeart/2009/3/layout/HorizontalOrganizationChart"/>
    <dgm:cxn modelId="{A43004AB-377A-4F73-8663-D2A536699EBB}" type="presParOf" srcId="{7897BE29-B688-4FE0-896C-198A68799B46}" destId="{15FE8850-B7F9-4054-9B7D-96B65B4E19D3}" srcOrd="5" destOrd="0" presId="urn:microsoft.com/office/officeart/2009/3/layout/HorizontalOrganizationChart"/>
    <dgm:cxn modelId="{B5C39292-D402-41E5-AB76-7624C601E248}" type="presParOf" srcId="{15FE8850-B7F9-4054-9B7D-96B65B4E19D3}" destId="{C2A04269-9876-4F2F-ADC8-D80506D8F268}" srcOrd="0" destOrd="0" presId="urn:microsoft.com/office/officeart/2009/3/layout/HorizontalOrganizationChart"/>
    <dgm:cxn modelId="{BA3D3C2B-F230-4D0D-B46E-CD4DC1A121F1}" type="presParOf" srcId="{C2A04269-9876-4F2F-ADC8-D80506D8F268}" destId="{15774D17-0921-4CCF-9A72-6B48D30A8FAC}" srcOrd="0" destOrd="0" presId="urn:microsoft.com/office/officeart/2009/3/layout/HorizontalOrganizationChart"/>
    <dgm:cxn modelId="{E73698EA-C3F1-4A88-AD92-8F01269FF18D}" type="presParOf" srcId="{C2A04269-9876-4F2F-ADC8-D80506D8F268}" destId="{059DC766-0C55-4EA5-9912-2592E991E69D}" srcOrd="1" destOrd="0" presId="urn:microsoft.com/office/officeart/2009/3/layout/HorizontalOrganizationChart"/>
    <dgm:cxn modelId="{09E8C1C2-12F1-4536-BC4B-EADE908EBFF1}" type="presParOf" srcId="{15FE8850-B7F9-4054-9B7D-96B65B4E19D3}" destId="{CC18303D-741C-4821-BC48-18CFBB48636C}" srcOrd="1" destOrd="0" presId="urn:microsoft.com/office/officeart/2009/3/layout/HorizontalOrganizationChart"/>
    <dgm:cxn modelId="{72DB5266-C1B9-45D4-A3E9-D62F9606E11D}" type="presParOf" srcId="{15FE8850-B7F9-4054-9B7D-96B65B4E19D3}" destId="{75FB7B63-97C6-41E1-A364-4991258A5737}" srcOrd="2" destOrd="0" presId="urn:microsoft.com/office/officeart/2009/3/layout/HorizontalOrganizationChart"/>
    <dgm:cxn modelId="{694A1D6F-19A0-418C-A8D1-F13BBC6DCCE3}" type="presParOf" srcId="{CDD78E23-D226-41A9-8100-DD6C7A497BC1}" destId="{E634A351-30CC-4236-A93B-E6CC6C2DD9DC}" srcOrd="2" destOrd="0" presId="urn:microsoft.com/office/officeart/2009/3/layout/HorizontalOrganizationChart"/>
    <dgm:cxn modelId="{74D47FA3-AA0D-4635-9D93-D6F808DC95EE}" type="presParOf" srcId="{64D97690-462D-49CA-89E5-646A43F8262F}" destId="{0C0DBECB-9D3F-42EC-A00B-2039D016DE78}" srcOrd="6" destOrd="0" presId="urn:microsoft.com/office/officeart/2009/3/layout/HorizontalOrganizationChart"/>
    <dgm:cxn modelId="{19A7F1B5-022E-4748-9DA1-B4B8869346A1}" type="presParOf" srcId="{64D97690-462D-49CA-89E5-646A43F8262F}" destId="{8439F790-DF33-41B9-A9DC-D3EA152F4066}" srcOrd="7" destOrd="0" presId="urn:microsoft.com/office/officeart/2009/3/layout/HorizontalOrganizationChart"/>
    <dgm:cxn modelId="{2BCBF649-C4D0-49ED-85EB-C7AECF382CA3}" type="presParOf" srcId="{8439F790-DF33-41B9-A9DC-D3EA152F4066}" destId="{81A13513-3295-49E8-8B6A-FB4A545A611C}" srcOrd="0" destOrd="0" presId="urn:microsoft.com/office/officeart/2009/3/layout/HorizontalOrganizationChart"/>
    <dgm:cxn modelId="{FBEC310A-6F7D-432A-977E-0880BF50523B}" type="presParOf" srcId="{81A13513-3295-49E8-8B6A-FB4A545A611C}" destId="{EEF1DD35-3A65-4157-8734-4B339F7C9511}" srcOrd="0" destOrd="0" presId="urn:microsoft.com/office/officeart/2009/3/layout/HorizontalOrganizationChart"/>
    <dgm:cxn modelId="{A0786749-4B8A-4027-A975-00C0AC6D2373}" type="presParOf" srcId="{81A13513-3295-49E8-8B6A-FB4A545A611C}" destId="{C1DD0128-F3AC-4EA3-B122-4C1575CD32EE}" srcOrd="1" destOrd="0" presId="urn:microsoft.com/office/officeart/2009/3/layout/HorizontalOrganizationChart"/>
    <dgm:cxn modelId="{BFD90050-E528-48E7-9322-E3C33A4B7FC6}" type="presParOf" srcId="{8439F790-DF33-41B9-A9DC-D3EA152F4066}" destId="{906D0299-C495-4424-A2E4-8302F0AC344C}" srcOrd="1" destOrd="0" presId="urn:microsoft.com/office/officeart/2009/3/layout/HorizontalOrganizationChart"/>
    <dgm:cxn modelId="{6D0128F6-D295-4204-9C20-AA1E20F80998}" type="presParOf" srcId="{906D0299-C495-4424-A2E4-8302F0AC344C}" destId="{DF9811B0-652A-4D65-AD69-9A7ED36DAA56}" srcOrd="0" destOrd="0" presId="urn:microsoft.com/office/officeart/2009/3/layout/HorizontalOrganizationChart"/>
    <dgm:cxn modelId="{1211A6B0-2188-432E-9354-B751C4081734}" type="presParOf" srcId="{906D0299-C495-4424-A2E4-8302F0AC344C}" destId="{C64EBECE-E46E-44BF-8898-434D5C8C66FD}" srcOrd="1" destOrd="0" presId="urn:microsoft.com/office/officeart/2009/3/layout/HorizontalOrganizationChart"/>
    <dgm:cxn modelId="{1687AD5E-56E6-48A9-B516-F37AC47B1C5E}" type="presParOf" srcId="{C64EBECE-E46E-44BF-8898-434D5C8C66FD}" destId="{88E43CB0-2997-4DCC-9516-03C646159EF1}" srcOrd="0" destOrd="0" presId="urn:microsoft.com/office/officeart/2009/3/layout/HorizontalOrganizationChart"/>
    <dgm:cxn modelId="{81A3CF1B-09EE-4D13-9809-D00671D0B369}" type="presParOf" srcId="{88E43CB0-2997-4DCC-9516-03C646159EF1}" destId="{F875CCD1-6BD1-4B2D-950B-DC4024AC4F94}" srcOrd="0" destOrd="0" presId="urn:microsoft.com/office/officeart/2009/3/layout/HorizontalOrganizationChart"/>
    <dgm:cxn modelId="{8E998299-ED10-4A1F-B282-6F9EEFE3331E}" type="presParOf" srcId="{88E43CB0-2997-4DCC-9516-03C646159EF1}" destId="{D0DD4FD5-BBE1-43D2-8A4A-D87F03FFFA2E}" srcOrd="1" destOrd="0" presId="urn:microsoft.com/office/officeart/2009/3/layout/HorizontalOrganizationChart"/>
    <dgm:cxn modelId="{4D4A17CE-0C05-4858-86F9-0538F6C37B0E}" type="presParOf" srcId="{C64EBECE-E46E-44BF-8898-434D5C8C66FD}" destId="{ED1D7F86-AE70-4B69-9E1E-89595D77AB38}" srcOrd="1" destOrd="0" presId="urn:microsoft.com/office/officeart/2009/3/layout/HorizontalOrganizationChart"/>
    <dgm:cxn modelId="{C0722004-CF03-4B5E-8111-5CAD24CDDC0C}" type="presParOf" srcId="{C64EBECE-E46E-44BF-8898-434D5C8C66FD}" destId="{D3AD1DD9-9235-4F7B-ABA9-CDB408CD5445}" srcOrd="2" destOrd="0" presId="urn:microsoft.com/office/officeart/2009/3/layout/HorizontalOrganizationChart"/>
    <dgm:cxn modelId="{694B96D7-0F75-425C-BA8A-2F61C69A936B}" type="presParOf" srcId="{906D0299-C495-4424-A2E4-8302F0AC344C}" destId="{3B1F808A-18B5-4040-B052-ECA1B8514829}" srcOrd="2" destOrd="0" presId="urn:microsoft.com/office/officeart/2009/3/layout/HorizontalOrganizationChart"/>
    <dgm:cxn modelId="{4F6874AA-7D4B-4FE4-8286-AE6F4B50A7CD}" type="presParOf" srcId="{906D0299-C495-4424-A2E4-8302F0AC344C}" destId="{45340C84-F8E6-4653-8128-9D93EC2E3E7A}" srcOrd="3" destOrd="0" presId="urn:microsoft.com/office/officeart/2009/3/layout/HorizontalOrganizationChart"/>
    <dgm:cxn modelId="{5F60B622-7E6B-4DD5-B443-DC9ABBA12F6D}" type="presParOf" srcId="{45340C84-F8E6-4653-8128-9D93EC2E3E7A}" destId="{F0CE1FD3-B507-494D-A64A-04D01595CCA9}" srcOrd="0" destOrd="0" presId="urn:microsoft.com/office/officeart/2009/3/layout/HorizontalOrganizationChart"/>
    <dgm:cxn modelId="{C9D6B6F4-7D90-4880-84FF-3BD0ADB1428B}" type="presParOf" srcId="{F0CE1FD3-B507-494D-A64A-04D01595CCA9}" destId="{90275ACF-8E81-4E0D-BD83-F46D3284ADF8}" srcOrd="0" destOrd="0" presId="urn:microsoft.com/office/officeart/2009/3/layout/HorizontalOrganizationChart"/>
    <dgm:cxn modelId="{1A8DA037-BC88-4DC6-8122-9E3CC12D76CA}" type="presParOf" srcId="{F0CE1FD3-B507-494D-A64A-04D01595CCA9}" destId="{1D116C2D-4950-45D7-931B-0CDD7A7BFB58}" srcOrd="1" destOrd="0" presId="urn:microsoft.com/office/officeart/2009/3/layout/HorizontalOrganizationChart"/>
    <dgm:cxn modelId="{FBB0B86B-92CE-4C8E-A97E-92B7EBBE48D3}" type="presParOf" srcId="{45340C84-F8E6-4653-8128-9D93EC2E3E7A}" destId="{55AEDB35-3A03-488D-B430-FAF7AADB98A2}" srcOrd="1" destOrd="0" presId="urn:microsoft.com/office/officeart/2009/3/layout/HorizontalOrganizationChart"/>
    <dgm:cxn modelId="{A563327F-6BEB-4377-98D8-B8A089C4ADF6}" type="presParOf" srcId="{45340C84-F8E6-4653-8128-9D93EC2E3E7A}" destId="{C688920A-D58B-4284-A8B5-0C7C72CB299A}" srcOrd="2" destOrd="0" presId="urn:microsoft.com/office/officeart/2009/3/layout/HorizontalOrganizationChart"/>
    <dgm:cxn modelId="{DF717732-DB3C-4AFF-84BD-890088AEFC70}" type="presParOf" srcId="{906D0299-C495-4424-A2E4-8302F0AC344C}" destId="{33D4991A-4FF0-487A-AB34-5DF66254D361}" srcOrd="4" destOrd="0" presId="urn:microsoft.com/office/officeart/2009/3/layout/HorizontalOrganizationChart"/>
    <dgm:cxn modelId="{E7A99D8C-9A05-46C7-89F0-4D441688170F}" type="presParOf" srcId="{906D0299-C495-4424-A2E4-8302F0AC344C}" destId="{61074955-26DD-4773-9617-17D7D33B1004}" srcOrd="5" destOrd="0" presId="urn:microsoft.com/office/officeart/2009/3/layout/HorizontalOrganizationChart"/>
    <dgm:cxn modelId="{F6F69A09-B3C8-4785-9380-91EA70D9AFB6}" type="presParOf" srcId="{61074955-26DD-4773-9617-17D7D33B1004}" destId="{72E68DDD-1EC7-4B67-9215-221AAB698675}" srcOrd="0" destOrd="0" presId="urn:microsoft.com/office/officeart/2009/3/layout/HorizontalOrganizationChart"/>
    <dgm:cxn modelId="{8A52534F-E8CA-4413-94C4-3A0CFE634BA9}" type="presParOf" srcId="{72E68DDD-1EC7-4B67-9215-221AAB698675}" destId="{1C7DE52D-2421-4A3D-B26B-311CC0C3FC23}" srcOrd="0" destOrd="0" presId="urn:microsoft.com/office/officeart/2009/3/layout/HorizontalOrganizationChart"/>
    <dgm:cxn modelId="{AC902820-FB27-4312-AB3F-BDAFA2585EB6}" type="presParOf" srcId="{72E68DDD-1EC7-4B67-9215-221AAB698675}" destId="{80024236-C770-4499-B997-6907EA4EC998}" srcOrd="1" destOrd="0" presId="urn:microsoft.com/office/officeart/2009/3/layout/HorizontalOrganizationChart"/>
    <dgm:cxn modelId="{7C8B1892-4605-43FB-84C0-BA4203A3F2D9}" type="presParOf" srcId="{61074955-26DD-4773-9617-17D7D33B1004}" destId="{4D61D685-7B3A-4600-92C7-04ED3A97E38B}" srcOrd="1" destOrd="0" presId="urn:microsoft.com/office/officeart/2009/3/layout/HorizontalOrganizationChart"/>
    <dgm:cxn modelId="{04AFDA73-5A95-46AB-BD80-30C722F81ABF}" type="presParOf" srcId="{4D61D685-7B3A-4600-92C7-04ED3A97E38B}" destId="{BA1A7A2A-0C66-45C9-93A5-B9A0807ABE5A}" srcOrd="0" destOrd="0" presId="urn:microsoft.com/office/officeart/2009/3/layout/HorizontalOrganizationChart"/>
    <dgm:cxn modelId="{2BE1EDD6-F160-4D27-A45B-FBCFF4A82C95}" type="presParOf" srcId="{4D61D685-7B3A-4600-92C7-04ED3A97E38B}" destId="{E0EFBF83-68B7-4B07-8704-2DF627E61A1E}" srcOrd="1" destOrd="0" presId="urn:microsoft.com/office/officeart/2009/3/layout/HorizontalOrganizationChart"/>
    <dgm:cxn modelId="{56A95F2F-9994-4C21-9F2E-663F2652D4CD}" type="presParOf" srcId="{E0EFBF83-68B7-4B07-8704-2DF627E61A1E}" destId="{D9830E03-8150-49E5-8B02-C66EF77B7017}" srcOrd="0" destOrd="0" presId="urn:microsoft.com/office/officeart/2009/3/layout/HorizontalOrganizationChart"/>
    <dgm:cxn modelId="{96ADA9E2-FA93-46C9-8A30-F8EDB7628CE2}" type="presParOf" srcId="{D9830E03-8150-49E5-8B02-C66EF77B7017}" destId="{97544456-106F-4263-8429-F289C2762829}" srcOrd="0" destOrd="0" presId="urn:microsoft.com/office/officeart/2009/3/layout/HorizontalOrganizationChart"/>
    <dgm:cxn modelId="{C4E5B999-9424-4BE8-A4C7-AA3D6E5FC324}" type="presParOf" srcId="{D9830E03-8150-49E5-8B02-C66EF77B7017}" destId="{F8152539-327E-4F01-BF5E-C1DF3D14B985}" srcOrd="1" destOrd="0" presId="urn:microsoft.com/office/officeart/2009/3/layout/HorizontalOrganizationChart"/>
    <dgm:cxn modelId="{1601F039-F869-4734-9512-41FC6D89499A}" type="presParOf" srcId="{E0EFBF83-68B7-4B07-8704-2DF627E61A1E}" destId="{D2B578C2-67F5-41ED-B0C4-C5E04450E8F7}" srcOrd="1" destOrd="0" presId="urn:microsoft.com/office/officeart/2009/3/layout/HorizontalOrganizationChart"/>
    <dgm:cxn modelId="{74651DB4-EE6C-48DD-9EFB-8ED121AB8626}" type="presParOf" srcId="{E0EFBF83-68B7-4B07-8704-2DF627E61A1E}" destId="{29661B44-4092-4ED3-9DA9-3C8DCE59D20A}" srcOrd="2" destOrd="0" presId="urn:microsoft.com/office/officeart/2009/3/layout/HorizontalOrganizationChart"/>
    <dgm:cxn modelId="{8D661980-69E1-4304-9290-D2D5B05A21CC}" type="presParOf" srcId="{61074955-26DD-4773-9617-17D7D33B1004}" destId="{82227FFD-6E74-4279-836A-05EBC3B405E5}" srcOrd="2" destOrd="0" presId="urn:microsoft.com/office/officeart/2009/3/layout/HorizontalOrganizationChart"/>
    <dgm:cxn modelId="{F78C8081-F288-4A2A-9F59-5A2CE9A1F1E8}" type="presParOf" srcId="{8439F790-DF33-41B9-A9DC-D3EA152F4066}" destId="{9F0F22CD-F2B1-424E-9081-281D6091168E}" srcOrd="2" destOrd="0" presId="urn:microsoft.com/office/officeart/2009/3/layout/HorizontalOrganizationChart"/>
    <dgm:cxn modelId="{AD96B3AE-25C4-4DF8-B5C9-9417731A9FA1}" type="presParOf" srcId="{B1F023F2-F5B8-4619-B53F-54B67BA07917}" destId="{2D3BE494-8E54-4238-8EC9-69B08BAFECA5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496EDF7-C4B9-49EF-B3A1-D4C97435FFE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09584D-AF72-448B-B903-8E15A21F08BC}">
      <dgm:prSet phldrT="[Text]" custT="1"/>
      <dgm:spPr/>
      <dgm:t>
        <a:bodyPr/>
        <a:lstStyle/>
        <a:p>
          <a:r>
            <a:rPr lang="en-IN" sz="1600" dirty="0"/>
            <a:t>User</a:t>
          </a:r>
          <a:endParaRPr lang="en-IN" sz="2000" dirty="0"/>
        </a:p>
      </dgm:t>
    </dgm:pt>
    <dgm:pt modelId="{D38F7C49-DBE2-42A6-AB91-E91EAE494A59}" type="parTrans" cxnId="{36DCCF90-F0C9-4AFE-866C-C2C125BEBE62}">
      <dgm:prSet/>
      <dgm:spPr/>
      <dgm:t>
        <a:bodyPr/>
        <a:lstStyle/>
        <a:p>
          <a:endParaRPr lang="en-IN"/>
        </a:p>
      </dgm:t>
    </dgm:pt>
    <dgm:pt modelId="{6FDEF609-835D-4D3D-B7E2-D29C50FB7061}" type="sibTrans" cxnId="{36DCCF90-F0C9-4AFE-866C-C2C125BEBE62}">
      <dgm:prSet/>
      <dgm:spPr/>
      <dgm:t>
        <a:bodyPr/>
        <a:lstStyle/>
        <a:p>
          <a:endParaRPr lang="en-IN"/>
        </a:p>
      </dgm:t>
    </dgm:pt>
    <dgm:pt modelId="{A47DFF8C-D2E7-4DC4-95EC-BA1F18B3A1CF}">
      <dgm:prSet phldrT="[Text]"/>
      <dgm:spPr/>
      <dgm:t>
        <a:bodyPr/>
        <a:lstStyle/>
        <a:p>
          <a:r>
            <a:rPr lang="en-IN" dirty="0"/>
            <a:t>New user</a:t>
          </a:r>
        </a:p>
      </dgm:t>
    </dgm:pt>
    <dgm:pt modelId="{85A4767B-484B-4B2D-98C7-45E35BF44154}" type="parTrans" cxnId="{C30A5817-BFEB-42CF-8D32-043D6A478C65}">
      <dgm:prSet/>
      <dgm:spPr/>
      <dgm:t>
        <a:bodyPr/>
        <a:lstStyle/>
        <a:p>
          <a:endParaRPr lang="en-IN"/>
        </a:p>
      </dgm:t>
    </dgm:pt>
    <dgm:pt modelId="{631B7FAE-A511-4F5B-8452-C1193CE2C32D}" type="sibTrans" cxnId="{C30A5817-BFEB-42CF-8D32-043D6A478C65}">
      <dgm:prSet/>
      <dgm:spPr/>
      <dgm:t>
        <a:bodyPr/>
        <a:lstStyle/>
        <a:p>
          <a:endParaRPr lang="en-IN"/>
        </a:p>
      </dgm:t>
    </dgm:pt>
    <dgm:pt modelId="{AC778DBE-E9D5-489F-B47D-2F9CC2E49186}">
      <dgm:prSet phldrT="[Text]"/>
      <dgm:spPr/>
      <dgm:t>
        <a:bodyPr/>
        <a:lstStyle/>
        <a:p>
          <a:r>
            <a:rPr lang="en-IN" dirty="0"/>
            <a:t>Registered user</a:t>
          </a:r>
        </a:p>
      </dgm:t>
    </dgm:pt>
    <dgm:pt modelId="{5FEC82B7-29E1-4359-AAFE-552F080BCB7C}" type="parTrans" cxnId="{F3B13DFE-2D97-4FA3-B209-1471F0441590}">
      <dgm:prSet/>
      <dgm:spPr/>
      <dgm:t>
        <a:bodyPr/>
        <a:lstStyle/>
        <a:p>
          <a:endParaRPr lang="en-IN"/>
        </a:p>
      </dgm:t>
    </dgm:pt>
    <dgm:pt modelId="{C9FB1A8C-B39E-4AEE-BF27-0BC0BA077C15}" type="sibTrans" cxnId="{F3B13DFE-2D97-4FA3-B209-1471F0441590}">
      <dgm:prSet/>
      <dgm:spPr/>
      <dgm:t>
        <a:bodyPr/>
        <a:lstStyle/>
        <a:p>
          <a:endParaRPr lang="en-IN"/>
        </a:p>
      </dgm:t>
    </dgm:pt>
    <dgm:pt modelId="{779D1F1D-AA5A-4C26-B349-C176EC37C540}" type="pres">
      <dgm:prSet presAssocID="{5496EDF7-C4B9-49EF-B3A1-D4C97435FF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3AF5D8-BD98-4057-B9CA-116F1865C6CD}" type="pres">
      <dgm:prSet presAssocID="{6D09584D-AF72-448B-B903-8E15A21F08BC}" presName="root" presStyleCnt="0"/>
      <dgm:spPr/>
    </dgm:pt>
    <dgm:pt modelId="{12020F1D-7CB7-4DFC-9ADE-9AEC1A6E54F3}" type="pres">
      <dgm:prSet presAssocID="{6D09584D-AF72-448B-B903-8E15A21F08BC}" presName="rootComposite" presStyleCnt="0"/>
      <dgm:spPr/>
    </dgm:pt>
    <dgm:pt modelId="{BADE3F30-93C2-4C7B-895B-50EEBCC6A937}" type="pres">
      <dgm:prSet presAssocID="{6D09584D-AF72-448B-B903-8E15A21F08BC}" presName="rootText" presStyleLbl="node1" presStyleIdx="0" presStyleCnt="1"/>
      <dgm:spPr/>
    </dgm:pt>
    <dgm:pt modelId="{B47C9B65-0088-45CB-8C5F-A2DCFB6EF31A}" type="pres">
      <dgm:prSet presAssocID="{6D09584D-AF72-448B-B903-8E15A21F08BC}" presName="rootConnector" presStyleLbl="node1" presStyleIdx="0" presStyleCnt="1"/>
      <dgm:spPr/>
    </dgm:pt>
    <dgm:pt modelId="{1EE16039-4ABB-4B34-B2A4-D97511E848E1}" type="pres">
      <dgm:prSet presAssocID="{6D09584D-AF72-448B-B903-8E15A21F08BC}" presName="childShape" presStyleCnt="0"/>
      <dgm:spPr/>
    </dgm:pt>
    <dgm:pt modelId="{7052F258-6212-405D-BB6F-470AD8821A0B}" type="pres">
      <dgm:prSet presAssocID="{85A4767B-484B-4B2D-98C7-45E35BF44154}" presName="Name13" presStyleLbl="parChTrans1D2" presStyleIdx="0" presStyleCnt="2"/>
      <dgm:spPr/>
    </dgm:pt>
    <dgm:pt modelId="{55BC5CBA-740D-4606-A6E3-A0EF59AE6632}" type="pres">
      <dgm:prSet presAssocID="{A47DFF8C-D2E7-4DC4-95EC-BA1F18B3A1CF}" presName="childText" presStyleLbl="bgAcc1" presStyleIdx="0" presStyleCnt="2">
        <dgm:presLayoutVars>
          <dgm:bulletEnabled val="1"/>
        </dgm:presLayoutVars>
      </dgm:prSet>
      <dgm:spPr/>
    </dgm:pt>
    <dgm:pt modelId="{90301220-3F25-4851-84C0-6B7C44F82348}" type="pres">
      <dgm:prSet presAssocID="{5FEC82B7-29E1-4359-AAFE-552F080BCB7C}" presName="Name13" presStyleLbl="parChTrans1D2" presStyleIdx="1" presStyleCnt="2"/>
      <dgm:spPr/>
    </dgm:pt>
    <dgm:pt modelId="{126E99B4-442C-45A8-931C-5FF107DF581A}" type="pres">
      <dgm:prSet presAssocID="{AC778DBE-E9D5-489F-B47D-2F9CC2E49186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0666711-5784-4AD4-B128-2DB2314E0F6A}" type="presOf" srcId="{85A4767B-484B-4B2D-98C7-45E35BF44154}" destId="{7052F258-6212-405D-BB6F-470AD8821A0B}" srcOrd="0" destOrd="0" presId="urn:microsoft.com/office/officeart/2005/8/layout/hierarchy3"/>
    <dgm:cxn modelId="{C30A5817-BFEB-42CF-8D32-043D6A478C65}" srcId="{6D09584D-AF72-448B-B903-8E15A21F08BC}" destId="{A47DFF8C-D2E7-4DC4-95EC-BA1F18B3A1CF}" srcOrd="0" destOrd="0" parTransId="{85A4767B-484B-4B2D-98C7-45E35BF44154}" sibTransId="{631B7FAE-A511-4F5B-8452-C1193CE2C32D}"/>
    <dgm:cxn modelId="{2239413D-96B2-4065-892F-696FEB739C9D}" type="presOf" srcId="{6D09584D-AF72-448B-B903-8E15A21F08BC}" destId="{B47C9B65-0088-45CB-8C5F-A2DCFB6EF31A}" srcOrd="1" destOrd="0" presId="urn:microsoft.com/office/officeart/2005/8/layout/hierarchy3"/>
    <dgm:cxn modelId="{1C8F2474-7731-4BB7-8530-978059CD1591}" type="presOf" srcId="{5FEC82B7-29E1-4359-AAFE-552F080BCB7C}" destId="{90301220-3F25-4851-84C0-6B7C44F82348}" srcOrd="0" destOrd="0" presId="urn:microsoft.com/office/officeart/2005/8/layout/hierarchy3"/>
    <dgm:cxn modelId="{A8C77882-ED99-4C70-9A87-3F0C39044BDB}" type="presOf" srcId="{AC778DBE-E9D5-489F-B47D-2F9CC2E49186}" destId="{126E99B4-442C-45A8-931C-5FF107DF581A}" srcOrd="0" destOrd="0" presId="urn:microsoft.com/office/officeart/2005/8/layout/hierarchy3"/>
    <dgm:cxn modelId="{36DCCF90-F0C9-4AFE-866C-C2C125BEBE62}" srcId="{5496EDF7-C4B9-49EF-B3A1-D4C97435FFE2}" destId="{6D09584D-AF72-448B-B903-8E15A21F08BC}" srcOrd="0" destOrd="0" parTransId="{D38F7C49-DBE2-42A6-AB91-E91EAE494A59}" sibTransId="{6FDEF609-835D-4D3D-B7E2-D29C50FB7061}"/>
    <dgm:cxn modelId="{C80BDBAC-8D9C-4DC7-95D3-AD906BFCB0AA}" type="presOf" srcId="{5496EDF7-C4B9-49EF-B3A1-D4C97435FFE2}" destId="{779D1F1D-AA5A-4C26-B349-C176EC37C540}" srcOrd="0" destOrd="0" presId="urn:microsoft.com/office/officeart/2005/8/layout/hierarchy3"/>
    <dgm:cxn modelId="{5D71F9ED-1FC1-4774-AA6A-289B2E52E287}" type="presOf" srcId="{6D09584D-AF72-448B-B903-8E15A21F08BC}" destId="{BADE3F30-93C2-4C7B-895B-50EEBCC6A937}" srcOrd="0" destOrd="0" presId="urn:microsoft.com/office/officeart/2005/8/layout/hierarchy3"/>
    <dgm:cxn modelId="{34ED34F4-F53F-4307-9156-2F4EFA4B242E}" type="presOf" srcId="{A47DFF8C-D2E7-4DC4-95EC-BA1F18B3A1CF}" destId="{55BC5CBA-740D-4606-A6E3-A0EF59AE6632}" srcOrd="0" destOrd="0" presId="urn:microsoft.com/office/officeart/2005/8/layout/hierarchy3"/>
    <dgm:cxn modelId="{F3B13DFE-2D97-4FA3-B209-1471F0441590}" srcId="{6D09584D-AF72-448B-B903-8E15A21F08BC}" destId="{AC778DBE-E9D5-489F-B47D-2F9CC2E49186}" srcOrd="1" destOrd="0" parTransId="{5FEC82B7-29E1-4359-AAFE-552F080BCB7C}" sibTransId="{C9FB1A8C-B39E-4AEE-BF27-0BC0BA077C15}"/>
    <dgm:cxn modelId="{C9DA92F6-3508-4AB1-8B3E-C45EEDA341F5}" type="presParOf" srcId="{779D1F1D-AA5A-4C26-B349-C176EC37C540}" destId="{2A3AF5D8-BD98-4057-B9CA-116F1865C6CD}" srcOrd="0" destOrd="0" presId="urn:microsoft.com/office/officeart/2005/8/layout/hierarchy3"/>
    <dgm:cxn modelId="{AEBEBDAD-F502-4CBD-AD27-94237EE9C762}" type="presParOf" srcId="{2A3AF5D8-BD98-4057-B9CA-116F1865C6CD}" destId="{12020F1D-7CB7-4DFC-9ADE-9AEC1A6E54F3}" srcOrd="0" destOrd="0" presId="urn:microsoft.com/office/officeart/2005/8/layout/hierarchy3"/>
    <dgm:cxn modelId="{7EB68B8E-9953-4F92-AB2D-75569F0C83A4}" type="presParOf" srcId="{12020F1D-7CB7-4DFC-9ADE-9AEC1A6E54F3}" destId="{BADE3F30-93C2-4C7B-895B-50EEBCC6A937}" srcOrd="0" destOrd="0" presId="urn:microsoft.com/office/officeart/2005/8/layout/hierarchy3"/>
    <dgm:cxn modelId="{365BF1E4-ECCA-4F25-89BD-7EABD626DD15}" type="presParOf" srcId="{12020F1D-7CB7-4DFC-9ADE-9AEC1A6E54F3}" destId="{B47C9B65-0088-45CB-8C5F-A2DCFB6EF31A}" srcOrd="1" destOrd="0" presId="urn:microsoft.com/office/officeart/2005/8/layout/hierarchy3"/>
    <dgm:cxn modelId="{3790F308-C2C2-4A3E-9023-4F736B57BA74}" type="presParOf" srcId="{2A3AF5D8-BD98-4057-B9CA-116F1865C6CD}" destId="{1EE16039-4ABB-4B34-B2A4-D97511E848E1}" srcOrd="1" destOrd="0" presId="urn:microsoft.com/office/officeart/2005/8/layout/hierarchy3"/>
    <dgm:cxn modelId="{F287F7CD-0F71-4310-A482-F2E0D38BCAF2}" type="presParOf" srcId="{1EE16039-4ABB-4B34-B2A4-D97511E848E1}" destId="{7052F258-6212-405D-BB6F-470AD8821A0B}" srcOrd="0" destOrd="0" presId="urn:microsoft.com/office/officeart/2005/8/layout/hierarchy3"/>
    <dgm:cxn modelId="{7247EA26-30EC-4CE1-A51C-3A24F2DADBB8}" type="presParOf" srcId="{1EE16039-4ABB-4B34-B2A4-D97511E848E1}" destId="{55BC5CBA-740D-4606-A6E3-A0EF59AE6632}" srcOrd="1" destOrd="0" presId="urn:microsoft.com/office/officeart/2005/8/layout/hierarchy3"/>
    <dgm:cxn modelId="{E6E640AA-8220-4BCA-9334-888C41251E45}" type="presParOf" srcId="{1EE16039-4ABB-4B34-B2A4-D97511E848E1}" destId="{90301220-3F25-4851-84C0-6B7C44F82348}" srcOrd="2" destOrd="0" presId="urn:microsoft.com/office/officeart/2005/8/layout/hierarchy3"/>
    <dgm:cxn modelId="{5423F3AD-E8BC-48F5-8311-3EACE6D6B4A3}" type="presParOf" srcId="{1EE16039-4ABB-4B34-B2A4-D97511E848E1}" destId="{126E99B4-442C-45A8-931C-5FF107DF581A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96EDF7-C4B9-49EF-B3A1-D4C97435FFE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09584D-AF72-448B-B903-8E15A21F08BC}">
      <dgm:prSet phldrT="[Text]"/>
      <dgm:spPr/>
      <dgm:t>
        <a:bodyPr/>
        <a:lstStyle/>
        <a:p>
          <a:r>
            <a:rPr lang="en-IN" dirty="0" err="1"/>
            <a:t>Patashala</a:t>
          </a:r>
          <a:endParaRPr lang="en-IN" dirty="0"/>
        </a:p>
      </dgm:t>
    </dgm:pt>
    <dgm:pt modelId="{D38F7C49-DBE2-42A6-AB91-E91EAE494A59}" type="parTrans" cxnId="{36DCCF90-F0C9-4AFE-866C-C2C125BEBE62}">
      <dgm:prSet/>
      <dgm:spPr/>
      <dgm:t>
        <a:bodyPr/>
        <a:lstStyle/>
        <a:p>
          <a:endParaRPr lang="en-IN"/>
        </a:p>
      </dgm:t>
    </dgm:pt>
    <dgm:pt modelId="{6FDEF609-835D-4D3D-B7E2-D29C50FB7061}" type="sibTrans" cxnId="{36DCCF90-F0C9-4AFE-866C-C2C125BEBE62}">
      <dgm:prSet/>
      <dgm:spPr/>
      <dgm:t>
        <a:bodyPr/>
        <a:lstStyle/>
        <a:p>
          <a:endParaRPr lang="en-IN"/>
        </a:p>
      </dgm:t>
    </dgm:pt>
    <dgm:pt modelId="{A47DFF8C-D2E7-4DC4-95EC-BA1F18B3A1CF}">
      <dgm:prSet phldrT="[Text]"/>
      <dgm:spPr/>
      <dgm:t>
        <a:bodyPr/>
        <a:lstStyle/>
        <a:p>
          <a:r>
            <a:rPr lang="en-IN" dirty="0"/>
            <a:t>New </a:t>
          </a:r>
          <a:r>
            <a:rPr lang="en-IN" dirty="0" err="1"/>
            <a:t>Patashala</a:t>
          </a:r>
          <a:endParaRPr lang="en-IN" dirty="0"/>
        </a:p>
      </dgm:t>
    </dgm:pt>
    <dgm:pt modelId="{85A4767B-484B-4B2D-98C7-45E35BF44154}" type="parTrans" cxnId="{C30A5817-BFEB-42CF-8D32-043D6A478C65}">
      <dgm:prSet/>
      <dgm:spPr/>
      <dgm:t>
        <a:bodyPr/>
        <a:lstStyle/>
        <a:p>
          <a:endParaRPr lang="en-IN"/>
        </a:p>
      </dgm:t>
    </dgm:pt>
    <dgm:pt modelId="{631B7FAE-A511-4F5B-8452-C1193CE2C32D}" type="sibTrans" cxnId="{C30A5817-BFEB-42CF-8D32-043D6A478C65}">
      <dgm:prSet/>
      <dgm:spPr/>
      <dgm:t>
        <a:bodyPr/>
        <a:lstStyle/>
        <a:p>
          <a:endParaRPr lang="en-IN"/>
        </a:p>
      </dgm:t>
    </dgm:pt>
    <dgm:pt modelId="{AC778DBE-E9D5-489F-B47D-2F9CC2E49186}">
      <dgm:prSet phldrT="[Text]"/>
      <dgm:spPr/>
      <dgm:t>
        <a:bodyPr/>
        <a:lstStyle/>
        <a:p>
          <a:r>
            <a:rPr lang="en-IN" dirty="0"/>
            <a:t>Registered </a:t>
          </a:r>
          <a:r>
            <a:rPr lang="en-IN" dirty="0" err="1"/>
            <a:t>Patashala</a:t>
          </a:r>
          <a:endParaRPr lang="en-IN" dirty="0"/>
        </a:p>
      </dgm:t>
    </dgm:pt>
    <dgm:pt modelId="{5FEC82B7-29E1-4359-AAFE-552F080BCB7C}" type="parTrans" cxnId="{F3B13DFE-2D97-4FA3-B209-1471F0441590}">
      <dgm:prSet/>
      <dgm:spPr/>
      <dgm:t>
        <a:bodyPr/>
        <a:lstStyle/>
        <a:p>
          <a:endParaRPr lang="en-IN"/>
        </a:p>
      </dgm:t>
    </dgm:pt>
    <dgm:pt modelId="{C9FB1A8C-B39E-4AEE-BF27-0BC0BA077C15}" type="sibTrans" cxnId="{F3B13DFE-2D97-4FA3-B209-1471F0441590}">
      <dgm:prSet/>
      <dgm:spPr/>
      <dgm:t>
        <a:bodyPr/>
        <a:lstStyle/>
        <a:p>
          <a:endParaRPr lang="en-IN"/>
        </a:p>
      </dgm:t>
    </dgm:pt>
    <dgm:pt modelId="{779D1F1D-AA5A-4C26-B349-C176EC37C540}" type="pres">
      <dgm:prSet presAssocID="{5496EDF7-C4B9-49EF-B3A1-D4C97435FF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3AF5D8-BD98-4057-B9CA-116F1865C6CD}" type="pres">
      <dgm:prSet presAssocID="{6D09584D-AF72-448B-B903-8E15A21F08BC}" presName="root" presStyleCnt="0"/>
      <dgm:spPr/>
    </dgm:pt>
    <dgm:pt modelId="{12020F1D-7CB7-4DFC-9ADE-9AEC1A6E54F3}" type="pres">
      <dgm:prSet presAssocID="{6D09584D-AF72-448B-B903-8E15A21F08BC}" presName="rootComposite" presStyleCnt="0"/>
      <dgm:spPr/>
    </dgm:pt>
    <dgm:pt modelId="{BADE3F30-93C2-4C7B-895B-50EEBCC6A937}" type="pres">
      <dgm:prSet presAssocID="{6D09584D-AF72-448B-B903-8E15A21F08BC}" presName="rootText" presStyleLbl="node1" presStyleIdx="0" presStyleCnt="1"/>
      <dgm:spPr/>
    </dgm:pt>
    <dgm:pt modelId="{B47C9B65-0088-45CB-8C5F-A2DCFB6EF31A}" type="pres">
      <dgm:prSet presAssocID="{6D09584D-AF72-448B-B903-8E15A21F08BC}" presName="rootConnector" presStyleLbl="node1" presStyleIdx="0" presStyleCnt="1"/>
      <dgm:spPr/>
    </dgm:pt>
    <dgm:pt modelId="{1EE16039-4ABB-4B34-B2A4-D97511E848E1}" type="pres">
      <dgm:prSet presAssocID="{6D09584D-AF72-448B-B903-8E15A21F08BC}" presName="childShape" presStyleCnt="0"/>
      <dgm:spPr/>
    </dgm:pt>
    <dgm:pt modelId="{7052F258-6212-405D-BB6F-470AD8821A0B}" type="pres">
      <dgm:prSet presAssocID="{85A4767B-484B-4B2D-98C7-45E35BF44154}" presName="Name13" presStyleLbl="parChTrans1D2" presStyleIdx="0" presStyleCnt="2"/>
      <dgm:spPr/>
    </dgm:pt>
    <dgm:pt modelId="{55BC5CBA-740D-4606-A6E3-A0EF59AE6632}" type="pres">
      <dgm:prSet presAssocID="{A47DFF8C-D2E7-4DC4-95EC-BA1F18B3A1CF}" presName="childText" presStyleLbl="bgAcc1" presStyleIdx="0" presStyleCnt="2">
        <dgm:presLayoutVars>
          <dgm:bulletEnabled val="1"/>
        </dgm:presLayoutVars>
      </dgm:prSet>
      <dgm:spPr/>
    </dgm:pt>
    <dgm:pt modelId="{A44B7326-0773-4EE0-AE9B-1F7FEF1F8D41}" type="pres">
      <dgm:prSet presAssocID="{5FEC82B7-29E1-4359-AAFE-552F080BCB7C}" presName="Name13" presStyleLbl="parChTrans1D2" presStyleIdx="1" presStyleCnt="2"/>
      <dgm:spPr/>
    </dgm:pt>
    <dgm:pt modelId="{E2D04DD6-DB5F-4A0B-ADBC-9E28769E2A0F}" type="pres">
      <dgm:prSet presAssocID="{AC778DBE-E9D5-489F-B47D-2F9CC2E49186}" presName="childText" presStyleLbl="bgAcc1" presStyleIdx="1" presStyleCnt="2">
        <dgm:presLayoutVars>
          <dgm:bulletEnabled val="1"/>
        </dgm:presLayoutVars>
      </dgm:prSet>
      <dgm:spPr/>
    </dgm:pt>
  </dgm:ptLst>
  <dgm:cxnLst>
    <dgm:cxn modelId="{40666711-5784-4AD4-B128-2DB2314E0F6A}" type="presOf" srcId="{85A4767B-484B-4B2D-98C7-45E35BF44154}" destId="{7052F258-6212-405D-BB6F-470AD8821A0B}" srcOrd="0" destOrd="0" presId="urn:microsoft.com/office/officeart/2005/8/layout/hierarchy3"/>
    <dgm:cxn modelId="{C30A5817-BFEB-42CF-8D32-043D6A478C65}" srcId="{6D09584D-AF72-448B-B903-8E15A21F08BC}" destId="{A47DFF8C-D2E7-4DC4-95EC-BA1F18B3A1CF}" srcOrd="0" destOrd="0" parTransId="{85A4767B-484B-4B2D-98C7-45E35BF44154}" sibTransId="{631B7FAE-A511-4F5B-8452-C1193CE2C32D}"/>
    <dgm:cxn modelId="{0F37E72A-9B59-4205-A7FA-35536A5458C0}" type="presOf" srcId="{AC778DBE-E9D5-489F-B47D-2F9CC2E49186}" destId="{E2D04DD6-DB5F-4A0B-ADBC-9E28769E2A0F}" srcOrd="0" destOrd="0" presId="urn:microsoft.com/office/officeart/2005/8/layout/hierarchy3"/>
    <dgm:cxn modelId="{2239413D-96B2-4065-892F-696FEB739C9D}" type="presOf" srcId="{6D09584D-AF72-448B-B903-8E15A21F08BC}" destId="{B47C9B65-0088-45CB-8C5F-A2DCFB6EF31A}" srcOrd="1" destOrd="0" presId="urn:microsoft.com/office/officeart/2005/8/layout/hierarchy3"/>
    <dgm:cxn modelId="{0B70FC6D-B6CE-4083-9482-0CF8F5E6BC92}" type="presOf" srcId="{5FEC82B7-29E1-4359-AAFE-552F080BCB7C}" destId="{A44B7326-0773-4EE0-AE9B-1F7FEF1F8D41}" srcOrd="0" destOrd="0" presId="urn:microsoft.com/office/officeart/2005/8/layout/hierarchy3"/>
    <dgm:cxn modelId="{36DCCF90-F0C9-4AFE-866C-C2C125BEBE62}" srcId="{5496EDF7-C4B9-49EF-B3A1-D4C97435FFE2}" destId="{6D09584D-AF72-448B-B903-8E15A21F08BC}" srcOrd="0" destOrd="0" parTransId="{D38F7C49-DBE2-42A6-AB91-E91EAE494A59}" sibTransId="{6FDEF609-835D-4D3D-B7E2-D29C50FB7061}"/>
    <dgm:cxn modelId="{C80BDBAC-8D9C-4DC7-95D3-AD906BFCB0AA}" type="presOf" srcId="{5496EDF7-C4B9-49EF-B3A1-D4C97435FFE2}" destId="{779D1F1D-AA5A-4C26-B349-C176EC37C540}" srcOrd="0" destOrd="0" presId="urn:microsoft.com/office/officeart/2005/8/layout/hierarchy3"/>
    <dgm:cxn modelId="{5D71F9ED-1FC1-4774-AA6A-289B2E52E287}" type="presOf" srcId="{6D09584D-AF72-448B-B903-8E15A21F08BC}" destId="{BADE3F30-93C2-4C7B-895B-50EEBCC6A937}" srcOrd="0" destOrd="0" presId="urn:microsoft.com/office/officeart/2005/8/layout/hierarchy3"/>
    <dgm:cxn modelId="{34ED34F4-F53F-4307-9156-2F4EFA4B242E}" type="presOf" srcId="{A47DFF8C-D2E7-4DC4-95EC-BA1F18B3A1CF}" destId="{55BC5CBA-740D-4606-A6E3-A0EF59AE6632}" srcOrd="0" destOrd="0" presId="urn:microsoft.com/office/officeart/2005/8/layout/hierarchy3"/>
    <dgm:cxn modelId="{F3B13DFE-2D97-4FA3-B209-1471F0441590}" srcId="{6D09584D-AF72-448B-B903-8E15A21F08BC}" destId="{AC778DBE-E9D5-489F-B47D-2F9CC2E49186}" srcOrd="1" destOrd="0" parTransId="{5FEC82B7-29E1-4359-AAFE-552F080BCB7C}" sibTransId="{C9FB1A8C-B39E-4AEE-BF27-0BC0BA077C15}"/>
    <dgm:cxn modelId="{C9DA92F6-3508-4AB1-8B3E-C45EEDA341F5}" type="presParOf" srcId="{779D1F1D-AA5A-4C26-B349-C176EC37C540}" destId="{2A3AF5D8-BD98-4057-B9CA-116F1865C6CD}" srcOrd="0" destOrd="0" presId="urn:microsoft.com/office/officeart/2005/8/layout/hierarchy3"/>
    <dgm:cxn modelId="{AEBEBDAD-F502-4CBD-AD27-94237EE9C762}" type="presParOf" srcId="{2A3AF5D8-BD98-4057-B9CA-116F1865C6CD}" destId="{12020F1D-7CB7-4DFC-9ADE-9AEC1A6E54F3}" srcOrd="0" destOrd="0" presId="urn:microsoft.com/office/officeart/2005/8/layout/hierarchy3"/>
    <dgm:cxn modelId="{7EB68B8E-9953-4F92-AB2D-75569F0C83A4}" type="presParOf" srcId="{12020F1D-7CB7-4DFC-9ADE-9AEC1A6E54F3}" destId="{BADE3F30-93C2-4C7B-895B-50EEBCC6A937}" srcOrd="0" destOrd="0" presId="urn:microsoft.com/office/officeart/2005/8/layout/hierarchy3"/>
    <dgm:cxn modelId="{365BF1E4-ECCA-4F25-89BD-7EABD626DD15}" type="presParOf" srcId="{12020F1D-7CB7-4DFC-9ADE-9AEC1A6E54F3}" destId="{B47C9B65-0088-45CB-8C5F-A2DCFB6EF31A}" srcOrd="1" destOrd="0" presId="urn:microsoft.com/office/officeart/2005/8/layout/hierarchy3"/>
    <dgm:cxn modelId="{3790F308-C2C2-4A3E-9023-4F736B57BA74}" type="presParOf" srcId="{2A3AF5D8-BD98-4057-B9CA-116F1865C6CD}" destId="{1EE16039-4ABB-4B34-B2A4-D97511E848E1}" srcOrd="1" destOrd="0" presId="urn:microsoft.com/office/officeart/2005/8/layout/hierarchy3"/>
    <dgm:cxn modelId="{F287F7CD-0F71-4310-A482-F2E0D38BCAF2}" type="presParOf" srcId="{1EE16039-4ABB-4B34-B2A4-D97511E848E1}" destId="{7052F258-6212-405D-BB6F-470AD8821A0B}" srcOrd="0" destOrd="0" presId="urn:microsoft.com/office/officeart/2005/8/layout/hierarchy3"/>
    <dgm:cxn modelId="{7247EA26-30EC-4CE1-A51C-3A24F2DADBB8}" type="presParOf" srcId="{1EE16039-4ABB-4B34-B2A4-D97511E848E1}" destId="{55BC5CBA-740D-4606-A6E3-A0EF59AE6632}" srcOrd="1" destOrd="0" presId="urn:microsoft.com/office/officeart/2005/8/layout/hierarchy3"/>
    <dgm:cxn modelId="{8E27B0B8-72FF-4DC0-9748-1065FE9E20FA}" type="presParOf" srcId="{1EE16039-4ABB-4B34-B2A4-D97511E848E1}" destId="{A44B7326-0773-4EE0-AE9B-1F7FEF1F8D41}" srcOrd="2" destOrd="0" presId="urn:microsoft.com/office/officeart/2005/8/layout/hierarchy3"/>
    <dgm:cxn modelId="{214600C2-C4F5-465F-BDB0-5D1A07858449}" type="presParOf" srcId="{1EE16039-4ABB-4B34-B2A4-D97511E848E1}" destId="{E2D04DD6-DB5F-4A0B-ADBC-9E28769E2A0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96EDF7-C4B9-49EF-B3A1-D4C97435FFE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09584D-AF72-448B-B903-8E15A21F08BC}">
      <dgm:prSet phldrT="[Text]"/>
      <dgm:spPr/>
      <dgm:t>
        <a:bodyPr/>
        <a:lstStyle/>
        <a:p>
          <a:r>
            <a:rPr lang="en-IN" dirty="0" err="1"/>
            <a:t>Poorthy</a:t>
          </a:r>
          <a:r>
            <a:rPr lang="en-IN" dirty="0"/>
            <a:t> exam</a:t>
          </a:r>
        </a:p>
      </dgm:t>
    </dgm:pt>
    <dgm:pt modelId="{D38F7C49-DBE2-42A6-AB91-E91EAE494A59}" type="parTrans" cxnId="{36DCCF90-F0C9-4AFE-866C-C2C125BEBE62}">
      <dgm:prSet/>
      <dgm:spPr/>
      <dgm:t>
        <a:bodyPr/>
        <a:lstStyle/>
        <a:p>
          <a:endParaRPr lang="en-IN"/>
        </a:p>
      </dgm:t>
    </dgm:pt>
    <dgm:pt modelId="{6FDEF609-835D-4D3D-B7E2-D29C50FB7061}" type="sibTrans" cxnId="{36DCCF90-F0C9-4AFE-866C-C2C125BEBE62}">
      <dgm:prSet/>
      <dgm:spPr/>
      <dgm:t>
        <a:bodyPr/>
        <a:lstStyle/>
        <a:p>
          <a:endParaRPr lang="en-IN"/>
        </a:p>
      </dgm:t>
    </dgm:pt>
    <dgm:pt modelId="{A47DFF8C-D2E7-4DC4-95EC-BA1F18B3A1CF}">
      <dgm:prSet phldrT="[Text]"/>
      <dgm:spPr/>
      <dgm:t>
        <a:bodyPr/>
        <a:lstStyle/>
        <a:p>
          <a:r>
            <a:rPr lang="en-IN" dirty="0"/>
            <a:t>New exam</a:t>
          </a:r>
        </a:p>
      </dgm:t>
    </dgm:pt>
    <dgm:pt modelId="{85A4767B-484B-4B2D-98C7-45E35BF44154}" type="parTrans" cxnId="{C30A5817-BFEB-42CF-8D32-043D6A478C65}">
      <dgm:prSet/>
      <dgm:spPr/>
      <dgm:t>
        <a:bodyPr/>
        <a:lstStyle/>
        <a:p>
          <a:endParaRPr lang="en-IN"/>
        </a:p>
      </dgm:t>
    </dgm:pt>
    <dgm:pt modelId="{631B7FAE-A511-4F5B-8452-C1193CE2C32D}" type="sibTrans" cxnId="{C30A5817-BFEB-42CF-8D32-043D6A478C65}">
      <dgm:prSet/>
      <dgm:spPr/>
      <dgm:t>
        <a:bodyPr/>
        <a:lstStyle/>
        <a:p>
          <a:endParaRPr lang="en-IN"/>
        </a:p>
      </dgm:t>
    </dgm:pt>
    <dgm:pt modelId="{AC778DBE-E9D5-489F-B47D-2F9CC2E49186}">
      <dgm:prSet phldrT="[Text]"/>
      <dgm:spPr/>
      <dgm:t>
        <a:bodyPr/>
        <a:lstStyle/>
        <a:p>
          <a:r>
            <a:rPr lang="en-IN" dirty="0"/>
            <a:t>Ongoing exams</a:t>
          </a:r>
        </a:p>
      </dgm:t>
    </dgm:pt>
    <dgm:pt modelId="{5FEC82B7-29E1-4359-AAFE-552F080BCB7C}" type="parTrans" cxnId="{F3B13DFE-2D97-4FA3-B209-1471F0441590}">
      <dgm:prSet/>
      <dgm:spPr/>
      <dgm:t>
        <a:bodyPr/>
        <a:lstStyle/>
        <a:p>
          <a:endParaRPr lang="en-IN"/>
        </a:p>
      </dgm:t>
    </dgm:pt>
    <dgm:pt modelId="{C9FB1A8C-B39E-4AEE-BF27-0BC0BA077C15}" type="sibTrans" cxnId="{F3B13DFE-2D97-4FA3-B209-1471F0441590}">
      <dgm:prSet/>
      <dgm:spPr/>
      <dgm:t>
        <a:bodyPr/>
        <a:lstStyle/>
        <a:p>
          <a:endParaRPr lang="en-IN"/>
        </a:p>
      </dgm:t>
    </dgm:pt>
    <dgm:pt modelId="{755F042F-626B-461E-88EA-8A989013474A}">
      <dgm:prSet phldrT="[Text]"/>
      <dgm:spPr/>
      <dgm:t>
        <a:bodyPr/>
        <a:lstStyle/>
        <a:p>
          <a:r>
            <a:rPr lang="en-IN" dirty="0"/>
            <a:t>Completed exams</a:t>
          </a:r>
        </a:p>
      </dgm:t>
    </dgm:pt>
    <dgm:pt modelId="{2D88FDF0-AC72-42E5-A546-C7D89D021097}" type="parTrans" cxnId="{CDFCFCC8-5FBF-401C-926A-FA58B08C3E9E}">
      <dgm:prSet/>
      <dgm:spPr/>
      <dgm:t>
        <a:bodyPr/>
        <a:lstStyle/>
        <a:p>
          <a:endParaRPr lang="en-IN"/>
        </a:p>
      </dgm:t>
    </dgm:pt>
    <dgm:pt modelId="{8028003B-E9C3-485F-9750-9193D4CC491E}" type="sibTrans" cxnId="{CDFCFCC8-5FBF-401C-926A-FA58B08C3E9E}">
      <dgm:prSet/>
      <dgm:spPr/>
      <dgm:t>
        <a:bodyPr/>
        <a:lstStyle/>
        <a:p>
          <a:endParaRPr lang="en-IN"/>
        </a:p>
      </dgm:t>
    </dgm:pt>
    <dgm:pt modelId="{779D1F1D-AA5A-4C26-B349-C176EC37C540}" type="pres">
      <dgm:prSet presAssocID="{5496EDF7-C4B9-49EF-B3A1-D4C97435FF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3AF5D8-BD98-4057-B9CA-116F1865C6CD}" type="pres">
      <dgm:prSet presAssocID="{6D09584D-AF72-448B-B903-8E15A21F08BC}" presName="root" presStyleCnt="0"/>
      <dgm:spPr/>
    </dgm:pt>
    <dgm:pt modelId="{12020F1D-7CB7-4DFC-9ADE-9AEC1A6E54F3}" type="pres">
      <dgm:prSet presAssocID="{6D09584D-AF72-448B-B903-8E15A21F08BC}" presName="rootComposite" presStyleCnt="0"/>
      <dgm:spPr/>
    </dgm:pt>
    <dgm:pt modelId="{BADE3F30-93C2-4C7B-895B-50EEBCC6A937}" type="pres">
      <dgm:prSet presAssocID="{6D09584D-AF72-448B-B903-8E15A21F08BC}" presName="rootText" presStyleLbl="node1" presStyleIdx="0" presStyleCnt="1"/>
      <dgm:spPr/>
    </dgm:pt>
    <dgm:pt modelId="{B47C9B65-0088-45CB-8C5F-A2DCFB6EF31A}" type="pres">
      <dgm:prSet presAssocID="{6D09584D-AF72-448B-B903-8E15A21F08BC}" presName="rootConnector" presStyleLbl="node1" presStyleIdx="0" presStyleCnt="1"/>
      <dgm:spPr/>
    </dgm:pt>
    <dgm:pt modelId="{1EE16039-4ABB-4B34-B2A4-D97511E848E1}" type="pres">
      <dgm:prSet presAssocID="{6D09584D-AF72-448B-B903-8E15A21F08BC}" presName="childShape" presStyleCnt="0"/>
      <dgm:spPr/>
    </dgm:pt>
    <dgm:pt modelId="{7052F258-6212-405D-BB6F-470AD8821A0B}" type="pres">
      <dgm:prSet presAssocID="{85A4767B-484B-4B2D-98C7-45E35BF44154}" presName="Name13" presStyleLbl="parChTrans1D2" presStyleIdx="0" presStyleCnt="3"/>
      <dgm:spPr/>
    </dgm:pt>
    <dgm:pt modelId="{55BC5CBA-740D-4606-A6E3-A0EF59AE6632}" type="pres">
      <dgm:prSet presAssocID="{A47DFF8C-D2E7-4DC4-95EC-BA1F18B3A1CF}" presName="childText" presStyleLbl="bgAcc1" presStyleIdx="0" presStyleCnt="3">
        <dgm:presLayoutVars>
          <dgm:bulletEnabled val="1"/>
        </dgm:presLayoutVars>
      </dgm:prSet>
      <dgm:spPr/>
    </dgm:pt>
    <dgm:pt modelId="{A44B7326-0773-4EE0-AE9B-1F7FEF1F8D41}" type="pres">
      <dgm:prSet presAssocID="{5FEC82B7-29E1-4359-AAFE-552F080BCB7C}" presName="Name13" presStyleLbl="parChTrans1D2" presStyleIdx="1" presStyleCnt="3"/>
      <dgm:spPr/>
    </dgm:pt>
    <dgm:pt modelId="{E2D04DD6-DB5F-4A0B-ADBC-9E28769E2A0F}" type="pres">
      <dgm:prSet presAssocID="{AC778DBE-E9D5-489F-B47D-2F9CC2E49186}" presName="childText" presStyleLbl="bgAcc1" presStyleIdx="1" presStyleCnt="3">
        <dgm:presLayoutVars>
          <dgm:bulletEnabled val="1"/>
        </dgm:presLayoutVars>
      </dgm:prSet>
      <dgm:spPr/>
    </dgm:pt>
    <dgm:pt modelId="{AC7D19F2-8CE5-4E62-A490-204E108C5F36}" type="pres">
      <dgm:prSet presAssocID="{2D88FDF0-AC72-42E5-A546-C7D89D021097}" presName="Name13" presStyleLbl="parChTrans1D2" presStyleIdx="2" presStyleCnt="3"/>
      <dgm:spPr/>
    </dgm:pt>
    <dgm:pt modelId="{9F333DAF-5EA1-42EC-833F-7300D6C289E3}" type="pres">
      <dgm:prSet presAssocID="{755F042F-626B-461E-88EA-8A989013474A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347A5D10-282B-4624-8396-B5E112688AFE}" type="presOf" srcId="{755F042F-626B-461E-88EA-8A989013474A}" destId="{9F333DAF-5EA1-42EC-833F-7300D6C289E3}" srcOrd="0" destOrd="0" presId="urn:microsoft.com/office/officeart/2005/8/layout/hierarchy3"/>
    <dgm:cxn modelId="{40666711-5784-4AD4-B128-2DB2314E0F6A}" type="presOf" srcId="{85A4767B-484B-4B2D-98C7-45E35BF44154}" destId="{7052F258-6212-405D-BB6F-470AD8821A0B}" srcOrd="0" destOrd="0" presId="urn:microsoft.com/office/officeart/2005/8/layout/hierarchy3"/>
    <dgm:cxn modelId="{C30A5817-BFEB-42CF-8D32-043D6A478C65}" srcId="{6D09584D-AF72-448B-B903-8E15A21F08BC}" destId="{A47DFF8C-D2E7-4DC4-95EC-BA1F18B3A1CF}" srcOrd="0" destOrd="0" parTransId="{85A4767B-484B-4B2D-98C7-45E35BF44154}" sibTransId="{631B7FAE-A511-4F5B-8452-C1193CE2C32D}"/>
    <dgm:cxn modelId="{0F37E72A-9B59-4205-A7FA-35536A5458C0}" type="presOf" srcId="{AC778DBE-E9D5-489F-B47D-2F9CC2E49186}" destId="{E2D04DD6-DB5F-4A0B-ADBC-9E28769E2A0F}" srcOrd="0" destOrd="0" presId="urn:microsoft.com/office/officeart/2005/8/layout/hierarchy3"/>
    <dgm:cxn modelId="{2239413D-96B2-4065-892F-696FEB739C9D}" type="presOf" srcId="{6D09584D-AF72-448B-B903-8E15A21F08BC}" destId="{B47C9B65-0088-45CB-8C5F-A2DCFB6EF31A}" srcOrd="1" destOrd="0" presId="urn:microsoft.com/office/officeart/2005/8/layout/hierarchy3"/>
    <dgm:cxn modelId="{0B70FC6D-B6CE-4083-9482-0CF8F5E6BC92}" type="presOf" srcId="{5FEC82B7-29E1-4359-AAFE-552F080BCB7C}" destId="{A44B7326-0773-4EE0-AE9B-1F7FEF1F8D41}" srcOrd="0" destOrd="0" presId="urn:microsoft.com/office/officeart/2005/8/layout/hierarchy3"/>
    <dgm:cxn modelId="{36DCCF90-F0C9-4AFE-866C-C2C125BEBE62}" srcId="{5496EDF7-C4B9-49EF-B3A1-D4C97435FFE2}" destId="{6D09584D-AF72-448B-B903-8E15A21F08BC}" srcOrd="0" destOrd="0" parTransId="{D38F7C49-DBE2-42A6-AB91-E91EAE494A59}" sibTransId="{6FDEF609-835D-4D3D-B7E2-D29C50FB7061}"/>
    <dgm:cxn modelId="{C80BDBAC-8D9C-4DC7-95D3-AD906BFCB0AA}" type="presOf" srcId="{5496EDF7-C4B9-49EF-B3A1-D4C97435FFE2}" destId="{779D1F1D-AA5A-4C26-B349-C176EC37C540}" srcOrd="0" destOrd="0" presId="urn:microsoft.com/office/officeart/2005/8/layout/hierarchy3"/>
    <dgm:cxn modelId="{CDFCFCC8-5FBF-401C-926A-FA58B08C3E9E}" srcId="{6D09584D-AF72-448B-B903-8E15A21F08BC}" destId="{755F042F-626B-461E-88EA-8A989013474A}" srcOrd="2" destOrd="0" parTransId="{2D88FDF0-AC72-42E5-A546-C7D89D021097}" sibTransId="{8028003B-E9C3-485F-9750-9193D4CC491E}"/>
    <dgm:cxn modelId="{5D71F9ED-1FC1-4774-AA6A-289B2E52E287}" type="presOf" srcId="{6D09584D-AF72-448B-B903-8E15A21F08BC}" destId="{BADE3F30-93C2-4C7B-895B-50EEBCC6A937}" srcOrd="0" destOrd="0" presId="urn:microsoft.com/office/officeart/2005/8/layout/hierarchy3"/>
    <dgm:cxn modelId="{732987F1-AE9B-43C7-93BB-9B491B3C971E}" type="presOf" srcId="{2D88FDF0-AC72-42E5-A546-C7D89D021097}" destId="{AC7D19F2-8CE5-4E62-A490-204E108C5F36}" srcOrd="0" destOrd="0" presId="urn:microsoft.com/office/officeart/2005/8/layout/hierarchy3"/>
    <dgm:cxn modelId="{34ED34F4-F53F-4307-9156-2F4EFA4B242E}" type="presOf" srcId="{A47DFF8C-D2E7-4DC4-95EC-BA1F18B3A1CF}" destId="{55BC5CBA-740D-4606-A6E3-A0EF59AE6632}" srcOrd="0" destOrd="0" presId="urn:microsoft.com/office/officeart/2005/8/layout/hierarchy3"/>
    <dgm:cxn modelId="{F3B13DFE-2D97-4FA3-B209-1471F0441590}" srcId="{6D09584D-AF72-448B-B903-8E15A21F08BC}" destId="{AC778DBE-E9D5-489F-B47D-2F9CC2E49186}" srcOrd="1" destOrd="0" parTransId="{5FEC82B7-29E1-4359-AAFE-552F080BCB7C}" sibTransId="{C9FB1A8C-B39E-4AEE-BF27-0BC0BA077C15}"/>
    <dgm:cxn modelId="{C9DA92F6-3508-4AB1-8B3E-C45EEDA341F5}" type="presParOf" srcId="{779D1F1D-AA5A-4C26-B349-C176EC37C540}" destId="{2A3AF5D8-BD98-4057-B9CA-116F1865C6CD}" srcOrd="0" destOrd="0" presId="urn:microsoft.com/office/officeart/2005/8/layout/hierarchy3"/>
    <dgm:cxn modelId="{AEBEBDAD-F502-4CBD-AD27-94237EE9C762}" type="presParOf" srcId="{2A3AF5D8-BD98-4057-B9CA-116F1865C6CD}" destId="{12020F1D-7CB7-4DFC-9ADE-9AEC1A6E54F3}" srcOrd="0" destOrd="0" presId="urn:microsoft.com/office/officeart/2005/8/layout/hierarchy3"/>
    <dgm:cxn modelId="{7EB68B8E-9953-4F92-AB2D-75569F0C83A4}" type="presParOf" srcId="{12020F1D-7CB7-4DFC-9ADE-9AEC1A6E54F3}" destId="{BADE3F30-93C2-4C7B-895B-50EEBCC6A937}" srcOrd="0" destOrd="0" presId="urn:microsoft.com/office/officeart/2005/8/layout/hierarchy3"/>
    <dgm:cxn modelId="{365BF1E4-ECCA-4F25-89BD-7EABD626DD15}" type="presParOf" srcId="{12020F1D-7CB7-4DFC-9ADE-9AEC1A6E54F3}" destId="{B47C9B65-0088-45CB-8C5F-A2DCFB6EF31A}" srcOrd="1" destOrd="0" presId="urn:microsoft.com/office/officeart/2005/8/layout/hierarchy3"/>
    <dgm:cxn modelId="{3790F308-C2C2-4A3E-9023-4F736B57BA74}" type="presParOf" srcId="{2A3AF5D8-BD98-4057-B9CA-116F1865C6CD}" destId="{1EE16039-4ABB-4B34-B2A4-D97511E848E1}" srcOrd="1" destOrd="0" presId="urn:microsoft.com/office/officeart/2005/8/layout/hierarchy3"/>
    <dgm:cxn modelId="{F287F7CD-0F71-4310-A482-F2E0D38BCAF2}" type="presParOf" srcId="{1EE16039-4ABB-4B34-B2A4-D97511E848E1}" destId="{7052F258-6212-405D-BB6F-470AD8821A0B}" srcOrd="0" destOrd="0" presId="urn:microsoft.com/office/officeart/2005/8/layout/hierarchy3"/>
    <dgm:cxn modelId="{7247EA26-30EC-4CE1-A51C-3A24F2DADBB8}" type="presParOf" srcId="{1EE16039-4ABB-4B34-B2A4-D97511E848E1}" destId="{55BC5CBA-740D-4606-A6E3-A0EF59AE6632}" srcOrd="1" destOrd="0" presId="urn:microsoft.com/office/officeart/2005/8/layout/hierarchy3"/>
    <dgm:cxn modelId="{8E27B0B8-72FF-4DC0-9748-1065FE9E20FA}" type="presParOf" srcId="{1EE16039-4ABB-4B34-B2A4-D97511E848E1}" destId="{A44B7326-0773-4EE0-AE9B-1F7FEF1F8D41}" srcOrd="2" destOrd="0" presId="urn:microsoft.com/office/officeart/2005/8/layout/hierarchy3"/>
    <dgm:cxn modelId="{214600C2-C4F5-465F-BDB0-5D1A07858449}" type="presParOf" srcId="{1EE16039-4ABB-4B34-B2A4-D97511E848E1}" destId="{E2D04DD6-DB5F-4A0B-ADBC-9E28769E2A0F}" srcOrd="3" destOrd="0" presId="urn:microsoft.com/office/officeart/2005/8/layout/hierarchy3"/>
    <dgm:cxn modelId="{59FA9557-70A6-43B8-B9BA-B0D6F04225EA}" type="presParOf" srcId="{1EE16039-4ABB-4B34-B2A4-D97511E848E1}" destId="{AC7D19F2-8CE5-4E62-A490-204E108C5F36}" srcOrd="4" destOrd="0" presId="urn:microsoft.com/office/officeart/2005/8/layout/hierarchy3"/>
    <dgm:cxn modelId="{998E0B2C-648F-488F-8655-87778E8A2405}" type="presParOf" srcId="{1EE16039-4ABB-4B34-B2A4-D97511E848E1}" destId="{9F333DAF-5EA1-42EC-833F-7300D6C289E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96EDF7-C4B9-49EF-B3A1-D4C97435FFE2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D09584D-AF72-448B-B903-8E15A21F08BC}">
      <dgm:prSet phldrT="[Text]"/>
      <dgm:spPr/>
      <dgm:t>
        <a:bodyPr/>
        <a:lstStyle/>
        <a:p>
          <a:r>
            <a:rPr lang="en-IN" dirty="0" err="1"/>
            <a:t>Varshikam</a:t>
          </a:r>
          <a:r>
            <a:rPr lang="en-IN" dirty="0"/>
            <a:t> exam</a:t>
          </a:r>
        </a:p>
      </dgm:t>
    </dgm:pt>
    <dgm:pt modelId="{D38F7C49-DBE2-42A6-AB91-E91EAE494A59}" type="parTrans" cxnId="{36DCCF90-F0C9-4AFE-866C-C2C125BEBE62}">
      <dgm:prSet/>
      <dgm:spPr/>
      <dgm:t>
        <a:bodyPr/>
        <a:lstStyle/>
        <a:p>
          <a:endParaRPr lang="en-IN"/>
        </a:p>
      </dgm:t>
    </dgm:pt>
    <dgm:pt modelId="{6FDEF609-835D-4D3D-B7E2-D29C50FB7061}" type="sibTrans" cxnId="{36DCCF90-F0C9-4AFE-866C-C2C125BEBE62}">
      <dgm:prSet/>
      <dgm:spPr/>
      <dgm:t>
        <a:bodyPr/>
        <a:lstStyle/>
        <a:p>
          <a:endParaRPr lang="en-IN"/>
        </a:p>
      </dgm:t>
    </dgm:pt>
    <dgm:pt modelId="{A47DFF8C-D2E7-4DC4-95EC-BA1F18B3A1CF}">
      <dgm:prSet phldrT="[Text]"/>
      <dgm:spPr/>
      <dgm:t>
        <a:bodyPr/>
        <a:lstStyle/>
        <a:p>
          <a:r>
            <a:rPr lang="en-IN" dirty="0"/>
            <a:t>New </a:t>
          </a:r>
          <a:r>
            <a:rPr lang="en-IN" dirty="0" err="1"/>
            <a:t>Varshikam</a:t>
          </a:r>
          <a:endParaRPr lang="en-IN" dirty="0"/>
        </a:p>
      </dgm:t>
    </dgm:pt>
    <dgm:pt modelId="{85A4767B-484B-4B2D-98C7-45E35BF44154}" type="parTrans" cxnId="{C30A5817-BFEB-42CF-8D32-043D6A478C65}">
      <dgm:prSet/>
      <dgm:spPr/>
      <dgm:t>
        <a:bodyPr/>
        <a:lstStyle/>
        <a:p>
          <a:endParaRPr lang="en-IN"/>
        </a:p>
      </dgm:t>
    </dgm:pt>
    <dgm:pt modelId="{631B7FAE-A511-4F5B-8452-C1193CE2C32D}" type="sibTrans" cxnId="{C30A5817-BFEB-42CF-8D32-043D6A478C65}">
      <dgm:prSet/>
      <dgm:spPr/>
      <dgm:t>
        <a:bodyPr/>
        <a:lstStyle/>
        <a:p>
          <a:endParaRPr lang="en-IN"/>
        </a:p>
      </dgm:t>
    </dgm:pt>
    <dgm:pt modelId="{AC778DBE-E9D5-489F-B47D-2F9CC2E49186}">
      <dgm:prSet phldrT="[Text]"/>
      <dgm:spPr/>
      <dgm:t>
        <a:bodyPr/>
        <a:lstStyle/>
        <a:p>
          <a:r>
            <a:rPr lang="en-IN" dirty="0"/>
            <a:t>Ongoing </a:t>
          </a:r>
          <a:r>
            <a:rPr lang="en-IN" dirty="0" err="1"/>
            <a:t>Varshikams</a:t>
          </a:r>
          <a:endParaRPr lang="en-IN" dirty="0"/>
        </a:p>
      </dgm:t>
    </dgm:pt>
    <dgm:pt modelId="{5FEC82B7-29E1-4359-AAFE-552F080BCB7C}" type="parTrans" cxnId="{F3B13DFE-2D97-4FA3-B209-1471F0441590}">
      <dgm:prSet/>
      <dgm:spPr/>
      <dgm:t>
        <a:bodyPr/>
        <a:lstStyle/>
        <a:p>
          <a:endParaRPr lang="en-IN"/>
        </a:p>
      </dgm:t>
    </dgm:pt>
    <dgm:pt modelId="{C9FB1A8C-B39E-4AEE-BF27-0BC0BA077C15}" type="sibTrans" cxnId="{F3B13DFE-2D97-4FA3-B209-1471F0441590}">
      <dgm:prSet/>
      <dgm:spPr/>
      <dgm:t>
        <a:bodyPr/>
        <a:lstStyle/>
        <a:p>
          <a:endParaRPr lang="en-IN"/>
        </a:p>
      </dgm:t>
    </dgm:pt>
    <dgm:pt modelId="{755F042F-626B-461E-88EA-8A989013474A}">
      <dgm:prSet phldrT="[Text]"/>
      <dgm:spPr/>
      <dgm:t>
        <a:bodyPr/>
        <a:lstStyle/>
        <a:p>
          <a:r>
            <a:rPr lang="en-IN" dirty="0"/>
            <a:t>Completed </a:t>
          </a:r>
          <a:r>
            <a:rPr lang="en-IN" dirty="0" err="1"/>
            <a:t>Varshikams</a:t>
          </a:r>
          <a:endParaRPr lang="en-IN" dirty="0"/>
        </a:p>
      </dgm:t>
    </dgm:pt>
    <dgm:pt modelId="{2D88FDF0-AC72-42E5-A546-C7D89D021097}" type="parTrans" cxnId="{CDFCFCC8-5FBF-401C-926A-FA58B08C3E9E}">
      <dgm:prSet/>
      <dgm:spPr/>
      <dgm:t>
        <a:bodyPr/>
        <a:lstStyle/>
        <a:p>
          <a:endParaRPr lang="en-IN"/>
        </a:p>
      </dgm:t>
    </dgm:pt>
    <dgm:pt modelId="{8028003B-E9C3-485F-9750-9193D4CC491E}" type="sibTrans" cxnId="{CDFCFCC8-5FBF-401C-926A-FA58B08C3E9E}">
      <dgm:prSet/>
      <dgm:spPr/>
      <dgm:t>
        <a:bodyPr/>
        <a:lstStyle/>
        <a:p>
          <a:endParaRPr lang="en-IN"/>
        </a:p>
      </dgm:t>
    </dgm:pt>
    <dgm:pt modelId="{779D1F1D-AA5A-4C26-B349-C176EC37C540}" type="pres">
      <dgm:prSet presAssocID="{5496EDF7-C4B9-49EF-B3A1-D4C97435FFE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A3AF5D8-BD98-4057-B9CA-116F1865C6CD}" type="pres">
      <dgm:prSet presAssocID="{6D09584D-AF72-448B-B903-8E15A21F08BC}" presName="root" presStyleCnt="0"/>
      <dgm:spPr/>
    </dgm:pt>
    <dgm:pt modelId="{12020F1D-7CB7-4DFC-9ADE-9AEC1A6E54F3}" type="pres">
      <dgm:prSet presAssocID="{6D09584D-AF72-448B-B903-8E15A21F08BC}" presName="rootComposite" presStyleCnt="0"/>
      <dgm:spPr/>
    </dgm:pt>
    <dgm:pt modelId="{BADE3F30-93C2-4C7B-895B-50EEBCC6A937}" type="pres">
      <dgm:prSet presAssocID="{6D09584D-AF72-448B-B903-8E15A21F08BC}" presName="rootText" presStyleLbl="node1" presStyleIdx="0" presStyleCnt="1"/>
      <dgm:spPr/>
    </dgm:pt>
    <dgm:pt modelId="{B47C9B65-0088-45CB-8C5F-A2DCFB6EF31A}" type="pres">
      <dgm:prSet presAssocID="{6D09584D-AF72-448B-B903-8E15A21F08BC}" presName="rootConnector" presStyleLbl="node1" presStyleIdx="0" presStyleCnt="1"/>
      <dgm:spPr/>
    </dgm:pt>
    <dgm:pt modelId="{1EE16039-4ABB-4B34-B2A4-D97511E848E1}" type="pres">
      <dgm:prSet presAssocID="{6D09584D-AF72-448B-B903-8E15A21F08BC}" presName="childShape" presStyleCnt="0"/>
      <dgm:spPr/>
    </dgm:pt>
    <dgm:pt modelId="{7052F258-6212-405D-BB6F-470AD8821A0B}" type="pres">
      <dgm:prSet presAssocID="{85A4767B-484B-4B2D-98C7-45E35BF44154}" presName="Name13" presStyleLbl="parChTrans1D2" presStyleIdx="0" presStyleCnt="3"/>
      <dgm:spPr/>
    </dgm:pt>
    <dgm:pt modelId="{55BC5CBA-740D-4606-A6E3-A0EF59AE6632}" type="pres">
      <dgm:prSet presAssocID="{A47DFF8C-D2E7-4DC4-95EC-BA1F18B3A1CF}" presName="childText" presStyleLbl="bgAcc1" presStyleIdx="0" presStyleCnt="3">
        <dgm:presLayoutVars>
          <dgm:bulletEnabled val="1"/>
        </dgm:presLayoutVars>
      </dgm:prSet>
      <dgm:spPr/>
    </dgm:pt>
    <dgm:pt modelId="{A44B7326-0773-4EE0-AE9B-1F7FEF1F8D41}" type="pres">
      <dgm:prSet presAssocID="{5FEC82B7-29E1-4359-AAFE-552F080BCB7C}" presName="Name13" presStyleLbl="parChTrans1D2" presStyleIdx="1" presStyleCnt="3"/>
      <dgm:spPr/>
    </dgm:pt>
    <dgm:pt modelId="{E2D04DD6-DB5F-4A0B-ADBC-9E28769E2A0F}" type="pres">
      <dgm:prSet presAssocID="{AC778DBE-E9D5-489F-B47D-2F9CC2E49186}" presName="childText" presStyleLbl="bgAcc1" presStyleIdx="1" presStyleCnt="3">
        <dgm:presLayoutVars>
          <dgm:bulletEnabled val="1"/>
        </dgm:presLayoutVars>
      </dgm:prSet>
      <dgm:spPr/>
    </dgm:pt>
    <dgm:pt modelId="{AC7D19F2-8CE5-4E62-A490-204E108C5F36}" type="pres">
      <dgm:prSet presAssocID="{2D88FDF0-AC72-42E5-A546-C7D89D021097}" presName="Name13" presStyleLbl="parChTrans1D2" presStyleIdx="2" presStyleCnt="3"/>
      <dgm:spPr/>
    </dgm:pt>
    <dgm:pt modelId="{9F333DAF-5EA1-42EC-833F-7300D6C289E3}" type="pres">
      <dgm:prSet presAssocID="{755F042F-626B-461E-88EA-8A989013474A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347A5D10-282B-4624-8396-B5E112688AFE}" type="presOf" srcId="{755F042F-626B-461E-88EA-8A989013474A}" destId="{9F333DAF-5EA1-42EC-833F-7300D6C289E3}" srcOrd="0" destOrd="0" presId="urn:microsoft.com/office/officeart/2005/8/layout/hierarchy3"/>
    <dgm:cxn modelId="{40666711-5784-4AD4-B128-2DB2314E0F6A}" type="presOf" srcId="{85A4767B-484B-4B2D-98C7-45E35BF44154}" destId="{7052F258-6212-405D-BB6F-470AD8821A0B}" srcOrd="0" destOrd="0" presId="urn:microsoft.com/office/officeart/2005/8/layout/hierarchy3"/>
    <dgm:cxn modelId="{C30A5817-BFEB-42CF-8D32-043D6A478C65}" srcId="{6D09584D-AF72-448B-B903-8E15A21F08BC}" destId="{A47DFF8C-D2E7-4DC4-95EC-BA1F18B3A1CF}" srcOrd="0" destOrd="0" parTransId="{85A4767B-484B-4B2D-98C7-45E35BF44154}" sibTransId="{631B7FAE-A511-4F5B-8452-C1193CE2C32D}"/>
    <dgm:cxn modelId="{0F37E72A-9B59-4205-A7FA-35536A5458C0}" type="presOf" srcId="{AC778DBE-E9D5-489F-B47D-2F9CC2E49186}" destId="{E2D04DD6-DB5F-4A0B-ADBC-9E28769E2A0F}" srcOrd="0" destOrd="0" presId="urn:microsoft.com/office/officeart/2005/8/layout/hierarchy3"/>
    <dgm:cxn modelId="{2239413D-96B2-4065-892F-696FEB739C9D}" type="presOf" srcId="{6D09584D-AF72-448B-B903-8E15A21F08BC}" destId="{B47C9B65-0088-45CB-8C5F-A2DCFB6EF31A}" srcOrd="1" destOrd="0" presId="urn:microsoft.com/office/officeart/2005/8/layout/hierarchy3"/>
    <dgm:cxn modelId="{0B70FC6D-B6CE-4083-9482-0CF8F5E6BC92}" type="presOf" srcId="{5FEC82B7-29E1-4359-AAFE-552F080BCB7C}" destId="{A44B7326-0773-4EE0-AE9B-1F7FEF1F8D41}" srcOrd="0" destOrd="0" presId="urn:microsoft.com/office/officeart/2005/8/layout/hierarchy3"/>
    <dgm:cxn modelId="{36DCCF90-F0C9-4AFE-866C-C2C125BEBE62}" srcId="{5496EDF7-C4B9-49EF-B3A1-D4C97435FFE2}" destId="{6D09584D-AF72-448B-B903-8E15A21F08BC}" srcOrd="0" destOrd="0" parTransId="{D38F7C49-DBE2-42A6-AB91-E91EAE494A59}" sibTransId="{6FDEF609-835D-4D3D-B7E2-D29C50FB7061}"/>
    <dgm:cxn modelId="{C80BDBAC-8D9C-4DC7-95D3-AD906BFCB0AA}" type="presOf" srcId="{5496EDF7-C4B9-49EF-B3A1-D4C97435FFE2}" destId="{779D1F1D-AA5A-4C26-B349-C176EC37C540}" srcOrd="0" destOrd="0" presId="urn:microsoft.com/office/officeart/2005/8/layout/hierarchy3"/>
    <dgm:cxn modelId="{CDFCFCC8-5FBF-401C-926A-FA58B08C3E9E}" srcId="{6D09584D-AF72-448B-B903-8E15A21F08BC}" destId="{755F042F-626B-461E-88EA-8A989013474A}" srcOrd="2" destOrd="0" parTransId="{2D88FDF0-AC72-42E5-A546-C7D89D021097}" sibTransId="{8028003B-E9C3-485F-9750-9193D4CC491E}"/>
    <dgm:cxn modelId="{5D71F9ED-1FC1-4774-AA6A-289B2E52E287}" type="presOf" srcId="{6D09584D-AF72-448B-B903-8E15A21F08BC}" destId="{BADE3F30-93C2-4C7B-895B-50EEBCC6A937}" srcOrd="0" destOrd="0" presId="urn:microsoft.com/office/officeart/2005/8/layout/hierarchy3"/>
    <dgm:cxn modelId="{732987F1-AE9B-43C7-93BB-9B491B3C971E}" type="presOf" srcId="{2D88FDF0-AC72-42E5-A546-C7D89D021097}" destId="{AC7D19F2-8CE5-4E62-A490-204E108C5F36}" srcOrd="0" destOrd="0" presId="urn:microsoft.com/office/officeart/2005/8/layout/hierarchy3"/>
    <dgm:cxn modelId="{34ED34F4-F53F-4307-9156-2F4EFA4B242E}" type="presOf" srcId="{A47DFF8C-D2E7-4DC4-95EC-BA1F18B3A1CF}" destId="{55BC5CBA-740D-4606-A6E3-A0EF59AE6632}" srcOrd="0" destOrd="0" presId="urn:microsoft.com/office/officeart/2005/8/layout/hierarchy3"/>
    <dgm:cxn modelId="{F3B13DFE-2D97-4FA3-B209-1471F0441590}" srcId="{6D09584D-AF72-448B-B903-8E15A21F08BC}" destId="{AC778DBE-E9D5-489F-B47D-2F9CC2E49186}" srcOrd="1" destOrd="0" parTransId="{5FEC82B7-29E1-4359-AAFE-552F080BCB7C}" sibTransId="{C9FB1A8C-B39E-4AEE-BF27-0BC0BA077C15}"/>
    <dgm:cxn modelId="{C9DA92F6-3508-4AB1-8B3E-C45EEDA341F5}" type="presParOf" srcId="{779D1F1D-AA5A-4C26-B349-C176EC37C540}" destId="{2A3AF5D8-BD98-4057-B9CA-116F1865C6CD}" srcOrd="0" destOrd="0" presId="urn:microsoft.com/office/officeart/2005/8/layout/hierarchy3"/>
    <dgm:cxn modelId="{AEBEBDAD-F502-4CBD-AD27-94237EE9C762}" type="presParOf" srcId="{2A3AF5D8-BD98-4057-B9CA-116F1865C6CD}" destId="{12020F1D-7CB7-4DFC-9ADE-9AEC1A6E54F3}" srcOrd="0" destOrd="0" presId="urn:microsoft.com/office/officeart/2005/8/layout/hierarchy3"/>
    <dgm:cxn modelId="{7EB68B8E-9953-4F92-AB2D-75569F0C83A4}" type="presParOf" srcId="{12020F1D-7CB7-4DFC-9ADE-9AEC1A6E54F3}" destId="{BADE3F30-93C2-4C7B-895B-50EEBCC6A937}" srcOrd="0" destOrd="0" presId="urn:microsoft.com/office/officeart/2005/8/layout/hierarchy3"/>
    <dgm:cxn modelId="{365BF1E4-ECCA-4F25-89BD-7EABD626DD15}" type="presParOf" srcId="{12020F1D-7CB7-4DFC-9ADE-9AEC1A6E54F3}" destId="{B47C9B65-0088-45CB-8C5F-A2DCFB6EF31A}" srcOrd="1" destOrd="0" presId="urn:microsoft.com/office/officeart/2005/8/layout/hierarchy3"/>
    <dgm:cxn modelId="{3790F308-C2C2-4A3E-9023-4F736B57BA74}" type="presParOf" srcId="{2A3AF5D8-BD98-4057-B9CA-116F1865C6CD}" destId="{1EE16039-4ABB-4B34-B2A4-D97511E848E1}" srcOrd="1" destOrd="0" presId="urn:microsoft.com/office/officeart/2005/8/layout/hierarchy3"/>
    <dgm:cxn modelId="{F287F7CD-0F71-4310-A482-F2E0D38BCAF2}" type="presParOf" srcId="{1EE16039-4ABB-4B34-B2A4-D97511E848E1}" destId="{7052F258-6212-405D-BB6F-470AD8821A0B}" srcOrd="0" destOrd="0" presId="urn:microsoft.com/office/officeart/2005/8/layout/hierarchy3"/>
    <dgm:cxn modelId="{7247EA26-30EC-4CE1-A51C-3A24F2DADBB8}" type="presParOf" srcId="{1EE16039-4ABB-4B34-B2A4-D97511E848E1}" destId="{55BC5CBA-740D-4606-A6E3-A0EF59AE6632}" srcOrd="1" destOrd="0" presId="urn:microsoft.com/office/officeart/2005/8/layout/hierarchy3"/>
    <dgm:cxn modelId="{8E27B0B8-72FF-4DC0-9748-1065FE9E20FA}" type="presParOf" srcId="{1EE16039-4ABB-4B34-B2A4-D97511E848E1}" destId="{A44B7326-0773-4EE0-AE9B-1F7FEF1F8D41}" srcOrd="2" destOrd="0" presId="urn:microsoft.com/office/officeart/2005/8/layout/hierarchy3"/>
    <dgm:cxn modelId="{214600C2-C4F5-465F-BDB0-5D1A07858449}" type="presParOf" srcId="{1EE16039-4ABB-4B34-B2A4-D97511E848E1}" destId="{E2D04DD6-DB5F-4A0B-ADBC-9E28769E2A0F}" srcOrd="3" destOrd="0" presId="urn:microsoft.com/office/officeart/2005/8/layout/hierarchy3"/>
    <dgm:cxn modelId="{59FA9557-70A6-43B8-B9BA-B0D6F04225EA}" type="presParOf" srcId="{1EE16039-4ABB-4B34-B2A4-D97511E848E1}" destId="{AC7D19F2-8CE5-4E62-A490-204E108C5F36}" srcOrd="4" destOrd="0" presId="urn:microsoft.com/office/officeart/2005/8/layout/hierarchy3"/>
    <dgm:cxn modelId="{998E0B2C-648F-488F-8655-87778E8A2405}" type="presParOf" srcId="{1EE16039-4ABB-4B34-B2A4-D97511E848E1}" destId="{9F333DAF-5EA1-42EC-833F-7300D6C289E3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2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5A250B-5556-42AD-9184-4FE5A08CC0C9}" type="doc">
      <dgm:prSet loTypeId="urn:microsoft.com/office/officeart/2005/8/layout/chevron2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DC9DB7BD-A4B0-4A71-A9EB-1EAEB7FA765E}">
      <dgm:prSet phldrT="[Text]"/>
      <dgm:spPr/>
      <dgm:t>
        <a:bodyPr/>
        <a:lstStyle/>
        <a:p>
          <a:r>
            <a:rPr lang="en-IN" dirty="0"/>
            <a:t>User Created</a:t>
          </a:r>
        </a:p>
      </dgm:t>
    </dgm:pt>
    <dgm:pt modelId="{965851A8-97C6-4322-BBCD-9B314358BE28}" type="parTrans" cxnId="{648A7D54-BEF9-42A7-A239-760BB0A64B3B}">
      <dgm:prSet/>
      <dgm:spPr/>
      <dgm:t>
        <a:bodyPr/>
        <a:lstStyle/>
        <a:p>
          <a:endParaRPr lang="en-IN"/>
        </a:p>
      </dgm:t>
    </dgm:pt>
    <dgm:pt modelId="{13920FF4-E6F0-43EB-B52F-448C597784BC}" type="sibTrans" cxnId="{648A7D54-BEF9-42A7-A239-760BB0A64B3B}">
      <dgm:prSet/>
      <dgm:spPr/>
      <dgm:t>
        <a:bodyPr/>
        <a:lstStyle/>
        <a:p>
          <a:endParaRPr lang="en-IN"/>
        </a:p>
      </dgm:t>
    </dgm:pt>
    <dgm:pt modelId="{8901D58F-2EA1-4BF5-B982-C44FED3BA180}">
      <dgm:prSet phldrT="[Text]"/>
      <dgm:spPr/>
      <dgm:t>
        <a:bodyPr/>
        <a:lstStyle/>
        <a:p>
          <a:r>
            <a:rPr lang="en-IN" dirty="0"/>
            <a:t>New User</a:t>
          </a:r>
        </a:p>
      </dgm:t>
    </dgm:pt>
    <dgm:pt modelId="{DD3BAAC3-7387-45A3-B63A-97AE88D8E46D}" type="parTrans" cxnId="{719A8ABB-18FE-4B32-AC1C-68F3D1098B00}">
      <dgm:prSet/>
      <dgm:spPr/>
      <dgm:t>
        <a:bodyPr/>
        <a:lstStyle/>
        <a:p>
          <a:endParaRPr lang="en-IN"/>
        </a:p>
      </dgm:t>
    </dgm:pt>
    <dgm:pt modelId="{984E9C2A-86D8-4818-AF4A-7E54162A6904}" type="sibTrans" cxnId="{719A8ABB-18FE-4B32-AC1C-68F3D1098B00}">
      <dgm:prSet/>
      <dgm:spPr/>
      <dgm:t>
        <a:bodyPr/>
        <a:lstStyle/>
        <a:p>
          <a:endParaRPr lang="en-IN"/>
        </a:p>
      </dgm:t>
    </dgm:pt>
    <dgm:pt modelId="{FE0C8898-4E56-4964-8574-417BFED101A6}">
      <dgm:prSet phldrT="[Text]"/>
      <dgm:spPr/>
      <dgm:t>
        <a:bodyPr/>
        <a:lstStyle/>
        <a:p>
          <a:r>
            <a:rPr lang="en-IN" dirty="0" err="1"/>
            <a:t>Varshikam</a:t>
          </a:r>
          <a:endParaRPr lang="en-IN" dirty="0"/>
        </a:p>
      </dgm:t>
    </dgm:pt>
    <dgm:pt modelId="{84C6A239-1B03-474F-9CE1-6B175EDC1EC1}" type="parTrans" cxnId="{E5E45B75-2BE2-466B-AE89-268DD68DE2C8}">
      <dgm:prSet/>
      <dgm:spPr/>
      <dgm:t>
        <a:bodyPr/>
        <a:lstStyle/>
        <a:p>
          <a:endParaRPr lang="en-IN"/>
        </a:p>
      </dgm:t>
    </dgm:pt>
    <dgm:pt modelId="{18E14B5D-0AC0-4FE7-971B-D8FB1DB53075}" type="sibTrans" cxnId="{E5E45B75-2BE2-466B-AE89-268DD68DE2C8}">
      <dgm:prSet/>
      <dgm:spPr/>
      <dgm:t>
        <a:bodyPr/>
        <a:lstStyle/>
        <a:p>
          <a:endParaRPr lang="en-IN"/>
        </a:p>
      </dgm:t>
    </dgm:pt>
    <dgm:pt modelId="{A5F8C0AF-6D6F-4444-B59D-79B56A7C78AE}">
      <dgm:prSet phldrT="[Text]"/>
      <dgm:spPr/>
      <dgm:t>
        <a:bodyPr/>
        <a:lstStyle/>
        <a:p>
          <a:r>
            <a:rPr lang="en-IN" dirty="0"/>
            <a:t>Apply for </a:t>
          </a:r>
          <a:r>
            <a:rPr lang="en-IN" dirty="0" err="1"/>
            <a:t>varshikam</a:t>
          </a:r>
          <a:r>
            <a:rPr lang="en-IN" dirty="0"/>
            <a:t> </a:t>
          </a:r>
        </a:p>
      </dgm:t>
    </dgm:pt>
    <dgm:pt modelId="{56DA6016-E32B-4AD3-8303-A53F043CAECE}" type="parTrans" cxnId="{80666BAD-D6C9-47C0-981D-26B8C2F1A5F8}">
      <dgm:prSet/>
      <dgm:spPr/>
      <dgm:t>
        <a:bodyPr/>
        <a:lstStyle/>
        <a:p>
          <a:endParaRPr lang="en-IN"/>
        </a:p>
      </dgm:t>
    </dgm:pt>
    <dgm:pt modelId="{165FFB48-2C7A-46AD-8F64-8E84A22C4B88}" type="sibTrans" cxnId="{80666BAD-D6C9-47C0-981D-26B8C2F1A5F8}">
      <dgm:prSet/>
      <dgm:spPr/>
      <dgm:t>
        <a:bodyPr/>
        <a:lstStyle/>
        <a:p>
          <a:endParaRPr lang="en-IN"/>
        </a:p>
      </dgm:t>
    </dgm:pt>
    <dgm:pt modelId="{26BFD829-6512-4992-B04D-22DB08D130A9}">
      <dgm:prSet phldrT="[Text]"/>
      <dgm:spPr/>
      <dgm:t>
        <a:bodyPr/>
        <a:lstStyle/>
        <a:p>
          <a:r>
            <a:rPr lang="en-IN" dirty="0"/>
            <a:t>At least 3 </a:t>
          </a:r>
          <a:r>
            <a:rPr lang="en-IN" dirty="0" err="1"/>
            <a:t>varshikams</a:t>
          </a:r>
          <a:endParaRPr lang="en-IN" dirty="0"/>
        </a:p>
      </dgm:t>
    </dgm:pt>
    <dgm:pt modelId="{000BDFB4-204F-41FA-97D5-A484BB91A8B8}" type="parTrans" cxnId="{A970E437-4277-4C61-B177-4076937684D5}">
      <dgm:prSet/>
      <dgm:spPr/>
      <dgm:t>
        <a:bodyPr/>
        <a:lstStyle/>
        <a:p>
          <a:endParaRPr lang="en-IN"/>
        </a:p>
      </dgm:t>
    </dgm:pt>
    <dgm:pt modelId="{7FE8B39D-7D0C-4616-A6BD-97A3F3314D78}" type="sibTrans" cxnId="{A970E437-4277-4C61-B177-4076937684D5}">
      <dgm:prSet/>
      <dgm:spPr/>
      <dgm:t>
        <a:bodyPr/>
        <a:lstStyle/>
        <a:p>
          <a:endParaRPr lang="en-IN"/>
        </a:p>
      </dgm:t>
    </dgm:pt>
    <dgm:pt modelId="{2E5F676B-E2FA-4895-86C1-EAA7686E19AC}">
      <dgm:prSet phldrT="[Text]"/>
      <dgm:spPr/>
      <dgm:t>
        <a:bodyPr/>
        <a:lstStyle/>
        <a:p>
          <a:r>
            <a:rPr lang="en-IN" dirty="0" err="1"/>
            <a:t>Poorthy</a:t>
          </a:r>
          <a:endParaRPr lang="en-IN" dirty="0"/>
        </a:p>
      </dgm:t>
    </dgm:pt>
    <dgm:pt modelId="{84BF3D78-CE68-4658-AEAC-FF662E4966AF}" type="parTrans" cxnId="{E4800049-4312-40CA-8869-EDFA35CBF7D1}">
      <dgm:prSet/>
      <dgm:spPr/>
      <dgm:t>
        <a:bodyPr/>
        <a:lstStyle/>
        <a:p>
          <a:endParaRPr lang="en-IN"/>
        </a:p>
      </dgm:t>
    </dgm:pt>
    <dgm:pt modelId="{CBEA0448-347E-4F29-9F59-32C2A93EC9FF}" type="sibTrans" cxnId="{E4800049-4312-40CA-8869-EDFA35CBF7D1}">
      <dgm:prSet/>
      <dgm:spPr/>
      <dgm:t>
        <a:bodyPr/>
        <a:lstStyle/>
        <a:p>
          <a:endParaRPr lang="en-IN"/>
        </a:p>
      </dgm:t>
    </dgm:pt>
    <dgm:pt modelId="{0B3E4CA0-FCAB-4769-A402-620FA7834946}">
      <dgm:prSet phldrT="[Text]"/>
      <dgm:spPr/>
      <dgm:t>
        <a:bodyPr/>
        <a:lstStyle/>
        <a:p>
          <a:r>
            <a:rPr lang="en-IN" dirty="0"/>
            <a:t>Graduation</a:t>
          </a:r>
        </a:p>
      </dgm:t>
    </dgm:pt>
    <dgm:pt modelId="{B888F195-C3B9-4FA8-B6BF-1CC2852B82B8}" type="parTrans" cxnId="{8A6D6CA7-6F16-442D-AADA-5EFA0C5202D1}">
      <dgm:prSet/>
      <dgm:spPr/>
      <dgm:t>
        <a:bodyPr/>
        <a:lstStyle/>
        <a:p>
          <a:endParaRPr lang="en-IN"/>
        </a:p>
      </dgm:t>
    </dgm:pt>
    <dgm:pt modelId="{4D3C89DA-4965-417C-96DC-B8487257968D}" type="sibTrans" cxnId="{8A6D6CA7-6F16-442D-AADA-5EFA0C5202D1}">
      <dgm:prSet/>
      <dgm:spPr/>
      <dgm:t>
        <a:bodyPr/>
        <a:lstStyle/>
        <a:p>
          <a:endParaRPr lang="en-IN"/>
        </a:p>
      </dgm:t>
    </dgm:pt>
    <dgm:pt modelId="{AC2F8DE1-E8A9-4A9D-9DA8-B8B5CF0852E5}">
      <dgm:prSet phldrT="[Text]"/>
      <dgm:spPr/>
      <dgm:t>
        <a:bodyPr/>
        <a:lstStyle/>
        <a:p>
          <a:r>
            <a:rPr lang="en-IN" dirty="0"/>
            <a:t>Multiple levels – Refer to adjoining table</a:t>
          </a:r>
        </a:p>
      </dgm:t>
    </dgm:pt>
    <dgm:pt modelId="{DBB96DF2-776F-44B8-B153-4709FD426059}" type="parTrans" cxnId="{D4B3A670-7CD9-47B1-A4C6-51C1B18FFCE5}">
      <dgm:prSet/>
      <dgm:spPr/>
      <dgm:t>
        <a:bodyPr/>
        <a:lstStyle/>
        <a:p>
          <a:endParaRPr lang="en-IN"/>
        </a:p>
      </dgm:t>
    </dgm:pt>
    <dgm:pt modelId="{B432E220-C490-40D4-A9A8-1C391D4BC796}" type="sibTrans" cxnId="{D4B3A670-7CD9-47B1-A4C6-51C1B18FFCE5}">
      <dgm:prSet/>
      <dgm:spPr/>
      <dgm:t>
        <a:bodyPr/>
        <a:lstStyle/>
        <a:p>
          <a:endParaRPr lang="en-IN"/>
        </a:p>
      </dgm:t>
    </dgm:pt>
    <dgm:pt modelId="{5806BB20-0A2C-48D0-9DE8-AAC3DAF39B70}">
      <dgm:prSet phldrT="[Text]"/>
      <dgm:spPr/>
      <dgm:t>
        <a:bodyPr/>
        <a:lstStyle/>
        <a:p>
          <a:r>
            <a:rPr lang="en-IN" dirty="0"/>
            <a:t>No. of levels depend on Veda-shaka</a:t>
          </a:r>
        </a:p>
      </dgm:t>
    </dgm:pt>
    <dgm:pt modelId="{1291FADB-0B7A-4C07-81D8-4E7CACC03662}" type="parTrans" cxnId="{18BAA469-0267-4E58-A384-53A459ADEFA0}">
      <dgm:prSet/>
      <dgm:spPr/>
      <dgm:t>
        <a:bodyPr/>
        <a:lstStyle/>
        <a:p>
          <a:endParaRPr lang="en-IN"/>
        </a:p>
      </dgm:t>
    </dgm:pt>
    <dgm:pt modelId="{1225940D-E58C-4E0B-96BD-C2EED94284D6}" type="sibTrans" cxnId="{18BAA469-0267-4E58-A384-53A459ADEFA0}">
      <dgm:prSet/>
      <dgm:spPr/>
      <dgm:t>
        <a:bodyPr/>
        <a:lstStyle/>
        <a:p>
          <a:endParaRPr lang="en-IN"/>
        </a:p>
      </dgm:t>
    </dgm:pt>
    <dgm:pt modelId="{E6DBC452-1B70-4353-A8F4-4FA0CE7351B0}">
      <dgm:prSet phldrT="[Text]"/>
      <dgm:spPr/>
      <dgm:t>
        <a:bodyPr/>
        <a:lstStyle/>
        <a:p>
          <a:r>
            <a:rPr lang="en-IN" dirty="0"/>
            <a:t>Graduation Completed</a:t>
          </a:r>
        </a:p>
      </dgm:t>
    </dgm:pt>
    <dgm:pt modelId="{DBEE0C9B-B04E-4C5F-AAD3-35DEF89437E8}" type="parTrans" cxnId="{B0C701FB-B321-4704-8A7F-ED3C3EF3704B}">
      <dgm:prSet/>
      <dgm:spPr/>
      <dgm:t>
        <a:bodyPr/>
        <a:lstStyle/>
        <a:p>
          <a:endParaRPr lang="en-IN"/>
        </a:p>
      </dgm:t>
    </dgm:pt>
    <dgm:pt modelId="{A769B773-52C6-4A0D-8168-64E5AB16C225}" type="sibTrans" cxnId="{B0C701FB-B321-4704-8A7F-ED3C3EF3704B}">
      <dgm:prSet/>
      <dgm:spPr/>
      <dgm:t>
        <a:bodyPr/>
        <a:lstStyle/>
        <a:p>
          <a:endParaRPr lang="en-IN"/>
        </a:p>
      </dgm:t>
    </dgm:pt>
    <dgm:pt modelId="{EB0536C3-4C92-45DB-9D9A-9E249BF4FBC3}">
      <dgm:prSet phldrT="[Text]"/>
      <dgm:spPr/>
      <dgm:t>
        <a:bodyPr/>
        <a:lstStyle/>
        <a:p>
          <a:r>
            <a:rPr lang="en-IN" dirty="0"/>
            <a:t>Completed maximum qualification</a:t>
          </a:r>
        </a:p>
      </dgm:t>
    </dgm:pt>
    <dgm:pt modelId="{249F6469-52B4-4A15-AE16-964F423ED426}" type="parTrans" cxnId="{F50549E1-D01F-4114-8EB4-A138AF04721E}">
      <dgm:prSet/>
      <dgm:spPr/>
      <dgm:t>
        <a:bodyPr/>
        <a:lstStyle/>
        <a:p>
          <a:endParaRPr lang="en-IN"/>
        </a:p>
      </dgm:t>
    </dgm:pt>
    <dgm:pt modelId="{734688CB-0D65-4C33-A9CC-F8D6D8BB1344}" type="sibTrans" cxnId="{F50549E1-D01F-4114-8EB4-A138AF04721E}">
      <dgm:prSet/>
      <dgm:spPr/>
      <dgm:t>
        <a:bodyPr/>
        <a:lstStyle/>
        <a:p>
          <a:endParaRPr lang="en-IN"/>
        </a:p>
      </dgm:t>
    </dgm:pt>
    <dgm:pt modelId="{589DE4C4-F1A8-4055-AC13-1F5FB671B3D2}" type="pres">
      <dgm:prSet presAssocID="{E05A250B-5556-42AD-9184-4FE5A08CC0C9}" presName="linearFlow" presStyleCnt="0">
        <dgm:presLayoutVars>
          <dgm:dir/>
          <dgm:animLvl val="lvl"/>
          <dgm:resizeHandles val="exact"/>
        </dgm:presLayoutVars>
      </dgm:prSet>
      <dgm:spPr/>
    </dgm:pt>
    <dgm:pt modelId="{224BB3B2-6EB5-4B22-ACFD-E90BA1E4B034}" type="pres">
      <dgm:prSet presAssocID="{DC9DB7BD-A4B0-4A71-A9EB-1EAEB7FA765E}" presName="composite" presStyleCnt="0"/>
      <dgm:spPr/>
    </dgm:pt>
    <dgm:pt modelId="{1A98E6B2-947F-4EEE-8FD0-3C67D8C42AFD}" type="pres">
      <dgm:prSet presAssocID="{DC9DB7BD-A4B0-4A71-A9EB-1EAEB7FA765E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9FFC59C9-CF17-4CB2-A5A7-4050AFABB1E9}" type="pres">
      <dgm:prSet presAssocID="{DC9DB7BD-A4B0-4A71-A9EB-1EAEB7FA765E}" presName="descendantText" presStyleLbl="alignAcc1" presStyleIdx="0" presStyleCnt="4">
        <dgm:presLayoutVars>
          <dgm:bulletEnabled val="1"/>
        </dgm:presLayoutVars>
      </dgm:prSet>
      <dgm:spPr/>
    </dgm:pt>
    <dgm:pt modelId="{7179F3E3-2B81-41A5-BF1E-A4017FA23FB8}" type="pres">
      <dgm:prSet presAssocID="{13920FF4-E6F0-43EB-B52F-448C597784BC}" presName="sp" presStyleCnt="0"/>
      <dgm:spPr/>
    </dgm:pt>
    <dgm:pt modelId="{2FF2E97C-E9E3-4576-8DD9-DA08B2327098}" type="pres">
      <dgm:prSet presAssocID="{FE0C8898-4E56-4964-8574-417BFED101A6}" presName="composite" presStyleCnt="0"/>
      <dgm:spPr/>
    </dgm:pt>
    <dgm:pt modelId="{69365BB9-FE4B-4F8C-91D1-72CC5EA84332}" type="pres">
      <dgm:prSet presAssocID="{FE0C8898-4E56-4964-8574-417BFED101A6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138BFB4E-11BF-42F1-A170-141E304BC2D4}" type="pres">
      <dgm:prSet presAssocID="{FE0C8898-4E56-4964-8574-417BFED101A6}" presName="descendantText" presStyleLbl="alignAcc1" presStyleIdx="1" presStyleCnt="4">
        <dgm:presLayoutVars>
          <dgm:bulletEnabled val="1"/>
        </dgm:presLayoutVars>
      </dgm:prSet>
      <dgm:spPr/>
    </dgm:pt>
    <dgm:pt modelId="{3A2BA14B-B806-47DA-97EC-50618BE782CD}" type="pres">
      <dgm:prSet presAssocID="{18E14B5D-0AC0-4FE7-971B-D8FB1DB53075}" presName="sp" presStyleCnt="0"/>
      <dgm:spPr/>
    </dgm:pt>
    <dgm:pt modelId="{7832DC24-6737-49F5-A8AD-259FD8ACA7AE}" type="pres">
      <dgm:prSet presAssocID="{2E5F676B-E2FA-4895-86C1-EAA7686E19AC}" presName="composite" presStyleCnt="0"/>
      <dgm:spPr/>
    </dgm:pt>
    <dgm:pt modelId="{7CCF60A5-6439-4ACF-9778-CF5A05DC4D5B}" type="pres">
      <dgm:prSet presAssocID="{2E5F676B-E2FA-4895-86C1-EAA7686E19AC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C5D055B-1005-47BA-A964-2D4F979A29BA}" type="pres">
      <dgm:prSet presAssocID="{2E5F676B-E2FA-4895-86C1-EAA7686E19AC}" presName="descendantText" presStyleLbl="alignAcc1" presStyleIdx="2" presStyleCnt="4">
        <dgm:presLayoutVars>
          <dgm:bulletEnabled val="1"/>
        </dgm:presLayoutVars>
      </dgm:prSet>
      <dgm:spPr/>
    </dgm:pt>
    <dgm:pt modelId="{7ADA13DD-1917-4523-9101-209177F6B2D4}" type="pres">
      <dgm:prSet presAssocID="{CBEA0448-347E-4F29-9F59-32C2A93EC9FF}" presName="sp" presStyleCnt="0"/>
      <dgm:spPr/>
    </dgm:pt>
    <dgm:pt modelId="{CFFDBA25-5DE1-4270-BC9C-B77A37139253}" type="pres">
      <dgm:prSet presAssocID="{E6DBC452-1B70-4353-A8F4-4FA0CE7351B0}" presName="composite" presStyleCnt="0"/>
      <dgm:spPr/>
    </dgm:pt>
    <dgm:pt modelId="{FCF90EB3-64BA-4CC4-8312-B3B3F1CBB36D}" type="pres">
      <dgm:prSet presAssocID="{E6DBC452-1B70-4353-A8F4-4FA0CE7351B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88ED1CC6-A2EE-4A1A-997B-0456EE361741}" type="pres">
      <dgm:prSet presAssocID="{E6DBC452-1B70-4353-A8F4-4FA0CE7351B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A9B38B00-7BEA-4E93-B028-C607D18C916C}" type="presOf" srcId="{A5F8C0AF-6D6F-4444-B59D-79B56A7C78AE}" destId="{138BFB4E-11BF-42F1-A170-141E304BC2D4}" srcOrd="0" destOrd="0" presId="urn:microsoft.com/office/officeart/2005/8/layout/chevron2"/>
    <dgm:cxn modelId="{B02E7F0A-CB6C-43AA-8EAC-5991D0A4F9A7}" type="presOf" srcId="{5806BB20-0A2C-48D0-9DE8-AAC3DAF39B70}" destId="{5C5D055B-1005-47BA-A964-2D4F979A29BA}" srcOrd="0" destOrd="2" presId="urn:microsoft.com/office/officeart/2005/8/layout/chevron2"/>
    <dgm:cxn modelId="{E972631B-066F-4477-A620-36E0F9F0B472}" type="presOf" srcId="{8901D58F-2EA1-4BF5-B982-C44FED3BA180}" destId="{9FFC59C9-CF17-4CB2-A5A7-4050AFABB1E9}" srcOrd="0" destOrd="0" presId="urn:microsoft.com/office/officeart/2005/8/layout/chevron2"/>
    <dgm:cxn modelId="{1485D51C-06AB-432A-A6FF-1ED863A83446}" type="presOf" srcId="{2E5F676B-E2FA-4895-86C1-EAA7686E19AC}" destId="{7CCF60A5-6439-4ACF-9778-CF5A05DC4D5B}" srcOrd="0" destOrd="0" presId="urn:microsoft.com/office/officeart/2005/8/layout/chevron2"/>
    <dgm:cxn modelId="{A970E437-4277-4C61-B177-4076937684D5}" srcId="{FE0C8898-4E56-4964-8574-417BFED101A6}" destId="{26BFD829-6512-4992-B04D-22DB08D130A9}" srcOrd="1" destOrd="0" parTransId="{000BDFB4-204F-41FA-97D5-A484BB91A8B8}" sibTransId="{7FE8B39D-7D0C-4616-A6BD-97A3F3314D78}"/>
    <dgm:cxn modelId="{7535DE44-A386-49B7-A95F-EC70ECECFD16}" type="presOf" srcId="{26BFD829-6512-4992-B04D-22DB08D130A9}" destId="{138BFB4E-11BF-42F1-A170-141E304BC2D4}" srcOrd="0" destOrd="1" presId="urn:microsoft.com/office/officeart/2005/8/layout/chevron2"/>
    <dgm:cxn modelId="{E4800049-4312-40CA-8869-EDFA35CBF7D1}" srcId="{E05A250B-5556-42AD-9184-4FE5A08CC0C9}" destId="{2E5F676B-E2FA-4895-86C1-EAA7686E19AC}" srcOrd="2" destOrd="0" parTransId="{84BF3D78-CE68-4658-AEAC-FF662E4966AF}" sibTransId="{CBEA0448-347E-4F29-9F59-32C2A93EC9FF}"/>
    <dgm:cxn modelId="{18BAA469-0267-4E58-A384-53A459ADEFA0}" srcId="{2E5F676B-E2FA-4895-86C1-EAA7686E19AC}" destId="{5806BB20-0A2C-48D0-9DE8-AAC3DAF39B70}" srcOrd="2" destOrd="0" parTransId="{1291FADB-0B7A-4C07-81D8-4E7CACC03662}" sibTransId="{1225940D-E58C-4E0B-96BD-C2EED94284D6}"/>
    <dgm:cxn modelId="{8B28976A-8D9F-45C1-B27D-0F21A7E25A4C}" type="presOf" srcId="{DC9DB7BD-A4B0-4A71-A9EB-1EAEB7FA765E}" destId="{1A98E6B2-947F-4EEE-8FD0-3C67D8C42AFD}" srcOrd="0" destOrd="0" presId="urn:microsoft.com/office/officeart/2005/8/layout/chevron2"/>
    <dgm:cxn modelId="{29490670-8094-4BDE-8F25-9E8AC7D0B8AB}" type="presOf" srcId="{E05A250B-5556-42AD-9184-4FE5A08CC0C9}" destId="{589DE4C4-F1A8-4055-AC13-1F5FB671B3D2}" srcOrd="0" destOrd="0" presId="urn:microsoft.com/office/officeart/2005/8/layout/chevron2"/>
    <dgm:cxn modelId="{184D5D50-05EB-4A48-BA86-5FB6D9FB8E28}" type="presOf" srcId="{FE0C8898-4E56-4964-8574-417BFED101A6}" destId="{69365BB9-FE4B-4F8C-91D1-72CC5EA84332}" srcOrd="0" destOrd="0" presId="urn:microsoft.com/office/officeart/2005/8/layout/chevron2"/>
    <dgm:cxn modelId="{D4B3A670-7CD9-47B1-A4C6-51C1B18FFCE5}" srcId="{2E5F676B-E2FA-4895-86C1-EAA7686E19AC}" destId="{AC2F8DE1-E8A9-4A9D-9DA8-B8B5CF0852E5}" srcOrd="1" destOrd="0" parTransId="{DBB96DF2-776F-44B8-B153-4709FD426059}" sibTransId="{B432E220-C490-40D4-A9A8-1C391D4BC796}"/>
    <dgm:cxn modelId="{648A7D54-BEF9-42A7-A239-760BB0A64B3B}" srcId="{E05A250B-5556-42AD-9184-4FE5A08CC0C9}" destId="{DC9DB7BD-A4B0-4A71-A9EB-1EAEB7FA765E}" srcOrd="0" destOrd="0" parTransId="{965851A8-97C6-4322-BBCD-9B314358BE28}" sibTransId="{13920FF4-E6F0-43EB-B52F-448C597784BC}"/>
    <dgm:cxn modelId="{E5E45B75-2BE2-466B-AE89-268DD68DE2C8}" srcId="{E05A250B-5556-42AD-9184-4FE5A08CC0C9}" destId="{FE0C8898-4E56-4964-8574-417BFED101A6}" srcOrd="1" destOrd="0" parTransId="{84C6A239-1B03-474F-9CE1-6B175EDC1EC1}" sibTransId="{18E14B5D-0AC0-4FE7-971B-D8FB1DB53075}"/>
    <dgm:cxn modelId="{EBD8B656-E95E-4FCC-A4FD-A3B34CC46A49}" type="presOf" srcId="{0B3E4CA0-FCAB-4769-A402-620FA7834946}" destId="{5C5D055B-1005-47BA-A964-2D4F979A29BA}" srcOrd="0" destOrd="0" presId="urn:microsoft.com/office/officeart/2005/8/layout/chevron2"/>
    <dgm:cxn modelId="{EBD7DA7C-0BBB-44E4-A3A7-2E1D3546756A}" type="presOf" srcId="{AC2F8DE1-E8A9-4A9D-9DA8-B8B5CF0852E5}" destId="{5C5D055B-1005-47BA-A964-2D4F979A29BA}" srcOrd="0" destOrd="1" presId="urn:microsoft.com/office/officeart/2005/8/layout/chevron2"/>
    <dgm:cxn modelId="{8A6D6CA7-6F16-442D-AADA-5EFA0C5202D1}" srcId="{2E5F676B-E2FA-4895-86C1-EAA7686E19AC}" destId="{0B3E4CA0-FCAB-4769-A402-620FA7834946}" srcOrd="0" destOrd="0" parTransId="{B888F195-C3B9-4FA8-B6BF-1CC2852B82B8}" sibTransId="{4D3C89DA-4965-417C-96DC-B8487257968D}"/>
    <dgm:cxn modelId="{80666BAD-D6C9-47C0-981D-26B8C2F1A5F8}" srcId="{FE0C8898-4E56-4964-8574-417BFED101A6}" destId="{A5F8C0AF-6D6F-4444-B59D-79B56A7C78AE}" srcOrd="0" destOrd="0" parTransId="{56DA6016-E32B-4AD3-8303-A53F043CAECE}" sibTransId="{165FFB48-2C7A-46AD-8F64-8E84A22C4B88}"/>
    <dgm:cxn modelId="{4FBAABB8-4C57-403F-9ABB-1B4ADB4289EC}" type="presOf" srcId="{E6DBC452-1B70-4353-A8F4-4FA0CE7351B0}" destId="{FCF90EB3-64BA-4CC4-8312-B3B3F1CBB36D}" srcOrd="0" destOrd="0" presId="urn:microsoft.com/office/officeart/2005/8/layout/chevron2"/>
    <dgm:cxn modelId="{719A8ABB-18FE-4B32-AC1C-68F3D1098B00}" srcId="{DC9DB7BD-A4B0-4A71-A9EB-1EAEB7FA765E}" destId="{8901D58F-2EA1-4BF5-B982-C44FED3BA180}" srcOrd="0" destOrd="0" parTransId="{DD3BAAC3-7387-45A3-B63A-97AE88D8E46D}" sibTransId="{984E9C2A-86D8-4818-AF4A-7E54162A6904}"/>
    <dgm:cxn modelId="{F50549E1-D01F-4114-8EB4-A138AF04721E}" srcId="{E6DBC452-1B70-4353-A8F4-4FA0CE7351B0}" destId="{EB0536C3-4C92-45DB-9D9A-9E249BF4FBC3}" srcOrd="0" destOrd="0" parTransId="{249F6469-52B4-4A15-AE16-964F423ED426}" sibTransId="{734688CB-0D65-4C33-A9CC-F8D6D8BB1344}"/>
    <dgm:cxn modelId="{017FC8E5-D42C-4E4B-BED3-E3A75B7BA3C5}" type="presOf" srcId="{EB0536C3-4C92-45DB-9D9A-9E249BF4FBC3}" destId="{88ED1CC6-A2EE-4A1A-997B-0456EE361741}" srcOrd="0" destOrd="0" presId="urn:microsoft.com/office/officeart/2005/8/layout/chevron2"/>
    <dgm:cxn modelId="{B0C701FB-B321-4704-8A7F-ED3C3EF3704B}" srcId="{E05A250B-5556-42AD-9184-4FE5A08CC0C9}" destId="{E6DBC452-1B70-4353-A8F4-4FA0CE7351B0}" srcOrd="3" destOrd="0" parTransId="{DBEE0C9B-B04E-4C5F-AAD3-35DEF89437E8}" sibTransId="{A769B773-52C6-4A0D-8168-64E5AB16C225}"/>
    <dgm:cxn modelId="{00C5B12C-8448-4BDB-829A-A4EC04AB0A15}" type="presParOf" srcId="{589DE4C4-F1A8-4055-AC13-1F5FB671B3D2}" destId="{224BB3B2-6EB5-4B22-ACFD-E90BA1E4B034}" srcOrd="0" destOrd="0" presId="urn:microsoft.com/office/officeart/2005/8/layout/chevron2"/>
    <dgm:cxn modelId="{35BEED9C-FA7E-49E5-859B-5593DD3960E8}" type="presParOf" srcId="{224BB3B2-6EB5-4B22-ACFD-E90BA1E4B034}" destId="{1A98E6B2-947F-4EEE-8FD0-3C67D8C42AFD}" srcOrd="0" destOrd="0" presId="urn:microsoft.com/office/officeart/2005/8/layout/chevron2"/>
    <dgm:cxn modelId="{8C1ABE7D-9C8D-489E-91A7-9086AA6FED0B}" type="presParOf" srcId="{224BB3B2-6EB5-4B22-ACFD-E90BA1E4B034}" destId="{9FFC59C9-CF17-4CB2-A5A7-4050AFABB1E9}" srcOrd="1" destOrd="0" presId="urn:microsoft.com/office/officeart/2005/8/layout/chevron2"/>
    <dgm:cxn modelId="{948E9709-0353-4842-AED7-1F91F833749B}" type="presParOf" srcId="{589DE4C4-F1A8-4055-AC13-1F5FB671B3D2}" destId="{7179F3E3-2B81-41A5-BF1E-A4017FA23FB8}" srcOrd="1" destOrd="0" presId="urn:microsoft.com/office/officeart/2005/8/layout/chevron2"/>
    <dgm:cxn modelId="{1DA414E0-F763-456F-9598-6DB4488A09F4}" type="presParOf" srcId="{589DE4C4-F1A8-4055-AC13-1F5FB671B3D2}" destId="{2FF2E97C-E9E3-4576-8DD9-DA08B2327098}" srcOrd="2" destOrd="0" presId="urn:microsoft.com/office/officeart/2005/8/layout/chevron2"/>
    <dgm:cxn modelId="{F0B9D941-A4FA-49BF-836C-A5028BEB412D}" type="presParOf" srcId="{2FF2E97C-E9E3-4576-8DD9-DA08B2327098}" destId="{69365BB9-FE4B-4F8C-91D1-72CC5EA84332}" srcOrd="0" destOrd="0" presId="urn:microsoft.com/office/officeart/2005/8/layout/chevron2"/>
    <dgm:cxn modelId="{EAD6AE13-EF24-4749-ABB0-57749183F71D}" type="presParOf" srcId="{2FF2E97C-E9E3-4576-8DD9-DA08B2327098}" destId="{138BFB4E-11BF-42F1-A170-141E304BC2D4}" srcOrd="1" destOrd="0" presId="urn:microsoft.com/office/officeart/2005/8/layout/chevron2"/>
    <dgm:cxn modelId="{47415FC1-EF3B-4F71-8B13-A9A84DD83C14}" type="presParOf" srcId="{589DE4C4-F1A8-4055-AC13-1F5FB671B3D2}" destId="{3A2BA14B-B806-47DA-97EC-50618BE782CD}" srcOrd="3" destOrd="0" presId="urn:microsoft.com/office/officeart/2005/8/layout/chevron2"/>
    <dgm:cxn modelId="{BCDF5736-936F-4C13-ACC5-54A9AAD8A253}" type="presParOf" srcId="{589DE4C4-F1A8-4055-AC13-1F5FB671B3D2}" destId="{7832DC24-6737-49F5-A8AD-259FD8ACA7AE}" srcOrd="4" destOrd="0" presId="urn:microsoft.com/office/officeart/2005/8/layout/chevron2"/>
    <dgm:cxn modelId="{988FEFEC-1D9D-415A-91CB-848F7BD718E7}" type="presParOf" srcId="{7832DC24-6737-49F5-A8AD-259FD8ACA7AE}" destId="{7CCF60A5-6439-4ACF-9778-CF5A05DC4D5B}" srcOrd="0" destOrd="0" presId="urn:microsoft.com/office/officeart/2005/8/layout/chevron2"/>
    <dgm:cxn modelId="{117980E7-E879-4D16-8BD2-9ED50539CF01}" type="presParOf" srcId="{7832DC24-6737-49F5-A8AD-259FD8ACA7AE}" destId="{5C5D055B-1005-47BA-A964-2D4F979A29BA}" srcOrd="1" destOrd="0" presId="urn:microsoft.com/office/officeart/2005/8/layout/chevron2"/>
    <dgm:cxn modelId="{1329202C-4316-46D0-B436-B3DF0AE538BC}" type="presParOf" srcId="{589DE4C4-F1A8-4055-AC13-1F5FB671B3D2}" destId="{7ADA13DD-1917-4523-9101-209177F6B2D4}" srcOrd="5" destOrd="0" presId="urn:microsoft.com/office/officeart/2005/8/layout/chevron2"/>
    <dgm:cxn modelId="{8632F723-4F8E-47B4-9E0A-5FA3D8369085}" type="presParOf" srcId="{589DE4C4-F1A8-4055-AC13-1F5FB671B3D2}" destId="{CFFDBA25-5DE1-4270-BC9C-B77A37139253}" srcOrd="6" destOrd="0" presId="urn:microsoft.com/office/officeart/2005/8/layout/chevron2"/>
    <dgm:cxn modelId="{E88B7788-7A83-4790-9804-A6560ABF64E5}" type="presParOf" srcId="{CFFDBA25-5DE1-4270-BC9C-B77A37139253}" destId="{FCF90EB3-64BA-4CC4-8312-B3B3F1CBB36D}" srcOrd="0" destOrd="0" presId="urn:microsoft.com/office/officeart/2005/8/layout/chevron2"/>
    <dgm:cxn modelId="{C317DD85-6D10-4794-899D-6BF22AD7A6A3}" type="presParOf" srcId="{CFFDBA25-5DE1-4270-BC9C-B77A37139253}" destId="{88ED1CC6-A2EE-4A1A-997B-0456EE361741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A7A2A-0C66-45C9-93A5-B9A0807ABE5A}">
      <dsp:nvSpPr>
        <dsp:cNvPr id="0" name=""/>
        <dsp:cNvSpPr/>
      </dsp:nvSpPr>
      <dsp:spPr>
        <a:xfrm>
          <a:off x="6453530" y="6528478"/>
          <a:ext cx="247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42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D4991A-4FF0-487A-AB34-5DF66254D361}">
      <dsp:nvSpPr>
        <dsp:cNvPr id="0" name=""/>
        <dsp:cNvSpPr/>
      </dsp:nvSpPr>
      <dsp:spPr>
        <a:xfrm>
          <a:off x="4968988" y="6042237"/>
          <a:ext cx="247423" cy="53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11" y="0"/>
              </a:lnTo>
              <a:lnTo>
                <a:pt x="123711" y="531960"/>
              </a:lnTo>
              <a:lnTo>
                <a:pt x="247423" y="5319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1F808A-18B5-4040-B052-ECA1B8514829}">
      <dsp:nvSpPr>
        <dsp:cNvPr id="0" name=""/>
        <dsp:cNvSpPr/>
      </dsp:nvSpPr>
      <dsp:spPr>
        <a:xfrm>
          <a:off x="4968988" y="5996517"/>
          <a:ext cx="247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42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9811B0-652A-4D65-AD69-9A7ED36DAA56}">
      <dsp:nvSpPr>
        <dsp:cNvPr id="0" name=""/>
        <dsp:cNvSpPr/>
      </dsp:nvSpPr>
      <dsp:spPr>
        <a:xfrm>
          <a:off x="4968988" y="5510276"/>
          <a:ext cx="247423" cy="531960"/>
        </a:xfrm>
        <a:custGeom>
          <a:avLst/>
          <a:gdLst/>
          <a:ahLst/>
          <a:cxnLst/>
          <a:rect l="0" t="0" r="0" b="0"/>
          <a:pathLst>
            <a:path>
              <a:moveTo>
                <a:pt x="0" y="531960"/>
              </a:moveTo>
              <a:lnTo>
                <a:pt x="123711" y="531960"/>
              </a:lnTo>
              <a:lnTo>
                <a:pt x="123711" y="0"/>
              </a:lnTo>
              <a:lnTo>
                <a:pt x="24742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DBECB-9D3F-42EC-A00B-2039D016DE78}">
      <dsp:nvSpPr>
        <dsp:cNvPr id="0" name=""/>
        <dsp:cNvSpPr/>
      </dsp:nvSpPr>
      <dsp:spPr>
        <a:xfrm>
          <a:off x="3484446" y="4047384"/>
          <a:ext cx="247423" cy="19948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11" y="0"/>
              </a:lnTo>
              <a:lnTo>
                <a:pt x="123711" y="1994853"/>
              </a:lnTo>
              <a:lnTo>
                <a:pt x="247423" y="1994853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264BC3-10CD-4939-A4D6-666CE408978E}">
      <dsp:nvSpPr>
        <dsp:cNvPr id="0" name=""/>
        <dsp:cNvSpPr/>
      </dsp:nvSpPr>
      <dsp:spPr>
        <a:xfrm>
          <a:off x="4968988" y="4446354"/>
          <a:ext cx="247423" cy="53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11" y="0"/>
              </a:lnTo>
              <a:lnTo>
                <a:pt x="123711" y="531960"/>
              </a:lnTo>
              <a:lnTo>
                <a:pt x="247423" y="53196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5595A0-CB5C-4AE7-A389-59F89E3CF0C2}">
      <dsp:nvSpPr>
        <dsp:cNvPr id="0" name=""/>
        <dsp:cNvSpPr/>
      </dsp:nvSpPr>
      <dsp:spPr>
        <a:xfrm>
          <a:off x="6453530" y="4400634"/>
          <a:ext cx="247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42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E3E2CE-72EA-4279-954F-41423217F62F}">
      <dsp:nvSpPr>
        <dsp:cNvPr id="0" name=""/>
        <dsp:cNvSpPr/>
      </dsp:nvSpPr>
      <dsp:spPr>
        <a:xfrm>
          <a:off x="4968988" y="4400634"/>
          <a:ext cx="247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42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A404E-BCA7-4153-86A3-D48E88C2EC94}">
      <dsp:nvSpPr>
        <dsp:cNvPr id="0" name=""/>
        <dsp:cNvSpPr/>
      </dsp:nvSpPr>
      <dsp:spPr>
        <a:xfrm>
          <a:off x="6453530" y="3868673"/>
          <a:ext cx="247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42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18CA48-3CD8-4C65-BA46-61B759EE46ED}">
      <dsp:nvSpPr>
        <dsp:cNvPr id="0" name=""/>
        <dsp:cNvSpPr/>
      </dsp:nvSpPr>
      <dsp:spPr>
        <a:xfrm>
          <a:off x="4968988" y="3914393"/>
          <a:ext cx="247423" cy="531960"/>
        </a:xfrm>
        <a:custGeom>
          <a:avLst/>
          <a:gdLst/>
          <a:ahLst/>
          <a:cxnLst/>
          <a:rect l="0" t="0" r="0" b="0"/>
          <a:pathLst>
            <a:path>
              <a:moveTo>
                <a:pt x="0" y="531960"/>
              </a:moveTo>
              <a:lnTo>
                <a:pt x="123711" y="531960"/>
              </a:lnTo>
              <a:lnTo>
                <a:pt x="123711" y="0"/>
              </a:lnTo>
              <a:lnTo>
                <a:pt x="24742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A6E3B9-1AA4-4532-8659-354D29DB4368}">
      <dsp:nvSpPr>
        <dsp:cNvPr id="0" name=""/>
        <dsp:cNvSpPr/>
      </dsp:nvSpPr>
      <dsp:spPr>
        <a:xfrm>
          <a:off x="3484446" y="4047384"/>
          <a:ext cx="247423" cy="3989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11" y="0"/>
              </a:lnTo>
              <a:lnTo>
                <a:pt x="123711" y="398970"/>
              </a:lnTo>
              <a:lnTo>
                <a:pt x="247423" y="39897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8EB7D0-7EA0-4E2D-80F8-502D94160C9C}">
      <dsp:nvSpPr>
        <dsp:cNvPr id="0" name=""/>
        <dsp:cNvSpPr/>
      </dsp:nvSpPr>
      <dsp:spPr>
        <a:xfrm>
          <a:off x="6453530" y="3336713"/>
          <a:ext cx="247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42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13D67-7B4D-408E-AB7E-C734DCA645BA}">
      <dsp:nvSpPr>
        <dsp:cNvPr id="0" name=""/>
        <dsp:cNvSpPr/>
      </dsp:nvSpPr>
      <dsp:spPr>
        <a:xfrm>
          <a:off x="4968988" y="3336713"/>
          <a:ext cx="247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423" y="4572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500716-C937-496B-B6E4-A3CC06690B03}">
      <dsp:nvSpPr>
        <dsp:cNvPr id="0" name=""/>
        <dsp:cNvSpPr/>
      </dsp:nvSpPr>
      <dsp:spPr>
        <a:xfrm>
          <a:off x="3484446" y="3382433"/>
          <a:ext cx="247423" cy="664951"/>
        </a:xfrm>
        <a:custGeom>
          <a:avLst/>
          <a:gdLst/>
          <a:ahLst/>
          <a:cxnLst/>
          <a:rect l="0" t="0" r="0" b="0"/>
          <a:pathLst>
            <a:path>
              <a:moveTo>
                <a:pt x="0" y="664951"/>
              </a:moveTo>
              <a:lnTo>
                <a:pt x="123711" y="664951"/>
              </a:lnTo>
              <a:lnTo>
                <a:pt x="123711" y="0"/>
              </a:lnTo>
              <a:lnTo>
                <a:pt x="24742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A7E73C-DF2B-4D59-9F45-7AEC6DA24140}">
      <dsp:nvSpPr>
        <dsp:cNvPr id="0" name=""/>
        <dsp:cNvSpPr/>
      </dsp:nvSpPr>
      <dsp:spPr>
        <a:xfrm>
          <a:off x="6453530" y="2804752"/>
          <a:ext cx="247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42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C39B9-6C4F-49C3-B05A-1A5E9A64AD21}">
      <dsp:nvSpPr>
        <dsp:cNvPr id="0" name=""/>
        <dsp:cNvSpPr/>
      </dsp:nvSpPr>
      <dsp:spPr>
        <a:xfrm>
          <a:off x="4968988" y="2052530"/>
          <a:ext cx="247423" cy="797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11" y="0"/>
              </a:lnTo>
              <a:lnTo>
                <a:pt x="123711" y="797941"/>
              </a:lnTo>
              <a:lnTo>
                <a:pt x="247423" y="79794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3B6890-1262-4EC0-8F71-FA3114E49213}">
      <dsp:nvSpPr>
        <dsp:cNvPr id="0" name=""/>
        <dsp:cNvSpPr/>
      </dsp:nvSpPr>
      <dsp:spPr>
        <a:xfrm>
          <a:off x="6453530" y="1254589"/>
          <a:ext cx="247423" cy="10639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11" y="0"/>
              </a:lnTo>
              <a:lnTo>
                <a:pt x="123711" y="1063921"/>
              </a:lnTo>
              <a:lnTo>
                <a:pt x="247423" y="1063921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DC7C1-1DFD-43C1-B69A-DAAAE9C5C31B}">
      <dsp:nvSpPr>
        <dsp:cNvPr id="0" name=""/>
        <dsp:cNvSpPr/>
      </dsp:nvSpPr>
      <dsp:spPr>
        <a:xfrm>
          <a:off x="6453530" y="1254589"/>
          <a:ext cx="247423" cy="5319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3711" y="0"/>
              </a:lnTo>
              <a:lnTo>
                <a:pt x="123711" y="531960"/>
              </a:lnTo>
              <a:lnTo>
                <a:pt x="247423" y="53196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52FFF6-1D56-4B91-844B-5F308107F1DE}">
      <dsp:nvSpPr>
        <dsp:cNvPr id="0" name=""/>
        <dsp:cNvSpPr/>
      </dsp:nvSpPr>
      <dsp:spPr>
        <a:xfrm>
          <a:off x="6453530" y="1208869"/>
          <a:ext cx="2474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7423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C1537A-1CDA-4DE5-AD5A-931774EA68F5}">
      <dsp:nvSpPr>
        <dsp:cNvPr id="0" name=""/>
        <dsp:cNvSpPr/>
      </dsp:nvSpPr>
      <dsp:spPr>
        <a:xfrm>
          <a:off x="6453530" y="722628"/>
          <a:ext cx="247423" cy="531960"/>
        </a:xfrm>
        <a:custGeom>
          <a:avLst/>
          <a:gdLst/>
          <a:ahLst/>
          <a:cxnLst/>
          <a:rect l="0" t="0" r="0" b="0"/>
          <a:pathLst>
            <a:path>
              <a:moveTo>
                <a:pt x="0" y="531960"/>
              </a:moveTo>
              <a:lnTo>
                <a:pt x="123711" y="531960"/>
              </a:lnTo>
              <a:lnTo>
                <a:pt x="123711" y="0"/>
              </a:lnTo>
              <a:lnTo>
                <a:pt x="24742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389AC-3118-4441-8CE5-F12A54C971E5}">
      <dsp:nvSpPr>
        <dsp:cNvPr id="0" name=""/>
        <dsp:cNvSpPr/>
      </dsp:nvSpPr>
      <dsp:spPr>
        <a:xfrm>
          <a:off x="6453530" y="190667"/>
          <a:ext cx="247423" cy="1063921"/>
        </a:xfrm>
        <a:custGeom>
          <a:avLst/>
          <a:gdLst/>
          <a:ahLst/>
          <a:cxnLst/>
          <a:rect l="0" t="0" r="0" b="0"/>
          <a:pathLst>
            <a:path>
              <a:moveTo>
                <a:pt x="0" y="1063921"/>
              </a:moveTo>
              <a:lnTo>
                <a:pt x="123711" y="1063921"/>
              </a:lnTo>
              <a:lnTo>
                <a:pt x="123711" y="0"/>
              </a:lnTo>
              <a:lnTo>
                <a:pt x="247423" y="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A45467-E169-4978-9005-5956E2C94BB9}">
      <dsp:nvSpPr>
        <dsp:cNvPr id="0" name=""/>
        <dsp:cNvSpPr/>
      </dsp:nvSpPr>
      <dsp:spPr>
        <a:xfrm>
          <a:off x="4968988" y="1254589"/>
          <a:ext cx="247423" cy="797941"/>
        </a:xfrm>
        <a:custGeom>
          <a:avLst/>
          <a:gdLst/>
          <a:ahLst/>
          <a:cxnLst/>
          <a:rect l="0" t="0" r="0" b="0"/>
          <a:pathLst>
            <a:path>
              <a:moveTo>
                <a:pt x="0" y="797941"/>
              </a:moveTo>
              <a:lnTo>
                <a:pt x="123711" y="797941"/>
              </a:lnTo>
              <a:lnTo>
                <a:pt x="123711" y="0"/>
              </a:lnTo>
              <a:lnTo>
                <a:pt x="247423" y="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6AB26B-98D0-4750-BA08-F2C6607F514E}">
      <dsp:nvSpPr>
        <dsp:cNvPr id="0" name=""/>
        <dsp:cNvSpPr/>
      </dsp:nvSpPr>
      <dsp:spPr>
        <a:xfrm>
          <a:off x="3484446" y="2052530"/>
          <a:ext cx="247423" cy="1994853"/>
        </a:xfrm>
        <a:custGeom>
          <a:avLst/>
          <a:gdLst/>
          <a:ahLst/>
          <a:cxnLst/>
          <a:rect l="0" t="0" r="0" b="0"/>
          <a:pathLst>
            <a:path>
              <a:moveTo>
                <a:pt x="0" y="1994853"/>
              </a:moveTo>
              <a:lnTo>
                <a:pt x="123711" y="1994853"/>
              </a:lnTo>
              <a:lnTo>
                <a:pt x="123711" y="0"/>
              </a:lnTo>
              <a:lnTo>
                <a:pt x="247423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43B2E-C07C-4EE4-A710-3978D4F58A6E}">
      <dsp:nvSpPr>
        <dsp:cNvPr id="0" name=""/>
        <dsp:cNvSpPr/>
      </dsp:nvSpPr>
      <dsp:spPr>
        <a:xfrm>
          <a:off x="2247327" y="3858723"/>
          <a:ext cx="1237118" cy="37732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Main Screen</a:t>
          </a:r>
        </a:p>
      </dsp:txBody>
      <dsp:txXfrm>
        <a:off x="2247327" y="3858723"/>
        <a:ext cx="1237118" cy="377321"/>
      </dsp:txXfrm>
    </dsp:sp>
    <dsp:sp modelId="{2D6F1144-5158-4AAD-BAF2-8B3BFEB4754C}">
      <dsp:nvSpPr>
        <dsp:cNvPr id="0" name=""/>
        <dsp:cNvSpPr/>
      </dsp:nvSpPr>
      <dsp:spPr>
        <a:xfrm>
          <a:off x="3731869" y="1863870"/>
          <a:ext cx="1237118" cy="377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User </a:t>
          </a:r>
          <a:r>
            <a:rPr lang="en-IN" sz="800" kern="1200" dirty="0" err="1"/>
            <a:t>mgmt</a:t>
          </a:r>
          <a:endParaRPr lang="en-IN" sz="800" kern="1200" dirty="0"/>
        </a:p>
      </dsp:txBody>
      <dsp:txXfrm>
        <a:off x="3731869" y="1863870"/>
        <a:ext cx="1237118" cy="377321"/>
      </dsp:txXfrm>
    </dsp:sp>
    <dsp:sp modelId="{47E89B80-E9C9-4DA6-BCCC-267CF71EC353}">
      <dsp:nvSpPr>
        <dsp:cNvPr id="0" name=""/>
        <dsp:cNvSpPr/>
      </dsp:nvSpPr>
      <dsp:spPr>
        <a:xfrm>
          <a:off x="5216411" y="1065929"/>
          <a:ext cx="1237118" cy="3773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New user</a:t>
          </a:r>
        </a:p>
      </dsp:txBody>
      <dsp:txXfrm>
        <a:off x="5216411" y="1065929"/>
        <a:ext cx="1237118" cy="377321"/>
      </dsp:txXfrm>
    </dsp:sp>
    <dsp:sp modelId="{7C617273-1E6D-401B-83F9-F33EFF77E16F}">
      <dsp:nvSpPr>
        <dsp:cNvPr id="0" name=""/>
        <dsp:cNvSpPr/>
      </dsp:nvSpPr>
      <dsp:spPr>
        <a:xfrm>
          <a:off x="6700953" y="2007"/>
          <a:ext cx="1237118" cy="377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 err="1"/>
            <a:t>Patashala</a:t>
          </a:r>
          <a:r>
            <a:rPr lang="en-IN" sz="800" kern="1200" dirty="0"/>
            <a:t> Details</a:t>
          </a:r>
        </a:p>
      </dsp:txBody>
      <dsp:txXfrm>
        <a:off x="6700953" y="2007"/>
        <a:ext cx="1237118" cy="377321"/>
      </dsp:txXfrm>
    </dsp:sp>
    <dsp:sp modelId="{307DB18D-0493-45DA-9CF8-06AAC93F18F1}">
      <dsp:nvSpPr>
        <dsp:cNvPr id="0" name=""/>
        <dsp:cNvSpPr/>
      </dsp:nvSpPr>
      <dsp:spPr>
        <a:xfrm>
          <a:off x="6700953" y="533968"/>
          <a:ext cx="1237118" cy="377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 err="1"/>
            <a:t>Varshikam</a:t>
          </a:r>
          <a:r>
            <a:rPr lang="en-IN" sz="800" kern="1200" dirty="0"/>
            <a:t> Details</a:t>
          </a:r>
        </a:p>
      </dsp:txBody>
      <dsp:txXfrm>
        <a:off x="6700953" y="533968"/>
        <a:ext cx="1237118" cy="377321"/>
      </dsp:txXfrm>
    </dsp:sp>
    <dsp:sp modelId="{7747A5C2-A8D5-44FF-8BF2-1503C6610C7B}">
      <dsp:nvSpPr>
        <dsp:cNvPr id="0" name=""/>
        <dsp:cNvSpPr/>
      </dsp:nvSpPr>
      <dsp:spPr>
        <a:xfrm>
          <a:off x="6700953" y="1065929"/>
          <a:ext cx="1237118" cy="377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 err="1"/>
            <a:t>Poorthy</a:t>
          </a:r>
          <a:r>
            <a:rPr lang="en-IN" sz="800" kern="1200" dirty="0"/>
            <a:t> Details</a:t>
          </a:r>
        </a:p>
      </dsp:txBody>
      <dsp:txXfrm>
        <a:off x="6700953" y="1065929"/>
        <a:ext cx="1237118" cy="377321"/>
      </dsp:txXfrm>
    </dsp:sp>
    <dsp:sp modelId="{B8A90859-804F-429D-B06B-120E421854AA}">
      <dsp:nvSpPr>
        <dsp:cNvPr id="0" name=""/>
        <dsp:cNvSpPr/>
      </dsp:nvSpPr>
      <dsp:spPr>
        <a:xfrm>
          <a:off x="6700953" y="1597889"/>
          <a:ext cx="1237118" cy="377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Sanskrit Qualification</a:t>
          </a:r>
        </a:p>
      </dsp:txBody>
      <dsp:txXfrm>
        <a:off x="6700953" y="1597889"/>
        <a:ext cx="1237118" cy="377321"/>
      </dsp:txXfrm>
    </dsp:sp>
    <dsp:sp modelId="{13A10465-AA5D-43F4-B00C-8870398443C4}">
      <dsp:nvSpPr>
        <dsp:cNvPr id="0" name=""/>
        <dsp:cNvSpPr/>
      </dsp:nvSpPr>
      <dsp:spPr>
        <a:xfrm>
          <a:off x="6700953" y="2129850"/>
          <a:ext cx="1237118" cy="377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Bank details</a:t>
          </a:r>
        </a:p>
      </dsp:txBody>
      <dsp:txXfrm>
        <a:off x="6700953" y="2129850"/>
        <a:ext cx="1237118" cy="377321"/>
      </dsp:txXfrm>
    </dsp:sp>
    <dsp:sp modelId="{52785CD2-4CF8-4ACE-BF61-3E1214311C64}">
      <dsp:nvSpPr>
        <dsp:cNvPr id="0" name=""/>
        <dsp:cNvSpPr/>
      </dsp:nvSpPr>
      <dsp:spPr>
        <a:xfrm>
          <a:off x="5216411" y="2661811"/>
          <a:ext cx="1237118" cy="3773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Existing user</a:t>
          </a:r>
        </a:p>
      </dsp:txBody>
      <dsp:txXfrm>
        <a:off x="5216411" y="2661811"/>
        <a:ext cx="1237118" cy="377321"/>
      </dsp:txXfrm>
    </dsp:sp>
    <dsp:sp modelId="{3BB0DD72-7752-4607-A87B-3F756259E2F7}">
      <dsp:nvSpPr>
        <dsp:cNvPr id="0" name=""/>
        <dsp:cNvSpPr/>
      </dsp:nvSpPr>
      <dsp:spPr>
        <a:xfrm>
          <a:off x="6700953" y="2661811"/>
          <a:ext cx="1237118" cy="377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User Details (Edit Option)</a:t>
          </a:r>
        </a:p>
      </dsp:txBody>
      <dsp:txXfrm>
        <a:off x="6700953" y="2661811"/>
        <a:ext cx="1237118" cy="377321"/>
      </dsp:txXfrm>
    </dsp:sp>
    <dsp:sp modelId="{D422DF16-CB05-4F4B-B245-5C8D0AAB0653}">
      <dsp:nvSpPr>
        <dsp:cNvPr id="0" name=""/>
        <dsp:cNvSpPr/>
      </dsp:nvSpPr>
      <dsp:spPr>
        <a:xfrm>
          <a:off x="3731869" y="3193772"/>
          <a:ext cx="1237118" cy="377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 err="1"/>
            <a:t>Patashala</a:t>
          </a:r>
          <a:r>
            <a:rPr lang="en-IN" sz="800" kern="1200" dirty="0"/>
            <a:t> </a:t>
          </a:r>
          <a:r>
            <a:rPr lang="en-IN" sz="800" kern="1200" dirty="0" err="1"/>
            <a:t>mgmt</a:t>
          </a:r>
          <a:endParaRPr lang="en-IN" sz="800" kern="1200" dirty="0"/>
        </a:p>
      </dsp:txBody>
      <dsp:txXfrm>
        <a:off x="3731869" y="3193772"/>
        <a:ext cx="1237118" cy="377321"/>
      </dsp:txXfrm>
    </dsp:sp>
    <dsp:sp modelId="{A99B1660-304E-4E23-BC8B-3E11A5D37E67}">
      <dsp:nvSpPr>
        <dsp:cNvPr id="0" name=""/>
        <dsp:cNvSpPr/>
      </dsp:nvSpPr>
      <dsp:spPr>
        <a:xfrm>
          <a:off x="5216411" y="3193772"/>
          <a:ext cx="1237118" cy="3773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List of </a:t>
          </a:r>
          <a:r>
            <a:rPr lang="en-IN" sz="800" kern="1200" dirty="0" err="1"/>
            <a:t>Patashala</a:t>
          </a:r>
          <a:r>
            <a:rPr lang="en-IN" sz="800" kern="1200" dirty="0"/>
            <a:t>-s</a:t>
          </a:r>
        </a:p>
      </dsp:txBody>
      <dsp:txXfrm>
        <a:off x="5216411" y="3193772"/>
        <a:ext cx="1237118" cy="377321"/>
      </dsp:txXfrm>
    </dsp:sp>
    <dsp:sp modelId="{C905F058-417B-45BD-B8E8-56C62A14CC53}">
      <dsp:nvSpPr>
        <dsp:cNvPr id="0" name=""/>
        <dsp:cNvSpPr/>
      </dsp:nvSpPr>
      <dsp:spPr>
        <a:xfrm>
          <a:off x="6700953" y="3193772"/>
          <a:ext cx="1237118" cy="377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New </a:t>
          </a:r>
          <a:r>
            <a:rPr lang="en-IN" sz="800" kern="1200" dirty="0" err="1"/>
            <a:t>Patashala</a:t>
          </a:r>
          <a:endParaRPr lang="en-IN" sz="800" kern="1200" dirty="0"/>
        </a:p>
      </dsp:txBody>
      <dsp:txXfrm>
        <a:off x="6700953" y="3193772"/>
        <a:ext cx="1237118" cy="377321"/>
      </dsp:txXfrm>
    </dsp:sp>
    <dsp:sp modelId="{8B9E8012-317A-4433-8703-7AA919E0328B}">
      <dsp:nvSpPr>
        <dsp:cNvPr id="0" name=""/>
        <dsp:cNvSpPr/>
      </dsp:nvSpPr>
      <dsp:spPr>
        <a:xfrm>
          <a:off x="3731869" y="4257694"/>
          <a:ext cx="1237118" cy="377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 err="1"/>
            <a:t>Varshikam</a:t>
          </a:r>
          <a:endParaRPr lang="en-IN" sz="800" kern="1200" dirty="0"/>
        </a:p>
      </dsp:txBody>
      <dsp:txXfrm>
        <a:off x="3731869" y="4257694"/>
        <a:ext cx="1237118" cy="377321"/>
      </dsp:txXfrm>
    </dsp:sp>
    <dsp:sp modelId="{B8C5A431-E0B3-4D18-B20E-5EE4AB3F9FA0}">
      <dsp:nvSpPr>
        <dsp:cNvPr id="0" name=""/>
        <dsp:cNvSpPr/>
      </dsp:nvSpPr>
      <dsp:spPr>
        <a:xfrm>
          <a:off x="5216411" y="3725733"/>
          <a:ext cx="1237118" cy="3773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List of completed </a:t>
          </a:r>
          <a:r>
            <a:rPr lang="en-IN" sz="800" kern="1200" dirty="0" err="1"/>
            <a:t>varshikams</a:t>
          </a:r>
          <a:endParaRPr lang="en-IN" sz="800" kern="1200" dirty="0"/>
        </a:p>
      </dsp:txBody>
      <dsp:txXfrm>
        <a:off x="5216411" y="3725733"/>
        <a:ext cx="1237118" cy="377321"/>
      </dsp:txXfrm>
    </dsp:sp>
    <dsp:sp modelId="{1297E02B-D82C-47E2-BE1F-8D67E720C6C0}">
      <dsp:nvSpPr>
        <dsp:cNvPr id="0" name=""/>
        <dsp:cNvSpPr/>
      </dsp:nvSpPr>
      <dsp:spPr>
        <a:xfrm>
          <a:off x="6700953" y="3725733"/>
          <a:ext cx="1237118" cy="377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Search options needed</a:t>
          </a:r>
        </a:p>
      </dsp:txBody>
      <dsp:txXfrm>
        <a:off x="6700953" y="3725733"/>
        <a:ext cx="1237118" cy="377321"/>
      </dsp:txXfrm>
    </dsp:sp>
    <dsp:sp modelId="{EE1A8760-A1B1-47B0-AD7D-FFFC8613B239}">
      <dsp:nvSpPr>
        <dsp:cNvPr id="0" name=""/>
        <dsp:cNvSpPr/>
      </dsp:nvSpPr>
      <dsp:spPr>
        <a:xfrm>
          <a:off x="5216411" y="4257694"/>
          <a:ext cx="1237118" cy="3773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Lis of </a:t>
          </a:r>
          <a:r>
            <a:rPr lang="en-IN" sz="800" kern="1200" dirty="0" err="1"/>
            <a:t>varshikams</a:t>
          </a:r>
          <a:r>
            <a:rPr lang="en-IN" sz="800" kern="1200" dirty="0"/>
            <a:t> in progress</a:t>
          </a:r>
        </a:p>
      </dsp:txBody>
      <dsp:txXfrm>
        <a:off x="5216411" y="4257694"/>
        <a:ext cx="1237118" cy="377321"/>
      </dsp:txXfrm>
    </dsp:sp>
    <dsp:sp modelId="{86799D8B-6515-4BA6-948B-7A88AFC222AF}">
      <dsp:nvSpPr>
        <dsp:cNvPr id="0" name=""/>
        <dsp:cNvSpPr/>
      </dsp:nvSpPr>
      <dsp:spPr>
        <a:xfrm>
          <a:off x="6700953" y="4257694"/>
          <a:ext cx="1237118" cy="377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Search options needed</a:t>
          </a:r>
        </a:p>
      </dsp:txBody>
      <dsp:txXfrm>
        <a:off x="6700953" y="4257694"/>
        <a:ext cx="1237118" cy="377321"/>
      </dsp:txXfrm>
    </dsp:sp>
    <dsp:sp modelId="{15774D17-0921-4CCF-9A72-6B48D30A8FAC}">
      <dsp:nvSpPr>
        <dsp:cNvPr id="0" name=""/>
        <dsp:cNvSpPr/>
      </dsp:nvSpPr>
      <dsp:spPr>
        <a:xfrm>
          <a:off x="5216411" y="4789655"/>
          <a:ext cx="1237118" cy="3773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New </a:t>
          </a:r>
          <a:r>
            <a:rPr lang="en-IN" sz="800" kern="1200" dirty="0" err="1"/>
            <a:t>varshikam</a:t>
          </a:r>
          <a:endParaRPr lang="en-IN" sz="800" kern="1200" dirty="0"/>
        </a:p>
      </dsp:txBody>
      <dsp:txXfrm>
        <a:off x="5216411" y="4789655"/>
        <a:ext cx="1237118" cy="377321"/>
      </dsp:txXfrm>
    </dsp:sp>
    <dsp:sp modelId="{EEF1DD35-3A65-4157-8734-4B339F7C9511}">
      <dsp:nvSpPr>
        <dsp:cNvPr id="0" name=""/>
        <dsp:cNvSpPr/>
      </dsp:nvSpPr>
      <dsp:spPr>
        <a:xfrm>
          <a:off x="3731869" y="5853576"/>
          <a:ext cx="1237118" cy="377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 err="1"/>
            <a:t>Poorthy</a:t>
          </a:r>
          <a:endParaRPr lang="en-IN" sz="800" kern="1200" dirty="0"/>
        </a:p>
      </dsp:txBody>
      <dsp:txXfrm>
        <a:off x="3731869" y="5853576"/>
        <a:ext cx="1237118" cy="377321"/>
      </dsp:txXfrm>
    </dsp:sp>
    <dsp:sp modelId="{F875CCD1-6BD1-4B2D-950B-DC4024AC4F94}">
      <dsp:nvSpPr>
        <dsp:cNvPr id="0" name=""/>
        <dsp:cNvSpPr/>
      </dsp:nvSpPr>
      <dsp:spPr>
        <a:xfrm>
          <a:off x="5216411" y="5321615"/>
          <a:ext cx="1237118" cy="3773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List of previous exams</a:t>
          </a:r>
        </a:p>
      </dsp:txBody>
      <dsp:txXfrm>
        <a:off x="5216411" y="5321615"/>
        <a:ext cx="1237118" cy="377321"/>
      </dsp:txXfrm>
    </dsp:sp>
    <dsp:sp modelId="{90275ACF-8E81-4E0D-BD83-F46D3284ADF8}">
      <dsp:nvSpPr>
        <dsp:cNvPr id="0" name=""/>
        <dsp:cNvSpPr/>
      </dsp:nvSpPr>
      <dsp:spPr>
        <a:xfrm>
          <a:off x="5216411" y="5853576"/>
          <a:ext cx="1237118" cy="3773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Current / Latest Exam</a:t>
          </a:r>
        </a:p>
      </dsp:txBody>
      <dsp:txXfrm>
        <a:off x="5216411" y="5853576"/>
        <a:ext cx="1237118" cy="377321"/>
      </dsp:txXfrm>
    </dsp:sp>
    <dsp:sp modelId="{1C7DE52D-2421-4A3D-B26B-311CC0C3FC23}">
      <dsp:nvSpPr>
        <dsp:cNvPr id="0" name=""/>
        <dsp:cNvSpPr/>
      </dsp:nvSpPr>
      <dsp:spPr>
        <a:xfrm>
          <a:off x="5216411" y="6385537"/>
          <a:ext cx="1237118" cy="3773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Create a new </a:t>
          </a:r>
          <a:r>
            <a:rPr lang="en-IN" sz="800" kern="1200" dirty="0" err="1"/>
            <a:t>poorthy</a:t>
          </a:r>
          <a:r>
            <a:rPr lang="en-IN" sz="800" kern="1200" dirty="0"/>
            <a:t> exam</a:t>
          </a:r>
        </a:p>
      </dsp:txBody>
      <dsp:txXfrm>
        <a:off x="5216411" y="6385537"/>
        <a:ext cx="1237118" cy="377321"/>
      </dsp:txXfrm>
    </dsp:sp>
    <dsp:sp modelId="{97544456-106F-4263-8429-F289C2762829}">
      <dsp:nvSpPr>
        <dsp:cNvPr id="0" name=""/>
        <dsp:cNvSpPr/>
      </dsp:nvSpPr>
      <dsp:spPr>
        <a:xfrm>
          <a:off x="6700953" y="6385537"/>
          <a:ext cx="1237118" cy="3773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/>
            <a:t>Add </a:t>
          </a:r>
          <a:r>
            <a:rPr lang="en-IN" sz="800" kern="1200" dirty="0" err="1"/>
            <a:t>vidyarthi</a:t>
          </a:r>
          <a:r>
            <a:rPr lang="en-IN" sz="800" kern="1200" dirty="0"/>
            <a:t>-s to this exam from eligible </a:t>
          </a:r>
          <a:r>
            <a:rPr lang="en-IN" sz="800" kern="1200" dirty="0" err="1"/>
            <a:t>visyarthi</a:t>
          </a:r>
          <a:r>
            <a:rPr lang="en-IN" sz="800" kern="1200" dirty="0"/>
            <a:t>-s list</a:t>
          </a:r>
        </a:p>
      </dsp:txBody>
      <dsp:txXfrm>
        <a:off x="6700953" y="6385537"/>
        <a:ext cx="1237118" cy="3773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E3F30-93C2-4C7B-895B-50EEBCC6A937}">
      <dsp:nvSpPr>
        <dsp:cNvPr id="0" name=""/>
        <dsp:cNvSpPr/>
      </dsp:nvSpPr>
      <dsp:spPr>
        <a:xfrm>
          <a:off x="263706" y="206"/>
          <a:ext cx="705625" cy="35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User</a:t>
          </a:r>
          <a:endParaRPr lang="en-IN" sz="2000" kern="1200" dirty="0"/>
        </a:p>
      </dsp:txBody>
      <dsp:txXfrm>
        <a:off x="274040" y="10540"/>
        <a:ext cx="684957" cy="332144"/>
      </dsp:txXfrm>
    </dsp:sp>
    <dsp:sp modelId="{7052F258-6212-405D-BB6F-470AD8821A0B}">
      <dsp:nvSpPr>
        <dsp:cNvPr id="0" name=""/>
        <dsp:cNvSpPr/>
      </dsp:nvSpPr>
      <dsp:spPr>
        <a:xfrm>
          <a:off x="288549" y="353019"/>
          <a:ext cx="91440" cy="264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609"/>
              </a:lnTo>
              <a:lnTo>
                <a:pt x="116282" y="26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C5CBA-740D-4606-A6E3-A0EF59AE6632}">
      <dsp:nvSpPr>
        <dsp:cNvPr id="0" name=""/>
        <dsp:cNvSpPr/>
      </dsp:nvSpPr>
      <dsp:spPr>
        <a:xfrm>
          <a:off x="404831" y="441222"/>
          <a:ext cx="564500" cy="352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New user</a:t>
          </a:r>
        </a:p>
      </dsp:txBody>
      <dsp:txXfrm>
        <a:off x="415165" y="451556"/>
        <a:ext cx="543832" cy="332144"/>
      </dsp:txXfrm>
    </dsp:sp>
    <dsp:sp modelId="{90301220-3F25-4851-84C0-6B7C44F82348}">
      <dsp:nvSpPr>
        <dsp:cNvPr id="0" name=""/>
        <dsp:cNvSpPr/>
      </dsp:nvSpPr>
      <dsp:spPr>
        <a:xfrm>
          <a:off x="288549" y="353019"/>
          <a:ext cx="91440" cy="705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625"/>
              </a:lnTo>
              <a:lnTo>
                <a:pt x="116282" y="705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6E99B4-442C-45A8-931C-5FF107DF581A}">
      <dsp:nvSpPr>
        <dsp:cNvPr id="0" name=""/>
        <dsp:cNvSpPr/>
      </dsp:nvSpPr>
      <dsp:spPr>
        <a:xfrm>
          <a:off x="404831" y="882238"/>
          <a:ext cx="564500" cy="352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Registered user</a:t>
          </a:r>
        </a:p>
      </dsp:txBody>
      <dsp:txXfrm>
        <a:off x="415165" y="892572"/>
        <a:ext cx="543832" cy="3321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E3F30-93C2-4C7B-895B-50EEBCC6A937}">
      <dsp:nvSpPr>
        <dsp:cNvPr id="0" name=""/>
        <dsp:cNvSpPr/>
      </dsp:nvSpPr>
      <dsp:spPr>
        <a:xfrm>
          <a:off x="263706" y="206"/>
          <a:ext cx="705625" cy="3528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Patashala</a:t>
          </a:r>
          <a:endParaRPr lang="en-IN" sz="1200" kern="1200" dirty="0"/>
        </a:p>
      </dsp:txBody>
      <dsp:txXfrm>
        <a:off x="274040" y="10540"/>
        <a:ext cx="684957" cy="332144"/>
      </dsp:txXfrm>
    </dsp:sp>
    <dsp:sp modelId="{7052F258-6212-405D-BB6F-470AD8821A0B}">
      <dsp:nvSpPr>
        <dsp:cNvPr id="0" name=""/>
        <dsp:cNvSpPr/>
      </dsp:nvSpPr>
      <dsp:spPr>
        <a:xfrm>
          <a:off x="288549" y="353019"/>
          <a:ext cx="91440" cy="26460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4609"/>
              </a:lnTo>
              <a:lnTo>
                <a:pt x="116282" y="2646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C5CBA-740D-4606-A6E3-A0EF59AE6632}">
      <dsp:nvSpPr>
        <dsp:cNvPr id="0" name=""/>
        <dsp:cNvSpPr/>
      </dsp:nvSpPr>
      <dsp:spPr>
        <a:xfrm>
          <a:off x="404831" y="441222"/>
          <a:ext cx="564500" cy="352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New </a:t>
          </a:r>
          <a:r>
            <a:rPr lang="en-IN" sz="900" kern="1200" dirty="0" err="1"/>
            <a:t>Patashala</a:t>
          </a:r>
          <a:endParaRPr lang="en-IN" sz="900" kern="1200" dirty="0"/>
        </a:p>
      </dsp:txBody>
      <dsp:txXfrm>
        <a:off x="415165" y="451556"/>
        <a:ext cx="543832" cy="332144"/>
      </dsp:txXfrm>
    </dsp:sp>
    <dsp:sp modelId="{A44B7326-0773-4EE0-AE9B-1F7FEF1F8D41}">
      <dsp:nvSpPr>
        <dsp:cNvPr id="0" name=""/>
        <dsp:cNvSpPr/>
      </dsp:nvSpPr>
      <dsp:spPr>
        <a:xfrm>
          <a:off x="288549" y="353019"/>
          <a:ext cx="91440" cy="7056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5625"/>
              </a:lnTo>
              <a:lnTo>
                <a:pt x="116282" y="70562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04DD6-DB5F-4A0B-ADBC-9E28769E2A0F}">
      <dsp:nvSpPr>
        <dsp:cNvPr id="0" name=""/>
        <dsp:cNvSpPr/>
      </dsp:nvSpPr>
      <dsp:spPr>
        <a:xfrm>
          <a:off x="404831" y="882238"/>
          <a:ext cx="564500" cy="3528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" tIns="11430" rIns="17145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Registered </a:t>
          </a:r>
          <a:r>
            <a:rPr lang="en-IN" sz="900" kern="1200" dirty="0" err="1"/>
            <a:t>Patashala</a:t>
          </a:r>
          <a:endParaRPr lang="en-IN" sz="900" kern="1200" dirty="0"/>
        </a:p>
      </dsp:txBody>
      <dsp:txXfrm>
        <a:off x="415165" y="892572"/>
        <a:ext cx="543832" cy="3321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E3F30-93C2-4C7B-895B-50EEBCC6A937}">
      <dsp:nvSpPr>
        <dsp:cNvPr id="0" name=""/>
        <dsp:cNvSpPr/>
      </dsp:nvSpPr>
      <dsp:spPr>
        <a:xfrm>
          <a:off x="356726" y="620"/>
          <a:ext cx="519586" cy="2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 err="1"/>
            <a:t>Poorthy</a:t>
          </a:r>
          <a:r>
            <a:rPr lang="en-IN" sz="800" kern="1200" dirty="0"/>
            <a:t> exam</a:t>
          </a:r>
        </a:p>
      </dsp:txBody>
      <dsp:txXfrm>
        <a:off x="364335" y="8229"/>
        <a:ext cx="504368" cy="244575"/>
      </dsp:txXfrm>
    </dsp:sp>
    <dsp:sp modelId="{7052F258-6212-405D-BB6F-470AD8821A0B}">
      <dsp:nvSpPr>
        <dsp:cNvPr id="0" name=""/>
        <dsp:cNvSpPr/>
      </dsp:nvSpPr>
      <dsp:spPr>
        <a:xfrm>
          <a:off x="362964" y="260413"/>
          <a:ext cx="91440" cy="1948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844"/>
              </a:lnTo>
              <a:lnTo>
                <a:pt x="97678" y="194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C5CBA-740D-4606-A6E3-A0EF59AE6632}">
      <dsp:nvSpPr>
        <dsp:cNvPr id="0" name=""/>
        <dsp:cNvSpPr/>
      </dsp:nvSpPr>
      <dsp:spPr>
        <a:xfrm>
          <a:off x="460643" y="325361"/>
          <a:ext cx="415669" cy="25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New exam</a:t>
          </a:r>
        </a:p>
      </dsp:txBody>
      <dsp:txXfrm>
        <a:off x="468252" y="332970"/>
        <a:ext cx="400451" cy="244575"/>
      </dsp:txXfrm>
    </dsp:sp>
    <dsp:sp modelId="{A44B7326-0773-4EE0-AE9B-1F7FEF1F8D41}">
      <dsp:nvSpPr>
        <dsp:cNvPr id="0" name=""/>
        <dsp:cNvSpPr/>
      </dsp:nvSpPr>
      <dsp:spPr>
        <a:xfrm>
          <a:off x="362964" y="260413"/>
          <a:ext cx="91440" cy="519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586"/>
              </a:lnTo>
              <a:lnTo>
                <a:pt x="97678" y="5195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04DD6-DB5F-4A0B-ADBC-9E28769E2A0F}">
      <dsp:nvSpPr>
        <dsp:cNvPr id="0" name=""/>
        <dsp:cNvSpPr/>
      </dsp:nvSpPr>
      <dsp:spPr>
        <a:xfrm>
          <a:off x="460643" y="650103"/>
          <a:ext cx="415669" cy="25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Ongoing exams</a:t>
          </a:r>
        </a:p>
      </dsp:txBody>
      <dsp:txXfrm>
        <a:off x="468252" y="657712"/>
        <a:ext cx="400451" cy="244575"/>
      </dsp:txXfrm>
    </dsp:sp>
    <dsp:sp modelId="{AC7D19F2-8CE5-4E62-A490-204E108C5F36}">
      <dsp:nvSpPr>
        <dsp:cNvPr id="0" name=""/>
        <dsp:cNvSpPr/>
      </dsp:nvSpPr>
      <dsp:spPr>
        <a:xfrm>
          <a:off x="362964" y="260413"/>
          <a:ext cx="91440" cy="8443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4327"/>
              </a:lnTo>
              <a:lnTo>
                <a:pt x="97678" y="8443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33DAF-5EA1-42EC-833F-7300D6C289E3}">
      <dsp:nvSpPr>
        <dsp:cNvPr id="0" name=""/>
        <dsp:cNvSpPr/>
      </dsp:nvSpPr>
      <dsp:spPr>
        <a:xfrm>
          <a:off x="460643" y="974844"/>
          <a:ext cx="415669" cy="25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Completed exams</a:t>
          </a:r>
        </a:p>
      </dsp:txBody>
      <dsp:txXfrm>
        <a:off x="468252" y="982453"/>
        <a:ext cx="400451" cy="2445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E3F30-93C2-4C7B-895B-50EEBCC6A937}">
      <dsp:nvSpPr>
        <dsp:cNvPr id="0" name=""/>
        <dsp:cNvSpPr/>
      </dsp:nvSpPr>
      <dsp:spPr>
        <a:xfrm>
          <a:off x="356726" y="620"/>
          <a:ext cx="519586" cy="259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 err="1"/>
            <a:t>Varshikam</a:t>
          </a:r>
          <a:r>
            <a:rPr lang="en-IN" sz="800" kern="1200" dirty="0"/>
            <a:t> exam</a:t>
          </a:r>
        </a:p>
      </dsp:txBody>
      <dsp:txXfrm>
        <a:off x="364335" y="8229"/>
        <a:ext cx="504368" cy="244575"/>
      </dsp:txXfrm>
    </dsp:sp>
    <dsp:sp modelId="{7052F258-6212-405D-BB6F-470AD8821A0B}">
      <dsp:nvSpPr>
        <dsp:cNvPr id="0" name=""/>
        <dsp:cNvSpPr/>
      </dsp:nvSpPr>
      <dsp:spPr>
        <a:xfrm>
          <a:off x="362964" y="260413"/>
          <a:ext cx="91440" cy="19484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4844"/>
              </a:lnTo>
              <a:lnTo>
                <a:pt x="97678" y="194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BC5CBA-740D-4606-A6E3-A0EF59AE6632}">
      <dsp:nvSpPr>
        <dsp:cNvPr id="0" name=""/>
        <dsp:cNvSpPr/>
      </dsp:nvSpPr>
      <dsp:spPr>
        <a:xfrm>
          <a:off x="460643" y="325361"/>
          <a:ext cx="415669" cy="25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New </a:t>
          </a:r>
          <a:r>
            <a:rPr lang="en-IN" sz="600" kern="1200" dirty="0" err="1"/>
            <a:t>Varshikam</a:t>
          </a:r>
          <a:endParaRPr lang="en-IN" sz="600" kern="1200" dirty="0"/>
        </a:p>
      </dsp:txBody>
      <dsp:txXfrm>
        <a:off x="468252" y="332970"/>
        <a:ext cx="400451" cy="244575"/>
      </dsp:txXfrm>
    </dsp:sp>
    <dsp:sp modelId="{A44B7326-0773-4EE0-AE9B-1F7FEF1F8D41}">
      <dsp:nvSpPr>
        <dsp:cNvPr id="0" name=""/>
        <dsp:cNvSpPr/>
      </dsp:nvSpPr>
      <dsp:spPr>
        <a:xfrm>
          <a:off x="362964" y="260413"/>
          <a:ext cx="91440" cy="51958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9586"/>
              </a:lnTo>
              <a:lnTo>
                <a:pt x="97678" y="51958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D04DD6-DB5F-4A0B-ADBC-9E28769E2A0F}">
      <dsp:nvSpPr>
        <dsp:cNvPr id="0" name=""/>
        <dsp:cNvSpPr/>
      </dsp:nvSpPr>
      <dsp:spPr>
        <a:xfrm>
          <a:off x="460643" y="650103"/>
          <a:ext cx="415669" cy="25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Ongoing </a:t>
          </a:r>
          <a:r>
            <a:rPr lang="en-IN" sz="600" kern="1200" dirty="0" err="1"/>
            <a:t>Varshikams</a:t>
          </a:r>
          <a:endParaRPr lang="en-IN" sz="600" kern="1200" dirty="0"/>
        </a:p>
      </dsp:txBody>
      <dsp:txXfrm>
        <a:off x="468252" y="657712"/>
        <a:ext cx="400451" cy="244575"/>
      </dsp:txXfrm>
    </dsp:sp>
    <dsp:sp modelId="{AC7D19F2-8CE5-4E62-A490-204E108C5F36}">
      <dsp:nvSpPr>
        <dsp:cNvPr id="0" name=""/>
        <dsp:cNvSpPr/>
      </dsp:nvSpPr>
      <dsp:spPr>
        <a:xfrm>
          <a:off x="362964" y="260413"/>
          <a:ext cx="91440" cy="8443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44327"/>
              </a:lnTo>
              <a:lnTo>
                <a:pt x="97678" y="8443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333DAF-5EA1-42EC-833F-7300D6C289E3}">
      <dsp:nvSpPr>
        <dsp:cNvPr id="0" name=""/>
        <dsp:cNvSpPr/>
      </dsp:nvSpPr>
      <dsp:spPr>
        <a:xfrm>
          <a:off x="460643" y="974844"/>
          <a:ext cx="415669" cy="25979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7620" rIns="11430" bIns="762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00" kern="1200" dirty="0"/>
            <a:t>Completed </a:t>
          </a:r>
          <a:r>
            <a:rPr lang="en-IN" sz="600" kern="1200" dirty="0" err="1"/>
            <a:t>Varshikams</a:t>
          </a:r>
          <a:endParaRPr lang="en-IN" sz="600" kern="1200" dirty="0"/>
        </a:p>
      </dsp:txBody>
      <dsp:txXfrm>
        <a:off x="468252" y="982453"/>
        <a:ext cx="400451" cy="2445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98E6B2-947F-4EEE-8FD0-3C67D8C42AFD}">
      <dsp:nvSpPr>
        <dsp:cNvPr id="0" name=""/>
        <dsp:cNvSpPr/>
      </dsp:nvSpPr>
      <dsp:spPr>
        <a:xfrm rot="5400000">
          <a:off x="-178889" y="180260"/>
          <a:ext cx="1192593" cy="834815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User Created</a:t>
          </a:r>
        </a:p>
      </dsp:txBody>
      <dsp:txXfrm rot="-5400000">
        <a:off x="1" y="418779"/>
        <a:ext cx="834815" cy="357778"/>
      </dsp:txXfrm>
    </dsp:sp>
    <dsp:sp modelId="{9FFC59C9-CF17-4CB2-A5A7-4050AFABB1E9}">
      <dsp:nvSpPr>
        <dsp:cNvPr id="0" name=""/>
        <dsp:cNvSpPr/>
      </dsp:nvSpPr>
      <dsp:spPr>
        <a:xfrm rot="5400000">
          <a:off x="3344076" y="-2507890"/>
          <a:ext cx="775186" cy="5793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New User</a:t>
          </a:r>
        </a:p>
      </dsp:txBody>
      <dsp:txXfrm rot="-5400000">
        <a:off x="834816" y="39211"/>
        <a:ext cx="5755867" cy="699504"/>
      </dsp:txXfrm>
    </dsp:sp>
    <dsp:sp modelId="{69365BB9-FE4B-4F8C-91D1-72CC5EA84332}">
      <dsp:nvSpPr>
        <dsp:cNvPr id="0" name=""/>
        <dsp:cNvSpPr/>
      </dsp:nvSpPr>
      <dsp:spPr>
        <a:xfrm rot="5400000">
          <a:off x="-178889" y="1225332"/>
          <a:ext cx="1192593" cy="834815"/>
        </a:xfrm>
        <a:prstGeom prst="chevron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Varshikam</a:t>
          </a:r>
          <a:endParaRPr lang="en-IN" sz="1200" kern="1200" dirty="0"/>
        </a:p>
      </dsp:txBody>
      <dsp:txXfrm rot="-5400000">
        <a:off x="1" y="1463851"/>
        <a:ext cx="834815" cy="357778"/>
      </dsp:txXfrm>
    </dsp:sp>
    <dsp:sp modelId="{138BFB4E-11BF-42F1-A170-141E304BC2D4}">
      <dsp:nvSpPr>
        <dsp:cNvPr id="0" name=""/>
        <dsp:cNvSpPr/>
      </dsp:nvSpPr>
      <dsp:spPr>
        <a:xfrm rot="5400000">
          <a:off x="3344076" y="-1462817"/>
          <a:ext cx="775186" cy="5793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Apply for </a:t>
          </a:r>
          <a:r>
            <a:rPr lang="en-IN" sz="1400" kern="1200" dirty="0" err="1"/>
            <a:t>varshikam</a:t>
          </a:r>
          <a:r>
            <a:rPr lang="en-IN" sz="1400" kern="1200" dirty="0"/>
            <a:t>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At least 3 </a:t>
          </a:r>
          <a:r>
            <a:rPr lang="en-IN" sz="1400" kern="1200" dirty="0" err="1"/>
            <a:t>varshikams</a:t>
          </a:r>
          <a:endParaRPr lang="en-IN" sz="1400" kern="1200" dirty="0"/>
        </a:p>
      </dsp:txBody>
      <dsp:txXfrm rot="-5400000">
        <a:off x="834816" y="1084284"/>
        <a:ext cx="5755867" cy="699504"/>
      </dsp:txXfrm>
    </dsp:sp>
    <dsp:sp modelId="{7CCF60A5-6439-4ACF-9778-CF5A05DC4D5B}">
      <dsp:nvSpPr>
        <dsp:cNvPr id="0" name=""/>
        <dsp:cNvSpPr/>
      </dsp:nvSpPr>
      <dsp:spPr>
        <a:xfrm rot="5400000">
          <a:off x="-178889" y="2270405"/>
          <a:ext cx="1192593" cy="834815"/>
        </a:xfrm>
        <a:prstGeom prst="chevron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 err="1"/>
            <a:t>Poorthy</a:t>
          </a:r>
          <a:endParaRPr lang="en-IN" sz="1200" kern="1200" dirty="0"/>
        </a:p>
      </dsp:txBody>
      <dsp:txXfrm rot="-5400000">
        <a:off x="1" y="2508924"/>
        <a:ext cx="834815" cy="357778"/>
      </dsp:txXfrm>
    </dsp:sp>
    <dsp:sp modelId="{5C5D055B-1005-47BA-A964-2D4F979A29BA}">
      <dsp:nvSpPr>
        <dsp:cNvPr id="0" name=""/>
        <dsp:cNvSpPr/>
      </dsp:nvSpPr>
      <dsp:spPr>
        <a:xfrm rot="5400000">
          <a:off x="3344076" y="-417744"/>
          <a:ext cx="775186" cy="5793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Graduation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Multiple levels – Refer to adjoining table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No. of levels depend on Veda-shaka</a:t>
          </a:r>
        </a:p>
      </dsp:txBody>
      <dsp:txXfrm rot="-5400000">
        <a:off x="834816" y="2129357"/>
        <a:ext cx="5755867" cy="699504"/>
      </dsp:txXfrm>
    </dsp:sp>
    <dsp:sp modelId="{FCF90EB3-64BA-4CC4-8312-B3B3F1CBB36D}">
      <dsp:nvSpPr>
        <dsp:cNvPr id="0" name=""/>
        <dsp:cNvSpPr/>
      </dsp:nvSpPr>
      <dsp:spPr>
        <a:xfrm rot="5400000">
          <a:off x="-178889" y="3315478"/>
          <a:ext cx="1192593" cy="834815"/>
        </a:xfrm>
        <a:prstGeom prst="chevron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Graduation Completed</a:t>
          </a:r>
        </a:p>
      </dsp:txBody>
      <dsp:txXfrm rot="-5400000">
        <a:off x="1" y="3553997"/>
        <a:ext cx="834815" cy="357778"/>
      </dsp:txXfrm>
    </dsp:sp>
    <dsp:sp modelId="{88ED1CC6-A2EE-4A1A-997B-0456EE361741}">
      <dsp:nvSpPr>
        <dsp:cNvPr id="0" name=""/>
        <dsp:cNvSpPr/>
      </dsp:nvSpPr>
      <dsp:spPr>
        <a:xfrm rot="5400000">
          <a:off x="3344076" y="627328"/>
          <a:ext cx="775186" cy="57937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Completed maximum qualification</a:t>
          </a:r>
        </a:p>
      </dsp:txBody>
      <dsp:txXfrm rot="-5400000">
        <a:off x="834816" y="3174430"/>
        <a:ext cx="5755867" cy="6995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530C-B65D-B9E9-DAA7-36CF9E89B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3E911-847B-F107-0CF0-C987E1850D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32CCE2-CB4F-40FB-5A6D-04394D1F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B0FA2-2627-4DDA-0EB6-2A40B663B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92AB-FE59-1554-6746-A2816C63D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462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66AFE-783B-7182-CD16-2A04AE6CA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C8D10-22CB-747A-C642-AD202D770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96874-9556-397E-9767-E797ED0B4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BB7FE-78F2-4E8E-D61A-B62264334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A9F83-2DEA-59F5-1E6E-F167EB8C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988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5ECA2B-702A-168D-206E-FBE273CE24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83673-F67E-3B17-8808-2683DF367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055BF-1393-3DF9-AC9B-61BACB7D7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AF7D9-3BD0-648A-522D-3F1810F3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59FB6-CE2A-2960-3766-663356F9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17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B7F0F-FFF4-7CAD-3194-6C709EB1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71298-101D-658A-0ED3-7A543FD8A1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92B03-B63A-709F-E444-1BD2503A7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5256D-B6D0-BB70-E6BA-B94897AF3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A9979-F241-5094-D82A-443079CC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9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B6061-6ACB-05E5-689B-50E5E66A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9CA78-2793-4CC7-3E71-33395366C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C1217-9934-2EAD-1275-82A39A0B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72905-D4CE-776C-0A22-37DDB633B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1518E-6FD4-FA2A-B25D-376A458A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11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8F86-294A-E68A-F516-F5BCE7470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3BACE-9F31-44D8-74C2-383B5A676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CD8629-0B0A-4AD7-A63F-C30A03090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86966-2F11-2812-B102-AB055858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AEF86C-B36E-85EE-94C8-9F2243CF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C26101-C5CC-F1E6-20C7-F3A59F8F6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05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A415F-7E6F-10DD-89CD-E36B3CB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AA13A-EE34-AAA7-2AF9-838CDDD463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BA819-D25E-7C46-D204-A7988E185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6EC53-578C-7637-6A2E-FE4033691D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D02CB2-B58C-35F4-D2AD-BDB89ED0D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5A569-0D34-9E75-DF73-CDD8128DA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292E28-D742-F18C-F4F6-EF525FBA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BD8AD-58FB-8605-F842-A5760FBAC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98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D2AE-1BDB-04F9-9946-DEC938BBF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6F772-7FFE-B85A-20C9-8F4194DE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B2465-F4CA-ABD7-C6F6-ABB1FB46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14A3ED-0276-BE7A-4DF9-2A70A1241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500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7505F7-BEB8-45E8-BFAD-93E02BAEA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6A3504-1CC6-4BA7-2516-722867E24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A8203-1CEF-A616-8ABB-593831C94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289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85027-A9C6-F713-F05D-5276E016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F773-83A9-5563-F6EF-3AEF201F2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2D998-629D-B4F7-2794-5B4460878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AA5F6-FA2E-DC8F-53D9-7A82EC62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E4FE2-2136-CDE6-4069-0F1D52E0E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70392-C046-E289-B176-DB5D02D1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468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7A44-31B0-6C01-4431-A8147A99E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404BBD-65F2-634D-9479-BD946B410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F48407-6C5C-61DD-375E-B91444DD2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4EF13C-C129-837C-4ADB-EB2758D33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53699-7488-A744-3053-4B8E112DF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9D028-D84C-FB6B-2A99-89F2D8B9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725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4948B-7D2D-D882-5532-0590DD82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F569F-5DA0-7A48-51C0-37AA51007E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8922A-F892-0450-6DF3-E68A096E0E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6AC901-16F0-451A-BABF-20430C3C4D86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B73F5-6A70-F229-8528-E7ECAE98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ECBEB-5CD5-DB8C-7452-4A6BDB510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50BA4-DA90-4FF8-A4F9-FC8AE2FFEF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93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3.emf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96351/desktop-computer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xhere.com/fr/photo/1444481" TargetMode="Externa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296351/desktop-computer-3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pxhere.com/fr/photo/1444481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26" Type="http://schemas.openxmlformats.org/officeDocument/2006/relationships/diagramQuickStyle" Target="../diagrams/quickStyle5.xml"/><Relationship Id="rId3" Type="http://schemas.openxmlformats.org/officeDocument/2006/relationships/image" Target="../media/image5.png"/><Relationship Id="rId21" Type="http://schemas.openxmlformats.org/officeDocument/2006/relationships/diagramQuickStyle" Target="../diagrams/quickStyle4.xml"/><Relationship Id="rId7" Type="http://schemas.openxmlformats.org/officeDocument/2006/relationships/image" Target="../media/image9.png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5" Type="http://schemas.openxmlformats.org/officeDocument/2006/relationships/diagramLayout" Target="../diagrams/layout5.xml"/><Relationship Id="rId2" Type="http://schemas.openxmlformats.org/officeDocument/2006/relationships/image" Target="../media/image4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diagramQuickStyle" Target="../diagrams/quickStyle2.xml"/><Relationship Id="rId24" Type="http://schemas.openxmlformats.org/officeDocument/2006/relationships/diagramData" Target="../diagrams/data5.xml"/><Relationship Id="rId5" Type="http://schemas.openxmlformats.org/officeDocument/2006/relationships/image" Target="../media/image7.png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28" Type="http://schemas.microsoft.com/office/2007/relationships/diagramDrawing" Target="../diagrams/drawing5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image" Target="../media/image6.png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Relationship Id="rId27" Type="http://schemas.openxmlformats.org/officeDocument/2006/relationships/diagramColors" Target="../diagrams/colors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029B0F0-FD58-D61C-FBB3-E7929EF6DF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9027814"/>
              </p:ext>
            </p:extLst>
          </p:nvPr>
        </p:nvGraphicFramePr>
        <p:xfrm>
          <a:off x="635000" y="93134"/>
          <a:ext cx="10185400" cy="6764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6159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F8F13-0726-53AC-FFBC-ADD8D462D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 -&gt; </a:t>
            </a:r>
            <a:r>
              <a:rPr lang="en-IN" dirty="0" err="1"/>
              <a:t>Poorthy</a:t>
            </a:r>
            <a:r>
              <a:rPr lang="en-IN" dirty="0"/>
              <a:t> Details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CE5DC9-E436-050D-808D-0027F07A0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43532"/>
              </p:ext>
            </p:extLst>
          </p:nvPr>
        </p:nvGraphicFramePr>
        <p:xfrm>
          <a:off x="997528" y="1448790"/>
          <a:ext cx="9999024" cy="3016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008">
                  <a:extLst>
                    <a:ext uri="{9D8B030D-6E8A-4147-A177-3AD203B41FA5}">
                      <a16:colId xmlns:a16="http://schemas.microsoft.com/office/drawing/2014/main" val="3695776158"/>
                    </a:ext>
                  </a:extLst>
                </a:gridCol>
                <a:gridCol w="3333008">
                  <a:extLst>
                    <a:ext uri="{9D8B030D-6E8A-4147-A177-3AD203B41FA5}">
                      <a16:colId xmlns:a16="http://schemas.microsoft.com/office/drawing/2014/main" val="4079902486"/>
                    </a:ext>
                  </a:extLst>
                </a:gridCol>
                <a:gridCol w="3333008">
                  <a:extLst>
                    <a:ext uri="{9D8B030D-6E8A-4147-A177-3AD203B41FA5}">
                      <a16:colId xmlns:a16="http://schemas.microsoft.com/office/drawing/2014/main" val="2472587332"/>
                    </a:ext>
                  </a:extLst>
                </a:gridCol>
              </a:tblGrid>
              <a:tr h="754083">
                <a:tc>
                  <a:txBody>
                    <a:bodyPr/>
                    <a:lstStyle/>
                    <a:p>
                      <a:r>
                        <a:rPr lang="en-IN" sz="2400" dirty="0" err="1"/>
                        <a:t>Poorthy</a:t>
                      </a:r>
                      <a:r>
                        <a:rPr lang="en-IN" sz="2400" dirty="0"/>
                        <a:t> exam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Result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05051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36573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8707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6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681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3D793-81E2-B32B-4CCB-6942545B2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trike="sngStrike" dirty="0"/>
              <a:t>UM -&gt;</a:t>
            </a:r>
            <a:r>
              <a:rPr lang="en-IN" strike="sngStrike" baseline="0" dirty="0"/>
              <a:t> Veda Qualification</a:t>
            </a:r>
            <a:endParaRPr lang="en-IN" strike="sngStrike" dirty="0"/>
          </a:p>
        </p:txBody>
      </p:sp>
    </p:spTree>
    <p:extLst>
      <p:ext uri="{BB962C8B-B14F-4D97-AF65-F5344CB8AC3E}">
        <p14:creationId xmlns:p14="http://schemas.microsoft.com/office/powerpoint/2010/main" val="358326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4B13-7262-985A-6CC4-C3ADCF36E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 -&gt; Sanskrit Qualification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4C2B41-F1F4-BDE4-4B8D-4D9C7C38D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879960"/>
              </p:ext>
            </p:extLst>
          </p:nvPr>
        </p:nvGraphicFramePr>
        <p:xfrm>
          <a:off x="997528" y="1448790"/>
          <a:ext cx="9999024" cy="3016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008">
                  <a:extLst>
                    <a:ext uri="{9D8B030D-6E8A-4147-A177-3AD203B41FA5}">
                      <a16:colId xmlns:a16="http://schemas.microsoft.com/office/drawing/2014/main" val="3695776158"/>
                    </a:ext>
                  </a:extLst>
                </a:gridCol>
                <a:gridCol w="3333008">
                  <a:extLst>
                    <a:ext uri="{9D8B030D-6E8A-4147-A177-3AD203B41FA5}">
                      <a16:colId xmlns:a16="http://schemas.microsoft.com/office/drawing/2014/main" val="4079902486"/>
                    </a:ext>
                  </a:extLst>
                </a:gridCol>
                <a:gridCol w="3333008">
                  <a:extLst>
                    <a:ext uri="{9D8B030D-6E8A-4147-A177-3AD203B41FA5}">
                      <a16:colId xmlns:a16="http://schemas.microsoft.com/office/drawing/2014/main" val="2472587332"/>
                    </a:ext>
                  </a:extLst>
                </a:gridCol>
              </a:tblGrid>
              <a:tr h="754083">
                <a:tc>
                  <a:txBody>
                    <a:bodyPr/>
                    <a:lstStyle/>
                    <a:p>
                      <a:r>
                        <a:rPr lang="en-IN" sz="2400" dirty="0"/>
                        <a:t>Pareeksha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Certificate (image)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Verified by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05051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r>
                        <a:rPr lang="en-IN" sz="2400" dirty="0" err="1"/>
                        <a:t>Parichaya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36573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r>
                        <a:rPr lang="en-IN" sz="2400" dirty="0"/>
                        <a:t>Abhignya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8707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r>
                        <a:rPr lang="en-IN" sz="2400" dirty="0" err="1"/>
                        <a:t>Vichakshana</a:t>
                      </a:r>
                      <a:r>
                        <a:rPr lang="en-IN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6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21052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FCC9A-D1C7-9EC5-016A-C1C747B6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</a:t>
            </a:r>
            <a:r>
              <a:rPr lang="en-IN" baseline="0" dirty="0"/>
              <a:t> -&gt; Bank details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6417EF-E60E-4D29-05B9-ED67057814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277" y="1690688"/>
            <a:ext cx="6927446" cy="426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774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FA3B5-75F2-58DD-8BB8-10D21166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Patashala</a:t>
            </a:r>
            <a:r>
              <a:rPr lang="en-IN" dirty="0"/>
              <a:t>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A7AFB-A3A4-663D-2C19-F0DC8FBE72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lvl="2"/>
            <a:r>
              <a:rPr lang="en-IN" b="1" dirty="0" err="1"/>
              <a:t>Patashala</a:t>
            </a:r>
            <a:r>
              <a:rPr lang="en-IN" b="1" dirty="0"/>
              <a:t> Profile</a:t>
            </a:r>
          </a:p>
          <a:p>
            <a:pPr lvl="0"/>
            <a:r>
              <a:rPr lang="en-IN" dirty="0"/>
              <a:t>Name </a:t>
            </a:r>
          </a:p>
          <a:p>
            <a:pPr lvl="0"/>
            <a:r>
              <a:rPr lang="en-IN" dirty="0"/>
              <a:t>Address</a:t>
            </a:r>
          </a:p>
          <a:p>
            <a:pPr lvl="0"/>
            <a:r>
              <a:rPr lang="en-IN" dirty="0"/>
              <a:t>Phone number</a:t>
            </a:r>
          </a:p>
          <a:p>
            <a:pPr lvl="0"/>
            <a:r>
              <a:rPr lang="en-IN" dirty="0"/>
              <a:t>E-mail address</a:t>
            </a:r>
          </a:p>
          <a:p>
            <a:pPr lvl="0"/>
            <a:r>
              <a:rPr lang="en-IN" dirty="0"/>
              <a:t>Management info</a:t>
            </a:r>
          </a:p>
          <a:p>
            <a:pPr lvl="1"/>
            <a:r>
              <a:rPr lang="en-IN" dirty="0"/>
              <a:t>Name of the trust</a:t>
            </a:r>
          </a:p>
          <a:p>
            <a:pPr lvl="1"/>
            <a:r>
              <a:rPr lang="en-IN" dirty="0"/>
              <a:t>List of Trustees</a:t>
            </a:r>
          </a:p>
          <a:p>
            <a:pPr lvl="2"/>
            <a:r>
              <a:rPr lang="en-IN" dirty="0"/>
              <a:t>Name</a:t>
            </a:r>
          </a:p>
          <a:p>
            <a:pPr lvl="2"/>
            <a:r>
              <a:rPr lang="en-IN" dirty="0"/>
              <a:t>Mobile number</a:t>
            </a:r>
          </a:p>
          <a:p>
            <a:pPr lvl="0"/>
            <a:r>
              <a:rPr lang="en-IN" dirty="0"/>
              <a:t>Is VRNT providing financial assistance? (Yes / No)</a:t>
            </a:r>
          </a:p>
          <a:p>
            <a:pPr lvl="0"/>
            <a:r>
              <a:rPr lang="en-IN" dirty="0"/>
              <a:t>No. of students for each Veda / shaka (optional)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D41EEA-EF31-023C-EA26-A2936331C6E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dirty="0"/>
              <a:t>List of Students </a:t>
            </a:r>
          </a:p>
          <a:p>
            <a:pPr lvl="1"/>
            <a:r>
              <a:rPr lang="en-IN" dirty="0" err="1"/>
              <a:t>vedam</a:t>
            </a:r>
            <a:r>
              <a:rPr lang="en-IN" dirty="0"/>
              <a:t> / Shaka wise</a:t>
            </a:r>
          </a:p>
          <a:p>
            <a:pPr lvl="1"/>
            <a:r>
              <a:rPr lang="en-IN" dirty="0"/>
              <a:t>Joining date</a:t>
            </a:r>
          </a:p>
          <a:p>
            <a:pPr lvl="1"/>
            <a:r>
              <a:rPr lang="en-IN" dirty="0"/>
              <a:t>Leaving date</a:t>
            </a:r>
          </a:p>
          <a:p>
            <a:pPr lvl="0"/>
            <a:r>
              <a:rPr lang="en-IN" dirty="0"/>
              <a:t>List of </a:t>
            </a:r>
            <a:r>
              <a:rPr lang="en-IN" dirty="0" err="1"/>
              <a:t>Adhyapakar</a:t>
            </a:r>
            <a:r>
              <a:rPr lang="en-IN" dirty="0"/>
              <a:t> </a:t>
            </a:r>
          </a:p>
          <a:p>
            <a:pPr lvl="1"/>
            <a:r>
              <a:rPr lang="en-IN" dirty="0" err="1"/>
              <a:t>vedam</a:t>
            </a:r>
            <a:r>
              <a:rPr lang="en-IN" dirty="0"/>
              <a:t> / Shaka wise</a:t>
            </a:r>
          </a:p>
          <a:p>
            <a:pPr lvl="1"/>
            <a:r>
              <a:rPr lang="en-IN" dirty="0"/>
              <a:t>Joining Date</a:t>
            </a:r>
          </a:p>
          <a:p>
            <a:pPr lvl="1"/>
            <a:r>
              <a:rPr lang="en-IN" dirty="0"/>
              <a:t>Leaving Date</a:t>
            </a:r>
          </a:p>
          <a:p>
            <a:pPr lvl="0"/>
            <a:r>
              <a:rPr lang="en-IN" dirty="0"/>
              <a:t>Bank details of the Trust</a:t>
            </a:r>
          </a:p>
          <a:p>
            <a:pPr lvl="1"/>
            <a:r>
              <a:rPr lang="en-IN" dirty="0"/>
              <a:t>Bank Name</a:t>
            </a:r>
          </a:p>
          <a:p>
            <a:pPr lvl="1"/>
            <a:r>
              <a:rPr lang="en-IN" dirty="0"/>
              <a:t>Branch</a:t>
            </a:r>
          </a:p>
          <a:p>
            <a:pPr lvl="1"/>
            <a:r>
              <a:rPr lang="en-IN" dirty="0"/>
              <a:t>Account number</a:t>
            </a:r>
          </a:p>
          <a:p>
            <a:pPr lvl="1"/>
            <a:r>
              <a:rPr lang="en-IN" dirty="0"/>
              <a:t>IFSC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5287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27D56-1F99-28FF-33F7-ECDAACBA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Varshikam</a:t>
            </a:r>
            <a:r>
              <a:rPr lang="en-IN" dirty="0"/>
              <a:t> Exam Management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2D7267-CF39-0990-27E7-11B507F00942}"/>
              </a:ext>
            </a:extLst>
          </p:cNvPr>
          <p:cNvSpPr/>
          <p:nvPr/>
        </p:nvSpPr>
        <p:spPr>
          <a:xfrm>
            <a:off x="1610711" y="2428640"/>
            <a:ext cx="2416629" cy="2547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ysClr val="windowText" lastClr="000000"/>
                </a:solidFill>
              </a:rPr>
              <a:t>List of Completed </a:t>
            </a:r>
            <a:r>
              <a:rPr lang="en-IN" sz="2800" dirty="0" err="1">
                <a:solidFill>
                  <a:sysClr val="windowText" lastClr="000000"/>
                </a:solidFill>
              </a:rPr>
              <a:t>Varshikams</a:t>
            </a:r>
            <a:endParaRPr lang="en-IN" sz="2800" dirty="0">
              <a:solidFill>
                <a:sysClr val="windowText" lastClr="000000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2C4D7C-1562-E68D-127F-ACF520D77D63}"/>
              </a:ext>
            </a:extLst>
          </p:cNvPr>
          <p:cNvSpPr/>
          <p:nvPr/>
        </p:nvSpPr>
        <p:spPr>
          <a:xfrm>
            <a:off x="4208767" y="2428640"/>
            <a:ext cx="2416629" cy="2547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ysClr val="windowText" lastClr="000000"/>
                </a:solidFill>
              </a:rPr>
              <a:t>List of </a:t>
            </a:r>
            <a:r>
              <a:rPr lang="en-IN" sz="2800" dirty="0" err="1">
                <a:solidFill>
                  <a:sysClr val="windowText" lastClr="000000"/>
                </a:solidFill>
              </a:rPr>
              <a:t>varshikams</a:t>
            </a:r>
            <a:r>
              <a:rPr lang="en-IN" sz="2800" dirty="0">
                <a:solidFill>
                  <a:sysClr val="windowText" lastClr="000000"/>
                </a:solidFill>
              </a:rPr>
              <a:t> in progress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8B2C18-F6A4-7FDB-C974-502AD2A8DF1D}"/>
              </a:ext>
            </a:extLst>
          </p:cNvPr>
          <p:cNvSpPr/>
          <p:nvPr/>
        </p:nvSpPr>
        <p:spPr>
          <a:xfrm>
            <a:off x="6806823" y="2428639"/>
            <a:ext cx="2416629" cy="2547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ysClr val="windowText" lastClr="000000"/>
                </a:solidFill>
              </a:rPr>
              <a:t>Create new </a:t>
            </a:r>
            <a:r>
              <a:rPr lang="en-IN" sz="2800" dirty="0" err="1">
                <a:solidFill>
                  <a:sysClr val="windowText" lastClr="000000"/>
                </a:solidFill>
              </a:rPr>
              <a:t>Varshikkam</a:t>
            </a:r>
            <a:r>
              <a:rPr lang="en-IN" sz="2800" dirty="0">
                <a:solidFill>
                  <a:sysClr val="windowText" lastClr="000000"/>
                </a:solidFill>
              </a:rPr>
              <a:t> exam</a:t>
            </a:r>
          </a:p>
        </p:txBody>
      </p:sp>
    </p:spTree>
    <p:extLst>
      <p:ext uri="{BB962C8B-B14F-4D97-AF65-F5344CB8AC3E}">
        <p14:creationId xmlns:p14="http://schemas.microsoft.com/office/powerpoint/2010/main" val="3215694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5F6E-76AA-F1CF-13D1-32A7E8726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Poorthy</a:t>
            </a:r>
            <a:r>
              <a:rPr lang="en-IN" dirty="0"/>
              <a:t> Exam Management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397A99E-581D-32EA-60E7-9FB39C5D88B9}"/>
              </a:ext>
            </a:extLst>
          </p:cNvPr>
          <p:cNvSpPr/>
          <p:nvPr/>
        </p:nvSpPr>
        <p:spPr>
          <a:xfrm>
            <a:off x="3050628" y="2155371"/>
            <a:ext cx="2416629" cy="2547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ysClr val="windowText" lastClr="000000"/>
                </a:solidFill>
              </a:rPr>
              <a:t>Existing </a:t>
            </a:r>
            <a:r>
              <a:rPr lang="en-IN" sz="2800" dirty="0" err="1">
                <a:solidFill>
                  <a:sysClr val="windowText" lastClr="000000"/>
                </a:solidFill>
              </a:rPr>
              <a:t>Poorthy</a:t>
            </a:r>
            <a:r>
              <a:rPr lang="en-IN" sz="2800" dirty="0">
                <a:solidFill>
                  <a:sysClr val="windowText" lastClr="000000"/>
                </a:solidFill>
              </a:rPr>
              <a:t> Exams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8DCBB8-DA51-F9BC-0B32-E16575D5AC4B}"/>
              </a:ext>
            </a:extLst>
          </p:cNvPr>
          <p:cNvSpPr/>
          <p:nvPr/>
        </p:nvSpPr>
        <p:spPr>
          <a:xfrm>
            <a:off x="5648684" y="2155371"/>
            <a:ext cx="2416629" cy="254725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>
                <a:solidFill>
                  <a:sysClr val="windowText" lastClr="000000"/>
                </a:solidFill>
              </a:rPr>
              <a:t>Create new </a:t>
            </a:r>
            <a:r>
              <a:rPr lang="en-IN" sz="2800" dirty="0" err="1">
                <a:solidFill>
                  <a:sysClr val="windowText" lastClr="000000"/>
                </a:solidFill>
              </a:rPr>
              <a:t>Poorthy</a:t>
            </a:r>
            <a:r>
              <a:rPr lang="en-IN" sz="2800" dirty="0">
                <a:solidFill>
                  <a:sysClr val="windowText" lastClr="000000"/>
                </a:solidFill>
              </a:rPr>
              <a:t> exam</a:t>
            </a:r>
          </a:p>
        </p:txBody>
      </p:sp>
    </p:spTree>
    <p:extLst>
      <p:ext uri="{BB962C8B-B14F-4D97-AF65-F5344CB8AC3E}">
        <p14:creationId xmlns:p14="http://schemas.microsoft.com/office/powerpoint/2010/main" val="932980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0EBAD-2AE6-F85B-11CC-506BADE16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New </a:t>
            </a:r>
            <a:r>
              <a:rPr lang="en-IN" dirty="0" err="1"/>
              <a:t>Varshikam</a:t>
            </a:r>
            <a:endParaRPr lang="en-IN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5929869-DFBF-BA5A-7D9B-C4D42FAF965E}"/>
              </a:ext>
            </a:extLst>
          </p:cNvPr>
          <p:cNvGrpSpPr/>
          <p:nvPr/>
        </p:nvGrpSpPr>
        <p:grpSpPr>
          <a:xfrm>
            <a:off x="838200" y="1690688"/>
            <a:ext cx="3597945" cy="369332"/>
            <a:chOff x="478972" y="1524391"/>
            <a:chExt cx="3597945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4D28FE7-4D67-B133-A273-A18064C39572}"/>
                </a:ext>
              </a:extLst>
            </p:cNvPr>
            <p:cNvSpPr txBox="1"/>
            <p:nvPr/>
          </p:nvSpPr>
          <p:spPr>
            <a:xfrm>
              <a:off x="478972" y="1524391"/>
              <a:ext cx="1077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Patashala</a:t>
              </a:r>
              <a:endParaRPr lang="en-IN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2B7815A-E322-C6B1-A9DE-C59B80B3694D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C4EE404-9F5E-103F-68BE-CB526B424055}"/>
              </a:ext>
            </a:extLst>
          </p:cNvPr>
          <p:cNvSpPr txBox="1"/>
          <p:nvPr/>
        </p:nvSpPr>
        <p:spPr>
          <a:xfrm>
            <a:off x="4592320" y="1690688"/>
            <a:ext cx="1577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Select from list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A10CB89-1A7B-40EF-941F-C75C8CFEDE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820417"/>
              </p:ext>
            </p:extLst>
          </p:nvPr>
        </p:nvGraphicFramePr>
        <p:xfrm>
          <a:off x="946728" y="2844282"/>
          <a:ext cx="7679112" cy="2015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9704">
                  <a:extLst>
                    <a:ext uri="{9D8B030D-6E8A-4147-A177-3AD203B41FA5}">
                      <a16:colId xmlns:a16="http://schemas.microsoft.com/office/drawing/2014/main" val="3695776158"/>
                    </a:ext>
                  </a:extLst>
                </a:gridCol>
                <a:gridCol w="2559704">
                  <a:extLst>
                    <a:ext uri="{9D8B030D-6E8A-4147-A177-3AD203B41FA5}">
                      <a16:colId xmlns:a16="http://schemas.microsoft.com/office/drawing/2014/main" val="4079902486"/>
                    </a:ext>
                  </a:extLst>
                </a:gridCol>
                <a:gridCol w="2559704">
                  <a:extLst>
                    <a:ext uri="{9D8B030D-6E8A-4147-A177-3AD203B41FA5}">
                      <a16:colId xmlns:a16="http://schemas.microsoft.com/office/drawing/2014/main" val="2472587332"/>
                    </a:ext>
                  </a:extLst>
                </a:gridCol>
              </a:tblGrid>
              <a:tr h="503943">
                <a:tc>
                  <a:txBody>
                    <a:bodyPr/>
                    <a:lstStyle/>
                    <a:p>
                      <a:r>
                        <a:rPr lang="en-IN" sz="2000" dirty="0" err="1"/>
                        <a:t>Vidyaarthi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Veda - Shaka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 err="1"/>
                        <a:t>Varshikam</a:t>
                      </a:r>
                      <a:r>
                        <a:rPr lang="en-IN" sz="2000" dirty="0"/>
                        <a:t> Portions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05051"/>
                  </a:ext>
                </a:extLst>
              </a:tr>
              <a:tr h="503943">
                <a:tc>
                  <a:txBody>
                    <a:bodyPr/>
                    <a:lstStyle/>
                    <a:p>
                      <a:r>
                        <a:rPr lang="en-IN" sz="1600" dirty="0"/>
                        <a:t>Vidyarthi –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36573"/>
                  </a:ext>
                </a:extLst>
              </a:tr>
              <a:tr h="503943">
                <a:tc>
                  <a:txBody>
                    <a:bodyPr/>
                    <a:lstStyle/>
                    <a:p>
                      <a:r>
                        <a:rPr lang="en-IN" sz="1600" dirty="0"/>
                        <a:t>Vidyarthi –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8707"/>
                  </a:ext>
                </a:extLst>
              </a:tr>
              <a:tr h="503943">
                <a:tc>
                  <a:txBody>
                    <a:bodyPr/>
                    <a:lstStyle/>
                    <a:p>
                      <a:r>
                        <a:rPr lang="en-IN" sz="1600" dirty="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6810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F538A49-43A2-9ECB-1A94-1010889CDBCE}"/>
              </a:ext>
            </a:extLst>
          </p:cNvPr>
          <p:cNvSpPr txBox="1"/>
          <p:nvPr/>
        </p:nvSpPr>
        <p:spPr>
          <a:xfrm>
            <a:off x="1126581" y="2371408"/>
            <a:ext cx="2771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u="sng" dirty="0">
                <a:solidFill>
                  <a:srgbClr val="FF0000"/>
                </a:solidFill>
              </a:rPr>
              <a:t>Choose </a:t>
            </a:r>
            <a:r>
              <a:rPr lang="en-IN" u="sng" dirty="0" err="1">
                <a:solidFill>
                  <a:srgbClr val="FF0000"/>
                </a:solidFill>
              </a:rPr>
              <a:t>Vidyathri</a:t>
            </a:r>
            <a:r>
              <a:rPr lang="en-IN" u="sng" dirty="0">
                <a:solidFill>
                  <a:srgbClr val="FF0000"/>
                </a:solidFill>
              </a:rPr>
              <a:t> from a list</a:t>
            </a: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A27E584-A6C9-5954-CA7B-B7D3E5EBCE8D}"/>
              </a:ext>
            </a:extLst>
          </p:cNvPr>
          <p:cNvSpPr/>
          <p:nvPr/>
        </p:nvSpPr>
        <p:spPr>
          <a:xfrm>
            <a:off x="4998720" y="552572"/>
            <a:ext cx="2489200" cy="475334"/>
          </a:xfrm>
          <a:prstGeom prst="wedgeRoundRectCallout">
            <a:avLst>
              <a:gd name="adj1" fmla="val -42403"/>
              <a:gd name="adj2" fmla="val 210486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Click here to choose the paatashala from existing list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68FA5EC-9E8E-8027-2995-6CC4906F8ECF}"/>
              </a:ext>
            </a:extLst>
          </p:cNvPr>
          <p:cNvSpPr/>
          <p:nvPr/>
        </p:nvSpPr>
        <p:spPr>
          <a:xfrm>
            <a:off x="6326299" y="1690688"/>
            <a:ext cx="3303180" cy="862605"/>
          </a:xfrm>
          <a:prstGeom prst="wedgeRoundRectCallout">
            <a:avLst>
              <a:gd name="adj1" fmla="val -129342"/>
              <a:gd name="adj2" fmla="val 5659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Click here; List of </a:t>
            </a:r>
            <a:r>
              <a:rPr lang="en-IN" sz="1400" dirty="0" err="1"/>
              <a:t>vidyathi</a:t>
            </a:r>
            <a:r>
              <a:rPr lang="en-IN" sz="1400" dirty="0"/>
              <a:t>-s for the chosen paatashala should pop-up; Choose one from the list; That should be added to the list shown below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2755E92-1E54-FFC7-39CB-E51FBB105CFE}"/>
              </a:ext>
            </a:extLst>
          </p:cNvPr>
          <p:cNvSpPr/>
          <p:nvPr/>
        </p:nvSpPr>
        <p:spPr>
          <a:xfrm>
            <a:off x="6573520" y="3429000"/>
            <a:ext cx="1371600" cy="30988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here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761C5376-F8A2-328C-D2DC-6BA428B77CD3}"/>
              </a:ext>
            </a:extLst>
          </p:cNvPr>
          <p:cNvSpPr/>
          <p:nvPr/>
        </p:nvSpPr>
        <p:spPr>
          <a:xfrm>
            <a:off x="8888820" y="2844282"/>
            <a:ext cx="3303180" cy="862605"/>
          </a:xfrm>
          <a:prstGeom prst="wedgeRoundRectCallout">
            <a:avLst>
              <a:gd name="adj1" fmla="val -81052"/>
              <a:gd name="adj2" fmla="val 28322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Click here; The </a:t>
            </a:r>
            <a:r>
              <a:rPr lang="en-IN" sz="1400" dirty="0" err="1"/>
              <a:t>varshikam</a:t>
            </a:r>
            <a:r>
              <a:rPr lang="en-IN" sz="1400" dirty="0"/>
              <a:t> screen (based on </a:t>
            </a:r>
            <a:r>
              <a:rPr lang="en-IN" sz="1400" dirty="0" err="1"/>
              <a:t>veda</a:t>
            </a:r>
            <a:r>
              <a:rPr lang="en-IN" sz="1400" dirty="0"/>
              <a:t>-shaka) should come-up; This is where </a:t>
            </a:r>
            <a:r>
              <a:rPr lang="en-IN" sz="1400" dirty="0" err="1"/>
              <a:t>varshikam</a:t>
            </a:r>
            <a:r>
              <a:rPr lang="en-IN" sz="1400" dirty="0"/>
              <a:t> details can be edited;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97EA612-07B0-7F65-FD77-A91AF6EC4F90}"/>
              </a:ext>
            </a:extLst>
          </p:cNvPr>
          <p:cNvSpPr/>
          <p:nvPr/>
        </p:nvSpPr>
        <p:spPr>
          <a:xfrm>
            <a:off x="6573520" y="3910864"/>
            <a:ext cx="1371600" cy="30988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here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19E2D69-223B-2945-EB8F-12BFC020BFE4}"/>
              </a:ext>
            </a:extLst>
          </p:cNvPr>
          <p:cNvSpPr/>
          <p:nvPr/>
        </p:nvSpPr>
        <p:spPr>
          <a:xfrm>
            <a:off x="6606289" y="4414576"/>
            <a:ext cx="1371600" cy="309880"/>
          </a:xfrm>
          <a:prstGeom prst="round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178633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00DC5-1FE8-1C15-D5D8-CB335DAC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9178"/>
          </a:xfrm>
        </p:spPr>
        <p:txBody>
          <a:bodyPr/>
          <a:lstStyle/>
          <a:p>
            <a:r>
              <a:rPr lang="en-IN" dirty="0"/>
              <a:t>Life cycle of User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5831198-A229-1D65-0B0D-7C240AD0FE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4855417"/>
              </p:ext>
            </p:extLst>
          </p:nvPr>
        </p:nvGraphicFramePr>
        <p:xfrm>
          <a:off x="838200" y="1534510"/>
          <a:ext cx="6628524" cy="433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933C6DD6-7305-7E67-F079-8DE8AB1EF7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05093" y="1534509"/>
            <a:ext cx="3369694" cy="3972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232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562C5-1F7B-C438-5BE7-BDF185F453A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IN" dirty="0"/>
              <a:t>Demo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BBB87-DB9D-4507-C3F8-AA2D73864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IN" dirty="0"/>
              <a:t>Create new user</a:t>
            </a:r>
          </a:p>
          <a:p>
            <a:pPr lvl="1"/>
            <a:r>
              <a:rPr lang="en-IN" dirty="0"/>
              <a:t>Create multiple new users (at least 2)</a:t>
            </a:r>
          </a:p>
          <a:p>
            <a:r>
              <a:rPr lang="en-IN" dirty="0"/>
              <a:t>Create paatashala</a:t>
            </a:r>
          </a:p>
          <a:p>
            <a:pPr lvl="1"/>
            <a:r>
              <a:rPr lang="en-IN" dirty="0"/>
              <a:t>Create multiple </a:t>
            </a:r>
            <a:r>
              <a:rPr lang="en-IN" dirty="0" err="1"/>
              <a:t>patashalaas</a:t>
            </a:r>
            <a:r>
              <a:rPr lang="en-IN" dirty="0"/>
              <a:t> (at least 2)</a:t>
            </a:r>
          </a:p>
          <a:p>
            <a:pPr lvl="1"/>
            <a:r>
              <a:rPr lang="en-IN" dirty="0"/>
              <a:t>Add </a:t>
            </a:r>
            <a:r>
              <a:rPr lang="en-IN" dirty="0" err="1"/>
              <a:t>Visyarthis</a:t>
            </a:r>
            <a:r>
              <a:rPr lang="en-IN" dirty="0"/>
              <a:t> to the </a:t>
            </a:r>
            <a:r>
              <a:rPr lang="en-IN" dirty="0" err="1"/>
              <a:t>patashalaa</a:t>
            </a:r>
            <a:r>
              <a:rPr lang="en-IN" dirty="0"/>
              <a:t> – These are users created in the previous step</a:t>
            </a:r>
          </a:p>
          <a:p>
            <a:pPr lvl="1"/>
            <a:r>
              <a:rPr lang="en-IN" dirty="0" err="1"/>
              <a:t>Vidyarthees</a:t>
            </a:r>
            <a:r>
              <a:rPr lang="en-IN" dirty="0"/>
              <a:t> can be students of more than one </a:t>
            </a:r>
            <a:r>
              <a:rPr lang="en-IN" dirty="0" err="1"/>
              <a:t>patashala</a:t>
            </a:r>
            <a:endParaRPr lang="en-IN" dirty="0"/>
          </a:p>
          <a:p>
            <a:r>
              <a:rPr lang="en-IN" dirty="0"/>
              <a:t>Create </a:t>
            </a:r>
            <a:r>
              <a:rPr lang="en-IN" dirty="0" err="1"/>
              <a:t>varshikam</a:t>
            </a:r>
            <a:r>
              <a:rPr lang="en-IN" dirty="0"/>
              <a:t> application</a:t>
            </a:r>
          </a:p>
          <a:p>
            <a:pPr lvl="1"/>
            <a:r>
              <a:rPr lang="en-IN" dirty="0"/>
              <a:t>Create a new application – (this is created by paatashala)</a:t>
            </a:r>
          </a:p>
          <a:p>
            <a:pPr lvl="2"/>
            <a:r>
              <a:rPr lang="en-IN" dirty="0"/>
              <a:t>This should create a </a:t>
            </a:r>
            <a:r>
              <a:rPr lang="en-IN" dirty="0" err="1"/>
              <a:t>varshikam</a:t>
            </a:r>
            <a:r>
              <a:rPr lang="en-IN" dirty="0"/>
              <a:t> application id</a:t>
            </a:r>
          </a:p>
          <a:p>
            <a:pPr lvl="1"/>
            <a:r>
              <a:rPr lang="en-IN" dirty="0"/>
              <a:t>Add a user to this application</a:t>
            </a:r>
          </a:p>
          <a:p>
            <a:pPr lvl="1"/>
            <a:r>
              <a:rPr lang="en-IN" dirty="0"/>
              <a:t>Mention the </a:t>
            </a:r>
            <a:r>
              <a:rPr lang="en-IN" dirty="0" err="1"/>
              <a:t>varshikam</a:t>
            </a:r>
            <a:r>
              <a:rPr lang="en-IN" dirty="0"/>
              <a:t> portions for this user</a:t>
            </a:r>
          </a:p>
          <a:p>
            <a:pPr lvl="1"/>
            <a:r>
              <a:rPr lang="en-IN" dirty="0"/>
              <a:t>Show that this is reflected in the user profile</a:t>
            </a:r>
          </a:p>
          <a:p>
            <a:r>
              <a:rPr lang="en-IN" dirty="0"/>
              <a:t>Repeat creating </a:t>
            </a:r>
            <a:r>
              <a:rPr lang="en-IN" dirty="0" err="1"/>
              <a:t>varshikam</a:t>
            </a:r>
            <a:r>
              <a:rPr lang="en-IN" dirty="0"/>
              <a:t> applications for 3 times</a:t>
            </a:r>
          </a:p>
          <a:p>
            <a:pPr lvl="1"/>
            <a:r>
              <a:rPr lang="en-IN" dirty="0"/>
              <a:t>After 3 times show that the Vidyarthi is eligible for </a:t>
            </a:r>
            <a:r>
              <a:rPr lang="en-IN" dirty="0" err="1"/>
              <a:t>poorthy</a:t>
            </a:r>
            <a:r>
              <a:rPr lang="en-IN" dirty="0"/>
              <a:t> exam</a:t>
            </a:r>
          </a:p>
          <a:p>
            <a:pPr lvl="1"/>
            <a:r>
              <a:rPr lang="en-IN" dirty="0"/>
              <a:t>Should also have completed all the portions in </a:t>
            </a:r>
            <a:r>
              <a:rPr lang="en-IN" dirty="0" err="1"/>
              <a:t>varshikam</a:t>
            </a:r>
            <a:r>
              <a:rPr lang="en-IN" dirty="0"/>
              <a:t>, to be eligible for </a:t>
            </a:r>
            <a:r>
              <a:rPr lang="en-IN" dirty="0" err="1"/>
              <a:t>poorthy</a:t>
            </a:r>
            <a:r>
              <a:rPr lang="en-IN" dirty="0"/>
              <a:t> exam</a:t>
            </a:r>
          </a:p>
          <a:p>
            <a:pPr lvl="1"/>
            <a:r>
              <a:rPr lang="en-IN" dirty="0"/>
              <a:t>Every time show that this is reflected in the user profile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7BB447-92D0-DD93-F40E-D0379C8DC7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>
            <a:normAutofit fontScale="55000" lnSpcReduction="20000"/>
          </a:bodyPr>
          <a:lstStyle/>
          <a:p>
            <a:r>
              <a:rPr lang="en-IN" dirty="0"/>
              <a:t>Create </a:t>
            </a:r>
            <a:r>
              <a:rPr lang="en-IN" dirty="0" err="1"/>
              <a:t>poorthy</a:t>
            </a:r>
            <a:r>
              <a:rPr lang="en-IN" dirty="0"/>
              <a:t> application</a:t>
            </a:r>
          </a:p>
          <a:p>
            <a:pPr lvl="1"/>
            <a:r>
              <a:rPr lang="en-IN" dirty="0"/>
              <a:t>The admin will create a new </a:t>
            </a:r>
            <a:r>
              <a:rPr lang="en-IN" dirty="0" err="1"/>
              <a:t>poorthy</a:t>
            </a:r>
            <a:r>
              <a:rPr lang="en-IN" dirty="0"/>
              <a:t> exam (say Poorthy_VJ_2025)</a:t>
            </a:r>
          </a:p>
          <a:p>
            <a:pPr lvl="1"/>
            <a:r>
              <a:rPr lang="en-IN" dirty="0"/>
              <a:t>Student will apply for </a:t>
            </a:r>
            <a:r>
              <a:rPr lang="en-IN" dirty="0" err="1"/>
              <a:t>Poorthy</a:t>
            </a:r>
            <a:endParaRPr lang="en-IN" dirty="0"/>
          </a:p>
          <a:p>
            <a:pPr lvl="2"/>
            <a:r>
              <a:rPr lang="en-IN" dirty="0"/>
              <a:t>Check whether the student is eligible </a:t>
            </a:r>
          </a:p>
          <a:p>
            <a:pPr lvl="2"/>
            <a:r>
              <a:rPr lang="en-IN" dirty="0"/>
              <a:t>If eligible add the user to the </a:t>
            </a:r>
            <a:r>
              <a:rPr lang="en-IN" dirty="0" err="1"/>
              <a:t>poorthy</a:t>
            </a:r>
            <a:r>
              <a:rPr lang="en-IN" dirty="0"/>
              <a:t> exam</a:t>
            </a:r>
          </a:p>
          <a:p>
            <a:pPr lvl="2"/>
            <a:r>
              <a:rPr lang="en-IN" dirty="0"/>
              <a:t>If not eligible inform user about the same</a:t>
            </a:r>
          </a:p>
          <a:p>
            <a:pPr lvl="1"/>
            <a:r>
              <a:rPr lang="en-IN" dirty="0"/>
              <a:t>Show that a new student added to the </a:t>
            </a:r>
            <a:r>
              <a:rPr lang="en-IN" dirty="0" err="1"/>
              <a:t>poorthy</a:t>
            </a:r>
            <a:r>
              <a:rPr lang="en-IN" dirty="0"/>
              <a:t> exam applicants</a:t>
            </a:r>
          </a:p>
          <a:p>
            <a:pPr lvl="1"/>
            <a:r>
              <a:rPr lang="en-IN" dirty="0"/>
              <a:t>Admin will declare the results</a:t>
            </a:r>
          </a:p>
          <a:p>
            <a:pPr lvl="2"/>
            <a:r>
              <a:rPr lang="en-IN" dirty="0"/>
              <a:t>Add  Marks  &amp; exam result (pass/ fail / Absent / Asked to appear for next exam)</a:t>
            </a:r>
          </a:p>
          <a:p>
            <a:pPr lvl="1"/>
            <a:r>
              <a:rPr lang="en-IN" dirty="0"/>
              <a:t>Create for each level</a:t>
            </a:r>
          </a:p>
          <a:p>
            <a:pPr lvl="2"/>
            <a:r>
              <a:rPr lang="en-IN" dirty="0"/>
              <a:t>Each time show that the Vidyarthi is eligible for next higher level</a:t>
            </a:r>
          </a:p>
          <a:p>
            <a:pPr lvl="2"/>
            <a:r>
              <a:rPr lang="en-IN" dirty="0"/>
              <a:t>Every time show that this is reflected in the user profile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228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EE3B8D2-BDCC-225A-6527-E9E5618FF2A2}"/>
              </a:ext>
            </a:extLst>
          </p:cNvPr>
          <p:cNvSpPr/>
          <p:nvPr/>
        </p:nvSpPr>
        <p:spPr>
          <a:xfrm>
            <a:off x="4623515" y="2717442"/>
            <a:ext cx="1764406" cy="16484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48E8CF-2C22-F1C7-81B7-ABBA0FC7987B}"/>
              </a:ext>
            </a:extLst>
          </p:cNvPr>
          <p:cNvSpPr/>
          <p:nvPr/>
        </p:nvSpPr>
        <p:spPr>
          <a:xfrm>
            <a:off x="2820473" y="2073499"/>
            <a:ext cx="1120462" cy="90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AA6BA8-95BB-56D1-6658-5732A964418B}"/>
              </a:ext>
            </a:extLst>
          </p:cNvPr>
          <p:cNvSpPr/>
          <p:nvPr/>
        </p:nvSpPr>
        <p:spPr>
          <a:xfrm>
            <a:off x="2820473" y="3279820"/>
            <a:ext cx="1120462" cy="90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User Interface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FA204C-7A87-DCB2-A9BF-E2E8DB9B2CD4}"/>
              </a:ext>
            </a:extLst>
          </p:cNvPr>
          <p:cNvSpPr/>
          <p:nvPr/>
        </p:nvSpPr>
        <p:spPr>
          <a:xfrm>
            <a:off x="2820473" y="4417453"/>
            <a:ext cx="1120462" cy="90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Offline Data upload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2C8548-4E72-8C82-9F1A-87FB6D127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92577" y="2112510"/>
            <a:ext cx="809261" cy="901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BC5EF6D-E210-2145-EC09-3FDE8619E1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580115" y="3405388"/>
            <a:ext cx="974701" cy="650383"/>
          </a:xfrm>
          <a:prstGeom prst="rect">
            <a:avLst/>
          </a:prstGeom>
        </p:spPr>
      </p:pic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F79817DD-27E4-B8DF-5CCC-231147E67618}"/>
              </a:ext>
            </a:extLst>
          </p:cNvPr>
          <p:cNvSpPr/>
          <p:nvPr/>
        </p:nvSpPr>
        <p:spPr>
          <a:xfrm>
            <a:off x="6800045" y="4584879"/>
            <a:ext cx="1313645" cy="119773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Base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C0F5B807-7086-FE0E-4EC9-5BCA2F08CB7D}"/>
              </a:ext>
            </a:extLst>
          </p:cNvPr>
          <p:cNvCxnSpPr>
            <a:stCxn id="5" idx="3"/>
          </p:cNvCxnSpPr>
          <p:nvPr/>
        </p:nvCxnSpPr>
        <p:spPr>
          <a:xfrm>
            <a:off x="3940935" y="2524260"/>
            <a:ext cx="1068947" cy="450760"/>
          </a:xfrm>
          <a:prstGeom prst="bentConnector3">
            <a:avLst>
              <a:gd name="adj1" fmla="val 8975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30B496C-79FB-D578-B284-292A2A0B5212}"/>
              </a:ext>
            </a:extLst>
          </p:cNvPr>
          <p:cNvCxnSpPr>
            <a:cxnSpLocks/>
            <a:stCxn id="6" idx="3"/>
            <a:endCxn id="4" idx="2"/>
          </p:cNvCxnSpPr>
          <p:nvPr/>
        </p:nvCxnSpPr>
        <p:spPr>
          <a:xfrm flipV="1">
            <a:off x="3940935" y="3541690"/>
            <a:ext cx="682580" cy="18889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452FFD53-B6B6-5718-E492-6238B002E4FE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3940934" y="4124521"/>
            <a:ext cx="940972" cy="46035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2F26775E-DB3C-8930-2A84-CDC3CF9D0A4A}"/>
              </a:ext>
            </a:extLst>
          </p:cNvPr>
          <p:cNvCxnSpPr>
            <a:cxnSpLocks/>
            <a:stCxn id="4" idx="6"/>
            <a:endCxn id="12" idx="1"/>
          </p:cNvCxnSpPr>
          <p:nvPr/>
        </p:nvCxnSpPr>
        <p:spPr>
          <a:xfrm>
            <a:off x="6387921" y="3541690"/>
            <a:ext cx="1068947" cy="10431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3EE5D7AF-2E98-CDC1-2EF0-3D9FE3B7B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Level</a:t>
            </a:r>
          </a:p>
        </p:txBody>
      </p:sp>
    </p:spTree>
    <p:extLst>
      <p:ext uri="{BB962C8B-B14F-4D97-AF65-F5344CB8AC3E}">
        <p14:creationId xmlns:p14="http://schemas.microsoft.com/office/powerpoint/2010/main" val="3253293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E5AA0-C79B-C66A-7A10-E469D954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 to HYD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3550D-0CA3-F070-19C6-A6E7B3E070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What are the tools used?</a:t>
            </a:r>
          </a:p>
          <a:p>
            <a:pPr lvl="1"/>
            <a:r>
              <a:rPr lang="en-IN" dirty="0"/>
              <a:t>Language</a:t>
            </a:r>
          </a:p>
          <a:p>
            <a:pPr lvl="2"/>
            <a:r>
              <a:rPr lang="en-IN" dirty="0"/>
              <a:t>PHP</a:t>
            </a:r>
          </a:p>
          <a:p>
            <a:pPr lvl="2"/>
            <a:r>
              <a:rPr lang="en-IN" dirty="0"/>
              <a:t>Python</a:t>
            </a:r>
          </a:p>
          <a:p>
            <a:pPr lvl="1"/>
            <a:r>
              <a:rPr lang="en-IN" dirty="0"/>
              <a:t>Front-end – Nothing separate</a:t>
            </a:r>
          </a:p>
          <a:p>
            <a:pPr lvl="1"/>
            <a:r>
              <a:rPr lang="en-IN" dirty="0"/>
              <a:t>Back-end</a:t>
            </a:r>
          </a:p>
          <a:p>
            <a:pPr lvl="2"/>
            <a:r>
              <a:rPr lang="en-IN" dirty="0"/>
              <a:t>DB - </a:t>
            </a:r>
            <a:r>
              <a:rPr lang="en-IN" dirty="0" err="1"/>
              <a:t>mySeQL</a:t>
            </a:r>
            <a:endParaRPr lang="en-IN" dirty="0"/>
          </a:p>
          <a:p>
            <a:pPr lvl="1"/>
            <a:r>
              <a:rPr lang="en-IN" dirty="0"/>
              <a:t>Hosting</a:t>
            </a:r>
          </a:p>
          <a:p>
            <a:pPr lvl="2"/>
            <a:r>
              <a:rPr lang="en-IN" dirty="0"/>
              <a:t>Shared server hosting</a:t>
            </a:r>
          </a:p>
          <a:p>
            <a:pPr lvl="2"/>
            <a:r>
              <a:rPr lang="en-IN" dirty="0"/>
              <a:t>Cannot use Java</a:t>
            </a:r>
          </a:p>
          <a:p>
            <a:r>
              <a:rPr lang="en-IN" dirty="0"/>
              <a:t>Development team</a:t>
            </a:r>
          </a:p>
          <a:p>
            <a:pPr lvl="1"/>
            <a:r>
              <a:rPr lang="en-IN" dirty="0"/>
              <a:t>How many people were involved?</a:t>
            </a:r>
          </a:p>
          <a:p>
            <a:pPr lvl="2"/>
            <a:r>
              <a:rPr lang="en-IN" dirty="0"/>
              <a:t>4 kids – on &amp; Off + Prasad</a:t>
            </a:r>
          </a:p>
          <a:p>
            <a:pPr lvl="2"/>
            <a:r>
              <a:rPr lang="en-IN" dirty="0"/>
              <a:t>One person – Madhu – DB admin</a:t>
            </a:r>
          </a:p>
          <a:p>
            <a:pPr lvl="2"/>
            <a:r>
              <a:rPr lang="en-IN" dirty="0" err="1"/>
              <a:t>Dakshinamurthy</a:t>
            </a:r>
            <a:endParaRPr lang="en-IN" dirty="0"/>
          </a:p>
          <a:p>
            <a:pPr lvl="1"/>
            <a:r>
              <a:rPr lang="en-IN" dirty="0"/>
              <a:t>How did you get them involved?</a:t>
            </a:r>
          </a:p>
          <a:p>
            <a:r>
              <a:rPr lang="en-IN" dirty="0"/>
              <a:t>How long did it take to come to this level? </a:t>
            </a:r>
          </a:p>
          <a:p>
            <a:pPr lvl="1"/>
            <a:r>
              <a:rPr lang="en-IN" dirty="0"/>
              <a:t>Started in 2017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DA2C5-75B3-86D8-B14F-6D72FC0DA5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What is the maintenance challenge &amp; how do you  handle this?</a:t>
            </a:r>
          </a:p>
          <a:p>
            <a:pPr lvl="1"/>
            <a:r>
              <a:rPr lang="en-IN" dirty="0"/>
              <a:t>Annual Maintenance cost – Rs. 800 pm</a:t>
            </a:r>
          </a:p>
          <a:p>
            <a:pPr lvl="2"/>
            <a:r>
              <a:rPr lang="en-IN" dirty="0"/>
              <a:t>If Java is used – Rs. 3000 pm</a:t>
            </a:r>
          </a:p>
          <a:p>
            <a:pPr lvl="1"/>
            <a:r>
              <a:rPr lang="en-IN" dirty="0"/>
              <a:t>Hosting cost</a:t>
            </a:r>
          </a:p>
          <a:p>
            <a:r>
              <a:rPr lang="en-IN" dirty="0"/>
              <a:t>Can we do code reuse? Interested in basic framework including fine grain user access control</a:t>
            </a:r>
          </a:p>
          <a:p>
            <a:pPr lvl="1"/>
            <a:r>
              <a:rPr lang="en-IN" dirty="0"/>
              <a:t>Small no. of tables</a:t>
            </a:r>
          </a:p>
          <a:p>
            <a:pPr lvl="1"/>
            <a:r>
              <a:rPr lang="en-IN"/>
              <a:t>Pre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244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E5116-2973-9F89-C95A-5CB58F60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EAFA3B5-9C2C-FE80-0BBA-A98890083019}"/>
              </a:ext>
            </a:extLst>
          </p:cNvPr>
          <p:cNvSpPr/>
          <p:nvPr/>
        </p:nvSpPr>
        <p:spPr>
          <a:xfrm>
            <a:off x="2820473" y="2073499"/>
            <a:ext cx="1120462" cy="90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Web User Interface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E68529-8403-1E98-3C3F-5FBF846864BF}"/>
              </a:ext>
            </a:extLst>
          </p:cNvPr>
          <p:cNvSpPr/>
          <p:nvPr/>
        </p:nvSpPr>
        <p:spPr>
          <a:xfrm>
            <a:off x="2820473" y="3917879"/>
            <a:ext cx="1120462" cy="9015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Mobile User Interface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4B22F0-45FD-77AB-4F3C-70A1C133A4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45357" y="2197571"/>
            <a:ext cx="809261" cy="901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D977949-5067-9E18-D794-686EA6901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811627" y="4043447"/>
            <a:ext cx="974701" cy="650383"/>
          </a:xfrm>
          <a:prstGeom prst="rect">
            <a:avLst/>
          </a:prstGeom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9312A0A-3E44-A3D3-D6EB-C7016D49189E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3940935" y="2099394"/>
            <a:ext cx="940971" cy="4248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48EBE822-DD37-4BC7-663D-D05D96F996CD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940935" y="3870658"/>
            <a:ext cx="1008846" cy="49798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19E0061-4C21-1255-A24B-98CD63FDCF0C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3940935" y="4368640"/>
            <a:ext cx="1008846" cy="4546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itle 33">
            <a:extLst>
              <a:ext uri="{FF2B5EF4-FFF2-40B4-BE49-F238E27FC236}">
                <a16:creationId xmlns:a16="http://schemas.microsoft.com/office/drawing/2014/main" id="{E61FFEA0-43B9-8D87-B7BE-F553B60B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 Interface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D798AD-7E4D-6D65-B386-0880476C58F4}"/>
              </a:ext>
            </a:extLst>
          </p:cNvPr>
          <p:cNvSpPr/>
          <p:nvPr/>
        </p:nvSpPr>
        <p:spPr>
          <a:xfrm>
            <a:off x="4881906" y="1750681"/>
            <a:ext cx="1442434" cy="621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External User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2C028-23A3-276B-9157-6E6B1190FB2F}"/>
              </a:ext>
            </a:extLst>
          </p:cNvPr>
          <p:cNvSpPr/>
          <p:nvPr/>
        </p:nvSpPr>
        <p:spPr>
          <a:xfrm>
            <a:off x="4881906" y="2703349"/>
            <a:ext cx="1442434" cy="621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Authorized User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1A7502-F961-1142-E46F-CA7085C19285}"/>
              </a:ext>
            </a:extLst>
          </p:cNvPr>
          <p:cNvSpPr/>
          <p:nvPr/>
        </p:nvSpPr>
        <p:spPr>
          <a:xfrm>
            <a:off x="4949781" y="3559975"/>
            <a:ext cx="1442434" cy="621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External User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D702E-21AF-F6F7-EC6B-5FD97DE04FF7}"/>
              </a:ext>
            </a:extLst>
          </p:cNvPr>
          <p:cNvSpPr/>
          <p:nvPr/>
        </p:nvSpPr>
        <p:spPr>
          <a:xfrm>
            <a:off x="4949781" y="4512643"/>
            <a:ext cx="1442434" cy="621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Authorized User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968A52-0EBA-D778-BF21-6FBEF0CE3D31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>
            <a:off x="3940935" y="2524260"/>
            <a:ext cx="940971" cy="48977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13B8FD9E-A69B-7146-9112-B7E9E7AC39AF}"/>
              </a:ext>
            </a:extLst>
          </p:cNvPr>
          <p:cNvSpPr/>
          <p:nvPr/>
        </p:nvSpPr>
        <p:spPr>
          <a:xfrm>
            <a:off x="7822205" y="2648332"/>
            <a:ext cx="1764406" cy="164849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02607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6EF19-BF28-3777-EDC9-266C2CC5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External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6A8E0-2A98-8F0D-6B21-2B7A4564C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new user</a:t>
            </a:r>
          </a:p>
          <a:p>
            <a:r>
              <a:rPr lang="en-IN" dirty="0"/>
              <a:t>Enter </a:t>
            </a:r>
            <a:r>
              <a:rPr lang="en-IN" dirty="0" err="1"/>
              <a:t>Varshikam</a:t>
            </a:r>
            <a:r>
              <a:rPr lang="en-IN" dirty="0"/>
              <a:t> Application</a:t>
            </a:r>
          </a:p>
          <a:p>
            <a:r>
              <a:rPr lang="en-IN" dirty="0"/>
              <a:t>Enter </a:t>
            </a:r>
            <a:r>
              <a:rPr lang="en-IN" dirty="0" err="1"/>
              <a:t>Poorthy</a:t>
            </a:r>
            <a:r>
              <a:rPr lang="en-IN" dirty="0"/>
              <a:t> application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004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06328-099D-CDB4-73BC-0B13F7CCC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98623-37CE-9A84-18D4-F4900549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Authorized 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1C373-0677-AF2F-1046-CAEB6DB6C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Add new user</a:t>
            </a:r>
          </a:p>
          <a:p>
            <a:r>
              <a:rPr lang="en-IN" dirty="0"/>
              <a:t>Add new </a:t>
            </a:r>
            <a:r>
              <a:rPr lang="en-IN"/>
              <a:t>Patashala</a:t>
            </a:r>
            <a:endParaRPr lang="en-IN" dirty="0"/>
          </a:p>
          <a:p>
            <a:r>
              <a:rPr lang="en-IN" dirty="0"/>
              <a:t>Enter </a:t>
            </a:r>
            <a:r>
              <a:rPr lang="en-IN" dirty="0" err="1"/>
              <a:t>Varshikam</a:t>
            </a:r>
            <a:r>
              <a:rPr lang="en-IN" dirty="0"/>
              <a:t> Application</a:t>
            </a:r>
          </a:p>
          <a:p>
            <a:r>
              <a:rPr lang="en-IN" dirty="0"/>
              <a:t>Enter </a:t>
            </a:r>
            <a:r>
              <a:rPr lang="en-IN" dirty="0" err="1"/>
              <a:t>Poorthy</a:t>
            </a:r>
            <a:r>
              <a:rPr lang="en-IN" dirty="0"/>
              <a:t> application</a:t>
            </a:r>
          </a:p>
          <a:p>
            <a:endParaRPr lang="en-IN" dirty="0"/>
          </a:p>
          <a:p>
            <a:r>
              <a:rPr lang="en-IN" dirty="0"/>
              <a:t>Enter </a:t>
            </a:r>
            <a:r>
              <a:rPr lang="en-IN" dirty="0" err="1"/>
              <a:t>Varshikam</a:t>
            </a:r>
            <a:r>
              <a:rPr lang="en-IN" dirty="0"/>
              <a:t> Results</a:t>
            </a:r>
          </a:p>
          <a:p>
            <a:r>
              <a:rPr lang="en-IN" dirty="0"/>
              <a:t>Enter </a:t>
            </a:r>
            <a:r>
              <a:rPr lang="en-IN" dirty="0" err="1"/>
              <a:t>Poorthy</a:t>
            </a:r>
            <a:r>
              <a:rPr lang="en-IN" dirty="0"/>
              <a:t> results</a:t>
            </a:r>
          </a:p>
          <a:p>
            <a:r>
              <a:rPr lang="en-IN" dirty="0"/>
              <a:t>Report generation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02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9A06F5-3273-1C4F-EB52-08B767E17EC8}"/>
              </a:ext>
            </a:extLst>
          </p:cNvPr>
          <p:cNvSpPr/>
          <p:nvPr/>
        </p:nvSpPr>
        <p:spPr>
          <a:xfrm>
            <a:off x="0" y="0"/>
            <a:ext cx="10079421" cy="6858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2FDF4-BA00-E57F-4FF8-5270611F5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44" y="2451626"/>
            <a:ext cx="1650804" cy="30211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761BDD-0CCE-30FC-44A4-A1C93EEC39CC}"/>
              </a:ext>
            </a:extLst>
          </p:cNvPr>
          <p:cNvSpPr/>
          <p:nvPr/>
        </p:nvSpPr>
        <p:spPr>
          <a:xfrm>
            <a:off x="2995448" y="471589"/>
            <a:ext cx="6600497" cy="5899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dirty="0"/>
              <a:t>Veda Rakshana Nidhi Trust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DD2A5F-29F4-0E93-232D-89CBFF8CD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448" y="3045818"/>
            <a:ext cx="1762125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92CA79-CB7C-CD53-B1AB-B73DBC5AE0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651" y="1385211"/>
            <a:ext cx="1336941" cy="13369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CFD251-7792-248E-CE65-1D000E2E4D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3828" y="1269020"/>
            <a:ext cx="1233039" cy="15693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93D4988-206E-EEA7-F04E-D1D3477BFC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6611" y="3045817"/>
            <a:ext cx="1059909" cy="148327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97F985-1C6A-3D63-2560-919EC05BB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9070" y="5107363"/>
            <a:ext cx="1183268" cy="15693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1C0D3E-8806-061C-A7C9-0CC289916E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5558" y="5107363"/>
            <a:ext cx="1271309" cy="156932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C1AC78DC-1E1F-8C95-2FBF-2810F26E9BCE}"/>
              </a:ext>
            </a:extLst>
          </p:cNvPr>
          <p:cNvGrpSpPr/>
          <p:nvPr/>
        </p:nvGrpSpPr>
        <p:grpSpPr>
          <a:xfrm>
            <a:off x="1560786" y="70841"/>
            <a:ext cx="6600497" cy="318042"/>
            <a:chOff x="1560786" y="70841"/>
            <a:chExt cx="6600497" cy="31804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17F4907-2AC1-19B1-8402-0E44F306AF8B}"/>
                </a:ext>
              </a:extLst>
            </p:cNvPr>
            <p:cNvSpPr/>
            <p:nvPr/>
          </p:nvSpPr>
          <p:spPr>
            <a:xfrm>
              <a:off x="1560786" y="70841"/>
              <a:ext cx="6600497" cy="31804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 dirty="0">
                <a:solidFill>
                  <a:schemeClr val="tx1"/>
                </a:solidFill>
                <a:highlight>
                  <a:srgbClr val="FF00FF"/>
                </a:highligh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7F09F4D-105A-43EB-D860-4086F8A1915C}"/>
                </a:ext>
              </a:extLst>
            </p:cNvPr>
            <p:cNvSpPr/>
            <p:nvPr/>
          </p:nvSpPr>
          <p:spPr>
            <a:xfrm>
              <a:off x="1653582" y="120638"/>
              <a:ext cx="693683" cy="2312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solidFill>
                    <a:schemeClr val="tx1"/>
                  </a:solidFill>
                </a:rPr>
                <a:t>User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2FDA91-03D4-4C76-2F30-EF98B68F9BB0}"/>
                </a:ext>
              </a:extLst>
            </p:cNvPr>
            <p:cNvSpPr/>
            <p:nvPr/>
          </p:nvSpPr>
          <p:spPr>
            <a:xfrm>
              <a:off x="2550246" y="120638"/>
              <a:ext cx="1185527" cy="231227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err="1">
                  <a:solidFill>
                    <a:schemeClr val="tx1"/>
                  </a:solidFill>
                </a:rPr>
                <a:t>Patashala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66DA40-628C-B2EB-210E-6DB24D70A3B8}"/>
                </a:ext>
              </a:extLst>
            </p:cNvPr>
            <p:cNvSpPr/>
            <p:nvPr/>
          </p:nvSpPr>
          <p:spPr>
            <a:xfrm>
              <a:off x="5683011" y="116474"/>
              <a:ext cx="1287037" cy="2395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err="1">
                  <a:solidFill>
                    <a:schemeClr val="tx1"/>
                  </a:solidFill>
                </a:rPr>
                <a:t>Varshikam</a:t>
              </a:r>
              <a:endParaRPr lang="en-IN" sz="14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C088F2F-4CB4-6B61-8C3C-3E744ED0FBFC}"/>
                </a:ext>
              </a:extLst>
            </p:cNvPr>
            <p:cNvSpPr/>
            <p:nvPr/>
          </p:nvSpPr>
          <p:spPr>
            <a:xfrm>
              <a:off x="3938754" y="116474"/>
              <a:ext cx="1541275" cy="239555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 err="1">
                  <a:solidFill>
                    <a:schemeClr val="tx1"/>
                  </a:solidFill>
                </a:rPr>
                <a:t>Poorthy</a:t>
              </a:r>
              <a:r>
                <a:rPr lang="en-IN" sz="1400" dirty="0">
                  <a:solidFill>
                    <a:schemeClr val="tx1"/>
                  </a:solidFill>
                </a:rPr>
                <a:t> Exam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ED8550-4205-B583-7E4E-2016214E55D2}"/>
              </a:ext>
            </a:extLst>
          </p:cNvPr>
          <p:cNvSpPr/>
          <p:nvPr/>
        </p:nvSpPr>
        <p:spPr>
          <a:xfrm>
            <a:off x="169751" y="809298"/>
            <a:ext cx="1914921" cy="5665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graphicFrame>
        <p:nvGraphicFramePr>
          <p:cNvPr id="32" name="Diagram 31">
            <a:extLst>
              <a:ext uri="{FF2B5EF4-FFF2-40B4-BE49-F238E27FC236}">
                <a16:creationId xmlns:a16="http://schemas.microsoft.com/office/drawing/2014/main" id="{2AB885F8-1EA4-C82C-ADE9-443B28FCD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687782"/>
              </p:ext>
            </p:extLst>
          </p:nvPr>
        </p:nvGraphicFramePr>
        <p:xfrm>
          <a:off x="178034" y="945932"/>
          <a:ext cx="1233039" cy="1235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C9D0E2E7-5733-29B1-83C0-DE90875546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0442847"/>
              </p:ext>
            </p:extLst>
          </p:nvPr>
        </p:nvGraphicFramePr>
        <p:xfrm>
          <a:off x="301126" y="2317824"/>
          <a:ext cx="1233039" cy="1235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5" name="Diagram 34">
            <a:extLst>
              <a:ext uri="{FF2B5EF4-FFF2-40B4-BE49-F238E27FC236}">
                <a16:creationId xmlns:a16="http://schemas.microsoft.com/office/drawing/2014/main" id="{68E55E82-8C3A-AD91-07CA-1256DBFB07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184071"/>
              </p:ext>
            </p:extLst>
          </p:nvPr>
        </p:nvGraphicFramePr>
        <p:xfrm>
          <a:off x="336307" y="3764945"/>
          <a:ext cx="1233039" cy="1235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  <p:graphicFrame>
        <p:nvGraphicFramePr>
          <p:cNvPr id="36" name="Diagram 35">
            <a:extLst>
              <a:ext uri="{FF2B5EF4-FFF2-40B4-BE49-F238E27FC236}">
                <a16:creationId xmlns:a16="http://schemas.microsoft.com/office/drawing/2014/main" id="{51B08B93-5EDC-455E-44D0-2437EF82B9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693472"/>
              </p:ext>
            </p:extLst>
          </p:nvPr>
        </p:nvGraphicFramePr>
        <p:xfrm>
          <a:off x="336307" y="5119659"/>
          <a:ext cx="1233039" cy="1235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4" r:lo="rId25" r:qs="rId26" r:cs="rId27"/>
          </a:graphicData>
        </a:graphic>
      </p:graphicFrame>
    </p:spTree>
    <p:extLst>
      <p:ext uri="{BB962C8B-B14F-4D97-AF65-F5344CB8AC3E}">
        <p14:creationId xmlns:p14="http://schemas.microsoft.com/office/powerpoint/2010/main" val="2758018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CD40-8111-CEC1-63D8-398D8FB41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pPr algn="ctr"/>
            <a:r>
              <a:rPr lang="en-IN" dirty="0"/>
              <a:t>User Management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15BFAB-EAB9-EDFF-5D33-CA76A305052B}"/>
              </a:ext>
            </a:extLst>
          </p:cNvPr>
          <p:cNvGrpSpPr/>
          <p:nvPr/>
        </p:nvGrpSpPr>
        <p:grpSpPr>
          <a:xfrm>
            <a:off x="513542" y="1048914"/>
            <a:ext cx="3597945" cy="369332"/>
            <a:chOff x="478972" y="1524391"/>
            <a:chExt cx="3597945" cy="36933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F69EC5F-EAC2-9FA5-38F3-5D3C29136E98}"/>
                </a:ext>
              </a:extLst>
            </p:cNvPr>
            <p:cNvSpPr txBox="1"/>
            <p:nvPr/>
          </p:nvSpPr>
          <p:spPr>
            <a:xfrm>
              <a:off x="478972" y="1524391"/>
              <a:ext cx="1584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Unique User Id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DBE39B-1DDD-DCE7-27D0-AC73425DD4B1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3B0C21C-E845-4E0D-7C4B-D3E6F4C680A8}"/>
              </a:ext>
            </a:extLst>
          </p:cNvPr>
          <p:cNvGrpSpPr/>
          <p:nvPr/>
        </p:nvGrpSpPr>
        <p:grpSpPr>
          <a:xfrm>
            <a:off x="513542" y="1517391"/>
            <a:ext cx="3597945" cy="369332"/>
            <a:chOff x="478972" y="1524391"/>
            <a:chExt cx="3597945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2920FB-997C-1442-B29C-459ED278DB91}"/>
                </a:ext>
              </a:extLst>
            </p:cNvPr>
            <p:cNvSpPr txBox="1"/>
            <p:nvPr/>
          </p:nvSpPr>
          <p:spPr>
            <a:xfrm>
              <a:off x="478972" y="1524391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Name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FB8D6B-F965-3D7E-0E5F-A357143D9B5F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3C8FAA-5B15-47F1-51A2-29671F3EA740}"/>
              </a:ext>
            </a:extLst>
          </p:cNvPr>
          <p:cNvGrpSpPr/>
          <p:nvPr/>
        </p:nvGrpSpPr>
        <p:grpSpPr>
          <a:xfrm>
            <a:off x="513542" y="1919771"/>
            <a:ext cx="3597945" cy="369332"/>
            <a:chOff x="478972" y="1524391"/>
            <a:chExt cx="3597945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CE85C36-9094-CFB4-E442-3126AA956F87}"/>
                </a:ext>
              </a:extLst>
            </p:cNvPr>
            <p:cNvSpPr txBox="1"/>
            <p:nvPr/>
          </p:nvSpPr>
          <p:spPr>
            <a:xfrm>
              <a:off x="478972" y="1524391"/>
              <a:ext cx="1186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Adhaar No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0FB1F25-CBB8-A180-FD32-E6FCBAD97C4D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E7F3A38-1AB2-A534-A245-AB4340BFA769}"/>
              </a:ext>
            </a:extLst>
          </p:cNvPr>
          <p:cNvGrpSpPr/>
          <p:nvPr/>
        </p:nvGrpSpPr>
        <p:grpSpPr>
          <a:xfrm>
            <a:off x="513542" y="2333037"/>
            <a:ext cx="3597945" cy="369332"/>
            <a:chOff x="478972" y="1524391"/>
            <a:chExt cx="3597945" cy="3693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99C74A-0E10-532B-9F6C-10EC9E156F87}"/>
                </a:ext>
              </a:extLst>
            </p:cNvPr>
            <p:cNvSpPr txBox="1"/>
            <p:nvPr/>
          </p:nvSpPr>
          <p:spPr>
            <a:xfrm>
              <a:off x="478972" y="1524391"/>
              <a:ext cx="11705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Mobile No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DBA57E0-7321-43BD-CE05-AD1568AD41FA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CC6CC29-08EA-FF5D-1875-3A76955AF2C5}"/>
              </a:ext>
            </a:extLst>
          </p:cNvPr>
          <p:cNvGrpSpPr/>
          <p:nvPr/>
        </p:nvGrpSpPr>
        <p:grpSpPr>
          <a:xfrm>
            <a:off x="513542" y="2746303"/>
            <a:ext cx="3597945" cy="369332"/>
            <a:chOff x="478972" y="1524391"/>
            <a:chExt cx="3597945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497FC9-107C-B4CF-F99C-3F9B87856BCE}"/>
                </a:ext>
              </a:extLst>
            </p:cNvPr>
            <p:cNvSpPr txBox="1"/>
            <p:nvPr/>
          </p:nvSpPr>
          <p:spPr>
            <a:xfrm>
              <a:off x="478972" y="1524391"/>
              <a:ext cx="1569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E-mail Address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3F2BE86-8E8D-F249-B5B8-A5C6BE190EE9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8A18B5-9900-66F3-A497-A90E2A065E05}"/>
              </a:ext>
            </a:extLst>
          </p:cNvPr>
          <p:cNvGrpSpPr/>
          <p:nvPr/>
        </p:nvGrpSpPr>
        <p:grpSpPr>
          <a:xfrm>
            <a:off x="513542" y="3159569"/>
            <a:ext cx="3597945" cy="369332"/>
            <a:chOff x="478972" y="1524391"/>
            <a:chExt cx="3597945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04E9E84-7B5F-2B99-C8EC-32C43DC5D059}"/>
                </a:ext>
              </a:extLst>
            </p:cNvPr>
            <p:cNvSpPr txBox="1"/>
            <p:nvPr/>
          </p:nvSpPr>
          <p:spPr>
            <a:xfrm>
              <a:off x="478972" y="1524391"/>
              <a:ext cx="13806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Date of Birth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CE6405A-DAE4-FB9F-0431-1BA3A1914F00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</a:rPr>
                <a:t>DD/MM/YYYY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8AB71BF5-DD26-D20C-D548-66F45C801822}"/>
              </a:ext>
            </a:extLst>
          </p:cNvPr>
          <p:cNvSpPr/>
          <p:nvPr/>
        </p:nvSpPr>
        <p:spPr>
          <a:xfrm>
            <a:off x="9742714" y="1360714"/>
            <a:ext cx="1970314" cy="18719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Photo</a:t>
            </a:r>
          </a:p>
          <a:p>
            <a:pPr algn="ctr"/>
            <a:r>
              <a:rPr lang="en-IN" dirty="0"/>
              <a:t>(Click here to upload)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2D66A4-9D25-E03A-1865-C65E8BD1FA39}"/>
              </a:ext>
            </a:extLst>
          </p:cNvPr>
          <p:cNvGrpSpPr/>
          <p:nvPr/>
        </p:nvGrpSpPr>
        <p:grpSpPr>
          <a:xfrm>
            <a:off x="4297027" y="1097129"/>
            <a:ext cx="3597945" cy="369332"/>
            <a:chOff x="478972" y="1524391"/>
            <a:chExt cx="3597945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8FE27FA-48B0-1674-1DEF-3CE366A2049A}"/>
                </a:ext>
              </a:extLst>
            </p:cNvPr>
            <p:cNvSpPr txBox="1"/>
            <p:nvPr/>
          </p:nvSpPr>
          <p:spPr>
            <a:xfrm>
              <a:off x="478972" y="1524391"/>
              <a:ext cx="1469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Vede &amp; Shaka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9EB2374-426D-2D4E-75C1-FE42CF4949A5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815C92D-E576-8A3C-CB76-565B85217E9F}"/>
              </a:ext>
            </a:extLst>
          </p:cNvPr>
          <p:cNvGrpSpPr/>
          <p:nvPr/>
        </p:nvGrpSpPr>
        <p:grpSpPr>
          <a:xfrm>
            <a:off x="4297027" y="1553547"/>
            <a:ext cx="3597945" cy="369332"/>
            <a:chOff x="478972" y="1524391"/>
            <a:chExt cx="3597945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7BDDC6F-AEAC-EDC5-8599-D0061CE52AE0}"/>
                </a:ext>
              </a:extLst>
            </p:cNvPr>
            <p:cNvSpPr txBox="1"/>
            <p:nvPr/>
          </p:nvSpPr>
          <p:spPr>
            <a:xfrm>
              <a:off x="478972" y="1524391"/>
              <a:ext cx="1021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Gothram</a:t>
              </a:r>
              <a:endParaRPr lang="en-IN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6202185-DD17-AF48-E155-1BE6CCFCC9A3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6F7172-525C-6490-7A5E-09E0EB230DEC}"/>
              </a:ext>
            </a:extLst>
          </p:cNvPr>
          <p:cNvGrpSpPr/>
          <p:nvPr/>
        </p:nvGrpSpPr>
        <p:grpSpPr>
          <a:xfrm>
            <a:off x="4297027" y="1957687"/>
            <a:ext cx="3597945" cy="369332"/>
            <a:chOff x="478972" y="1524391"/>
            <a:chExt cx="3597945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9D6E29B-D76D-B892-104C-E35C10D11F89}"/>
                </a:ext>
              </a:extLst>
            </p:cNvPr>
            <p:cNvSpPr txBox="1"/>
            <p:nvPr/>
          </p:nvSpPr>
          <p:spPr>
            <a:xfrm>
              <a:off x="478972" y="1524391"/>
              <a:ext cx="11032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Soothram</a:t>
              </a:r>
              <a:endParaRPr lang="en-IN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6D3A1CC-5607-194B-11FA-442097601072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028BA03-342B-9BA0-9885-CED7CA2D9029}"/>
              </a:ext>
            </a:extLst>
          </p:cNvPr>
          <p:cNvGrpSpPr/>
          <p:nvPr/>
        </p:nvGrpSpPr>
        <p:grpSpPr>
          <a:xfrm>
            <a:off x="388571" y="3945842"/>
            <a:ext cx="3722916" cy="2099769"/>
            <a:chOff x="478970" y="4035862"/>
            <a:chExt cx="3722916" cy="209976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BC43798-0049-373C-44C2-6C74A1743B15}"/>
                </a:ext>
              </a:extLst>
            </p:cNvPr>
            <p:cNvGrpSpPr/>
            <p:nvPr/>
          </p:nvGrpSpPr>
          <p:grpSpPr>
            <a:xfrm>
              <a:off x="478970" y="4059198"/>
              <a:ext cx="3597945" cy="369332"/>
              <a:chOff x="478972" y="1524391"/>
              <a:chExt cx="3597945" cy="369332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9E6A79-547F-1DFC-C818-D68AA0225A30}"/>
                  </a:ext>
                </a:extLst>
              </p:cNvPr>
              <p:cNvSpPr txBox="1"/>
              <p:nvPr/>
            </p:nvSpPr>
            <p:spPr>
              <a:xfrm>
                <a:off x="478972" y="1524391"/>
                <a:ext cx="17301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Address – Line-1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A35B87E-1E41-AA79-3EF2-99023792B189}"/>
                  </a:ext>
                </a:extLst>
              </p:cNvPr>
              <p:cNvSpPr/>
              <p:nvPr/>
            </p:nvSpPr>
            <p:spPr>
              <a:xfrm>
                <a:off x="2063060" y="1535277"/>
                <a:ext cx="2013857" cy="358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66786C6F-D815-8726-9B64-C806CB6BD81B}"/>
                </a:ext>
              </a:extLst>
            </p:cNvPr>
            <p:cNvGrpSpPr/>
            <p:nvPr/>
          </p:nvGrpSpPr>
          <p:grpSpPr>
            <a:xfrm>
              <a:off x="478970" y="4505512"/>
              <a:ext cx="3597945" cy="369332"/>
              <a:chOff x="478972" y="1524391"/>
              <a:chExt cx="3597945" cy="369332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C70E34-A2B6-33E5-D88F-016F1713D56E}"/>
                  </a:ext>
                </a:extLst>
              </p:cNvPr>
              <p:cNvSpPr txBox="1"/>
              <p:nvPr/>
            </p:nvSpPr>
            <p:spPr>
              <a:xfrm>
                <a:off x="478972" y="1524391"/>
                <a:ext cx="17125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Address Line – 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216171E-79B2-0060-BDC7-C73EA470A6E7}"/>
                  </a:ext>
                </a:extLst>
              </p:cNvPr>
              <p:cNvSpPr/>
              <p:nvPr/>
            </p:nvSpPr>
            <p:spPr>
              <a:xfrm>
                <a:off x="2063060" y="1535277"/>
                <a:ext cx="2013857" cy="358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E4D7085-1153-9FA6-C0E7-9234F1EF8B52}"/>
                </a:ext>
              </a:extLst>
            </p:cNvPr>
            <p:cNvGrpSpPr/>
            <p:nvPr/>
          </p:nvGrpSpPr>
          <p:grpSpPr>
            <a:xfrm>
              <a:off x="478970" y="4896616"/>
              <a:ext cx="3597945" cy="369332"/>
              <a:chOff x="478972" y="1524391"/>
              <a:chExt cx="3597945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FD3609A-CCE5-3FC6-7AF2-0FC2376EF99B}"/>
                  </a:ext>
                </a:extLst>
              </p:cNvPr>
              <p:cNvSpPr txBox="1"/>
              <p:nvPr/>
            </p:nvSpPr>
            <p:spPr>
              <a:xfrm>
                <a:off x="478972" y="1524391"/>
                <a:ext cx="5421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City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146AD16-C424-53E9-56F7-302562A4A598}"/>
                  </a:ext>
                </a:extLst>
              </p:cNvPr>
              <p:cNvSpPr/>
              <p:nvPr/>
            </p:nvSpPr>
            <p:spPr>
              <a:xfrm>
                <a:off x="2063060" y="1535277"/>
                <a:ext cx="2013857" cy="358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8DB79F0-7CB5-3867-F371-5E6086529116}"/>
                </a:ext>
              </a:extLst>
            </p:cNvPr>
            <p:cNvGrpSpPr/>
            <p:nvPr/>
          </p:nvGrpSpPr>
          <p:grpSpPr>
            <a:xfrm>
              <a:off x="478970" y="5309882"/>
              <a:ext cx="3597945" cy="369332"/>
              <a:chOff x="478972" y="1524391"/>
              <a:chExt cx="3597945" cy="369332"/>
            </a:xfrm>
          </p:grpSpPr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D5254B-4653-560F-29DA-B7B33E3AB6E3}"/>
                  </a:ext>
                </a:extLst>
              </p:cNvPr>
              <p:cNvSpPr txBox="1"/>
              <p:nvPr/>
            </p:nvSpPr>
            <p:spPr>
              <a:xfrm>
                <a:off x="478972" y="1524391"/>
                <a:ext cx="662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State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7A707CD-9DC6-A13B-CFC0-AE1C4574ABEC}"/>
                  </a:ext>
                </a:extLst>
              </p:cNvPr>
              <p:cNvSpPr/>
              <p:nvPr/>
            </p:nvSpPr>
            <p:spPr>
              <a:xfrm>
                <a:off x="2063060" y="1535277"/>
                <a:ext cx="2013857" cy="358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7575FF-0A08-C344-DF60-86A57EDA2EF9}"/>
                </a:ext>
              </a:extLst>
            </p:cNvPr>
            <p:cNvGrpSpPr/>
            <p:nvPr/>
          </p:nvGrpSpPr>
          <p:grpSpPr>
            <a:xfrm>
              <a:off x="478970" y="5734034"/>
              <a:ext cx="3597945" cy="369332"/>
              <a:chOff x="478972" y="1524391"/>
              <a:chExt cx="3597945" cy="3693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39A0955-2E08-2C87-FC1B-90E635B900BF}"/>
                  </a:ext>
                </a:extLst>
              </p:cNvPr>
              <p:cNvSpPr txBox="1"/>
              <p:nvPr/>
            </p:nvSpPr>
            <p:spPr>
              <a:xfrm>
                <a:off x="478972" y="1524391"/>
                <a:ext cx="10454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PIN Code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D4895DB7-5EE9-3AA2-52C7-22D4170C050B}"/>
                  </a:ext>
                </a:extLst>
              </p:cNvPr>
              <p:cNvSpPr/>
              <p:nvPr/>
            </p:nvSpPr>
            <p:spPr>
              <a:xfrm>
                <a:off x="2063060" y="1535277"/>
                <a:ext cx="2013857" cy="358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5814B04-E04F-5754-6AA5-806CA17EC117}"/>
                </a:ext>
              </a:extLst>
            </p:cNvPr>
            <p:cNvSpPr/>
            <p:nvPr/>
          </p:nvSpPr>
          <p:spPr>
            <a:xfrm>
              <a:off x="478970" y="4035862"/>
              <a:ext cx="3722916" cy="209976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F13E9B9-D936-E309-BA7E-67E41040EBB8}"/>
              </a:ext>
            </a:extLst>
          </p:cNvPr>
          <p:cNvGrpSpPr/>
          <p:nvPr/>
        </p:nvGrpSpPr>
        <p:grpSpPr>
          <a:xfrm>
            <a:off x="4221459" y="4172325"/>
            <a:ext cx="3749081" cy="2322568"/>
            <a:chOff x="4280306" y="2848147"/>
            <a:chExt cx="3749081" cy="2322568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77E68738-34E9-F7CC-C0E9-E912F21CB44B}"/>
                </a:ext>
              </a:extLst>
            </p:cNvPr>
            <p:cNvGrpSpPr/>
            <p:nvPr/>
          </p:nvGrpSpPr>
          <p:grpSpPr>
            <a:xfrm>
              <a:off x="4297027" y="3230711"/>
              <a:ext cx="3597945" cy="369332"/>
              <a:chOff x="478972" y="1524391"/>
              <a:chExt cx="3597945" cy="369332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9DB30D5-5766-5388-3402-370C06E95E40}"/>
                  </a:ext>
                </a:extLst>
              </p:cNvPr>
              <p:cNvSpPr txBox="1"/>
              <p:nvPr/>
            </p:nvSpPr>
            <p:spPr>
              <a:xfrm>
                <a:off x="478972" y="1524391"/>
                <a:ext cx="898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Is HNY?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A0BBFA1-C3D8-CD29-2055-806637E46787}"/>
                  </a:ext>
                </a:extLst>
              </p:cNvPr>
              <p:cNvSpPr/>
              <p:nvPr/>
            </p:nvSpPr>
            <p:spPr>
              <a:xfrm>
                <a:off x="2063060" y="1535277"/>
                <a:ext cx="2013857" cy="358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>
                    <a:solidFill>
                      <a:schemeClr val="tx1"/>
                    </a:solidFill>
                  </a:rPr>
                  <a:t>Yes / No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B18E8D-4562-2C76-D1EF-CEF0B17B5CCF}"/>
                </a:ext>
              </a:extLst>
            </p:cNvPr>
            <p:cNvGrpSpPr/>
            <p:nvPr/>
          </p:nvGrpSpPr>
          <p:grpSpPr>
            <a:xfrm>
              <a:off x="4280306" y="3616798"/>
              <a:ext cx="3597945" cy="646331"/>
              <a:chOff x="478972" y="1524391"/>
              <a:chExt cx="3597945" cy="646331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3B1A4C48-CCAE-1A03-67C5-11D30E5BC8AE}"/>
                  </a:ext>
                </a:extLst>
              </p:cNvPr>
              <p:cNvSpPr txBox="1"/>
              <p:nvPr/>
            </p:nvSpPr>
            <p:spPr>
              <a:xfrm>
                <a:off x="478972" y="1524391"/>
                <a:ext cx="171912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HNY registration</a:t>
                </a:r>
              </a:p>
              <a:p>
                <a:r>
                  <a:rPr lang="en-IN" dirty="0"/>
                  <a:t>Date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32153AC1-A63F-1605-EE77-AF72A676F1F8}"/>
                  </a:ext>
                </a:extLst>
              </p:cNvPr>
              <p:cNvSpPr/>
              <p:nvPr/>
            </p:nvSpPr>
            <p:spPr>
              <a:xfrm>
                <a:off x="2063060" y="1535277"/>
                <a:ext cx="2013857" cy="358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6D3A53BF-04C9-0AD6-B0C7-F913207CB16A}"/>
                </a:ext>
              </a:extLst>
            </p:cNvPr>
            <p:cNvGrpSpPr/>
            <p:nvPr/>
          </p:nvGrpSpPr>
          <p:grpSpPr>
            <a:xfrm>
              <a:off x="4297027" y="4307615"/>
              <a:ext cx="3597945" cy="369332"/>
              <a:chOff x="478972" y="1524391"/>
              <a:chExt cx="3597945" cy="369332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640089F-A8D6-6655-C55F-EF6AD8EB3D1B}"/>
                  </a:ext>
                </a:extLst>
              </p:cNvPr>
              <p:cNvSpPr txBox="1"/>
              <p:nvPr/>
            </p:nvSpPr>
            <p:spPr>
              <a:xfrm>
                <a:off x="478972" y="1524391"/>
                <a:ext cx="14157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HNY Number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BC8D006-93AB-2C35-7E7D-2EB2C51F2E3C}"/>
                  </a:ext>
                </a:extLst>
              </p:cNvPr>
              <p:cNvSpPr/>
              <p:nvPr/>
            </p:nvSpPr>
            <p:spPr>
              <a:xfrm>
                <a:off x="2063060" y="1535277"/>
                <a:ext cx="2013857" cy="358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DB247238-BFF6-E7BC-BB9D-81014EE9E5E0}"/>
                </a:ext>
              </a:extLst>
            </p:cNvPr>
            <p:cNvGrpSpPr/>
            <p:nvPr/>
          </p:nvGrpSpPr>
          <p:grpSpPr>
            <a:xfrm>
              <a:off x="4297027" y="4721433"/>
              <a:ext cx="3597945" cy="369332"/>
              <a:chOff x="478972" y="1524391"/>
              <a:chExt cx="3597945" cy="369332"/>
            </a:xfrm>
          </p:grpSpPr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6628FD5-8F60-FA0C-0C91-59EAF0498D35}"/>
                  </a:ext>
                </a:extLst>
              </p:cNvPr>
              <p:cNvSpPr txBox="1"/>
              <p:nvPr/>
            </p:nvSpPr>
            <p:spPr>
              <a:xfrm>
                <a:off x="478972" y="1524391"/>
                <a:ext cx="787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dirty="0"/>
                  <a:t>Father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DBFEE3F-AD72-CCB3-3C7B-2A5C3A0C379C}"/>
                  </a:ext>
                </a:extLst>
              </p:cNvPr>
              <p:cNvSpPr/>
              <p:nvPr/>
            </p:nvSpPr>
            <p:spPr>
              <a:xfrm>
                <a:off x="2063060" y="1535277"/>
                <a:ext cx="2013857" cy="35844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600" dirty="0">
                    <a:solidFill>
                      <a:schemeClr val="tx1"/>
                    </a:solidFill>
                  </a:rPr>
                  <a:t>Link to another user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168D970-C850-6920-057C-42D322A9A376}"/>
                </a:ext>
              </a:extLst>
            </p:cNvPr>
            <p:cNvSpPr/>
            <p:nvPr/>
          </p:nvSpPr>
          <p:spPr>
            <a:xfrm>
              <a:off x="4306471" y="2848147"/>
              <a:ext cx="3722916" cy="23225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20024A-DD3E-DE38-151A-4AC0E8C3FEFB}"/>
                </a:ext>
              </a:extLst>
            </p:cNvPr>
            <p:cNvSpPr txBox="1"/>
            <p:nvPr/>
          </p:nvSpPr>
          <p:spPr>
            <a:xfrm>
              <a:off x="4306471" y="2862551"/>
              <a:ext cx="14355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 dirty="0">
                  <a:solidFill>
                    <a:srgbClr val="FF0000"/>
                  </a:solidFill>
                </a:rPr>
                <a:t>HNY Details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6720357A-5B15-40D0-2878-3430F2778658}"/>
              </a:ext>
            </a:extLst>
          </p:cNvPr>
          <p:cNvGrpSpPr/>
          <p:nvPr/>
        </p:nvGrpSpPr>
        <p:grpSpPr>
          <a:xfrm>
            <a:off x="4306469" y="2371505"/>
            <a:ext cx="3597945" cy="646331"/>
            <a:chOff x="478972" y="1524391"/>
            <a:chExt cx="3597945" cy="646331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A0CD91-DB3D-7333-4BBE-9B9B9A284B2F}"/>
                </a:ext>
              </a:extLst>
            </p:cNvPr>
            <p:cNvSpPr txBox="1"/>
            <p:nvPr/>
          </p:nvSpPr>
          <p:spPr>
            <a:xfrm>
              <a:off x="478972" y="1524391"/>
              <a:ext cx="145334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 err="1"/>
                <a:t>Swashaka</a:t>
              </a:r>
              <a:r>
                <a:rPr lang="en-IN" dirty="0"/>
                <a:t> </a:t>
              </a:r>
            </a:p>
            <a:p>
              <a:r>
                <a:rPr lang="en-IN" dirty="0"/>
                <a:t>Confirmed by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319F4867-BD0A-580A-4E9D-2C4752BCDA84}"/>
                </a:ext>
              </a:extLst>
            </p:cNvPr>
            <p:cNvSpPr/>
            <p:nvPr/>
          </p:nvSpPr>
          <p:spPr>
            <a:xfrm>
              <a:off x="2063060" y="1535277"/>
              <a:ext cx="2013857" cy="3584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solidFill>
                    <a:schemeClr val="tx1"/>
                  </a:solidFill>
                </a:rPr>
                <a:t>Link to another user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74B1EFD0-1F0A-8D51-3D7B-9CF0EECDF421}"/>
              </a:ext>
            </a:extLst>
          </p:cNvPr>
          <p:cNvSpPr/>
          <p:nvPr/>
        </p:nvSpPr>
        <p:spPr>
          <a:xfrm>
            <a:off x="9269185" y="3712848"/>
            <a:ext cx="2443843" cy="380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Paatashala details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79E6652-330D-8BC4-DB9B-77BBDE1536A5}"/>
              </a:ext>
            </a:extLst>
          </p:cNvPr>
          <p:cNvSpPr/>
          <p:nvPr/>
        </p:nvSpPr>
        <p:spPr>
          <a:xfrm>
            <a:off x="9269185" y="4217893"/>
            <a:ext cx="2443843" cy="380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Varshikam</a:t>
            </a:r>
            <a:r>
              <a:rPr lang="en-IN" sz="2000" dirty="0">
                <a:solidFill>
                  <a:schemeClr val="tx1"/>
                </a:solidFill>
              </a:rPr>
              <a:t> details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04F4F4B-73CF-2EC3-5C55-2399047A968B}"/>
              </a:ext>
            </a:extLst>
          </p:cNvPr>
          <p:cNvSpPr/>
          <p:nvPr/>
        </p:nvSpPr>
        <p:spPr>
          <a:xfrm>
            <a:off x="9269185" y="4722938"/>
            <a:ext cx="2443843" cy="380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>
                <a:solidFill>
                  <a:schemeClr val="tx1"/>
                </a:solidFill>
              </a:rPr>
              <a:t>Poorthy</a:t>
            </a:r>
            <a:r>
              <a:rPr lang="en-IN" sz="2000" dirty="0">
                <a:solidFill>
                  <a:schemeClr val="tx1"/>
                </a:solidFill>
              </a:rPr>
              <a:t> details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AAFE9C6-B60E-9C65-7518-79C7855B1221}"/>
              </a:ext>
            </a:extLst>
          </p:cNvPr>
          <p:cNvSpPr/>
          <p:nvPr/>
        </p:nvSpPr>
        <p:spPr>
          <a:xfrm>
            <a:off x="9269185" y="5203570"/>
            <a:ext cx="2443843" cy="380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Veda Qualification 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905C53C-68C5-B963-435A-E7C6C9182D37}"/>
              </a:ext>
            </a:extLst>
          </p:cNvPr>
          <p:cNvSpPr/>
          <p:nvPr/>
        </p:nvSpPr>
        <p:spPr>
          <a:xfrm>
            <a:off x="9269185" y="5670939"/>
            <a:ext cx="2443843" cy="380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Sanskrit Qualification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7231FAA-DC0A-306C-FD3B-1D9608FA7302}"/>
              </a:ext>
            </a:extLst>
          </p:cNvPr>
          <p:cNvSpPr/>
          <p:nvPr/>
        </p:nvSpPr>
        <p:spPr>
          <a:xfrm>
            <a:off x="9269185" y="6138308"/>
            <a:ext cx="2443843" cy="380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Bank Details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B5ED4CC9-6748-4DFF-ADF8-CF2AA0B0A3C3}"/>
              </a:ext>
            </a:extLst>
          </p:cNvPr>
          <p:cNvGrpSpPr/>
          <p:nvPr/>
        </p:nvGrpSpPr>
        <p:grpSpPr>
          <a:xfrm>
            <a:off x="4306469" y="2993180"/>
            <a:ext cx="4633287" cy="916550"/>
            <a:chOff x="4306469" y="2993180"/>
            <a:chExt cx="4633287" cy="916550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A56E9EB-C1F7-4987-7586-6B908BF2CEA7}"/>
                </a:ext>
              </a:extLst>
            </p:cNvPr>
            <p:cNvSpPr txBox="1"/>
            <p:nvPr/>
          </p:nvSpPr>
          <p:spPr>
            <a:xfrm>
              <a:off x="4405867" y="3079878"/>
              <a:ext cx="13331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Type of user</a:t>
              </a:r>
            </a:p>
          </p:txBody>
        </p: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B294A5B-B9A4-6E41-E7A1-43868F5BCDE1}"/>
                </a:ext>
              </a:extLst>
            </p:cNvPr>
            <p:cNvGrpSpPr/>
            <p:nvPr/>
          </p:nvGrpSpPr>
          <p:grpSpPr>
            <a:xfrm>
              <a:off x="6031723" y="3028737"/>
              <a:ext cx="1351438" cy="369332"/>
              <a:chOff x="6096000" y="3474269"/>
              <a:chExt cx="1351438" cy="369332"/>
            </a:xfrm>
          </p:grpSpPr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7A074DB8-38D2-2579-5F42-5DDB4B1C6ED2}"/>
                  </a:ext>
                </a:extLst>
              </p:cNvPr>
              <p:cNvSpPr/>
              <p:nvPr/>
            </p:nvSpPr>
            <p:spPr>
              <a:xfrm>
                <a:off x="6096000" y="3613666"/>
                <a:ext cx="152400" cy="9053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CA35C04C-2624-6103-6C4D-19BE475212EE}"/>
                  </a:ext>
                </a:extLst>
              </p:cNvPr>
              <p:cNvSpPr txBox="1"/>
              <p:nvPr/>
            </p:nvSpPr>
            <p:spPr>
              <a:xfrm>
                <a:off x="6302829" y="3474269"/>
                <a:ext cx="114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 err="1"/>
                  <a:t>Vidyaarthi</a:t>
                </a:r>
                <a:endParaRPr lang="en-IN" dirty="0"/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A027AB0-0738-C1AB-DA1E-A52BFE0F6218}"/>
                </a:ext>
              </a:extLst>
            </p:cNvPr>
            <p:cNvGrpSpPr/>
            <p:nvPr/>
          </p:nvGrpSpPr>
          <p:grpSpPr>
            <a:xfrm>
              <a:off x="7585421" y="3060612"/>
              <a:ext cx="1351438" cy="369332"/>
              <a:chOff x="6096000" y="3474269"/>
              <a:chExt cx="1351438" cy="369332"/>
            </a:xfrm>
          </p:grpSpPr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4B8D948-686B-7AE4-E6D6-BEE8621D0EF8}"/>
                  </a:ext>
                </a:extLst>
              </p:cNvPr>
              <p:cNvSpPr/>
              <p:nvPr/>
            </p:nvSpPr>
            <p:spPr>
              <a:xfrm>
                <a:off x="6096000" y="3613666"/>
                <a:ext cx="152400" cy="9053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E665789-8642-50B9-7CE8-03E5CB8AD004}"/>
                  </a:ext>
                </a:extLst>
              </p:cNvPr>
              <p:cNvSpPr txBox="1"/>
              <p:nvPr/>
            </p:nvSpPr>
            <p:spPr>
              <a:xfrm>
                <a:off x="6302829" y="3474269"/>
                <a:ext cx="114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Guru</a:t>
                </a:r>
              </a:p>
            </p:txBody>
          </p:sp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9C140F0C-466D-027E-BC05-8EA2D3AC83F7}"/>
                </a:ext>
              </a:extLst>
            </p:cNvPr>
            <p:cNvGrpSpPr/>
            <p:nvPr/>
          </p:nvGrpSpPr>
          <p:grpSpPr>
            <a:xfrm>
              <a:off x="6053745" y="3501303"/>
              <a:ext cx="1351438" cy="369332"/>
              <a:chOff x="6096000" y="3474269"/>
              <a:chExt cx="1351438" cy="369332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97D9F70B-AE6B-4BBA-ABDC-26674D1E9B09}"/>
                  </a:ext>
                </a:extLst>
              </p:cNvPr>
              <p:cNvSpPr/>
              <p:nvPr/>
            </p:nvSpPr>
            <p:spPr>
              <a:xfrm>
                <a:off x="6096000" y="3613666"/>
                <a:ext cx="152400" cy="9053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96D97593-B136-8DE0-FF9A-27256ABF68FB}"/>
                  </a:ext>
                </a:extLst>
              </p:cNvPr>
              <p:cNvSpPr txBox="1"/>
              <p:nvPr/>
            </p:nvSpPr>
            <p:spPr>
              <a:xfrm>
                <a:off x="6302829" y="3474269"/>
                <a:ext cx="114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Father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B2EACE1-71F9-09D6-1227-3BC919A95648}"/>
                </a:ext>
              </a:extLst>
            </p:cNvPr>
            <p:cNvGrpSpPr/>
            <p:nvPr/>
          </p:nvGrpSpPr>
          <p:grpSpPr>
            <a:xfrm>
              <a:off x="7588318" y="3511015"/>
              <a:ext cx="1351438" cy="369332"/>
              <a:chOff x="6096000" y="3474269"/>
              <a:chExt cx="1351438" cy="36933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E1CAD39C-709E-E713-6380-73501D87E6EE}"/>
                  </a:ext>
                </a:extLst>
              </p:cNvPr>
              <p:cNvSpPr/>
              <p:nvPr/>
            </p:nvSpPr>
            <p:spPr>
              <a:xfrm>
                <a:off x="6096000" y="3613666"/>
                <a:ext cx="152400" cy="9053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B73CA999-6BA8-0DA5-3796-09AAC81168D9}"/>
                  </a:ext>
                </a:extLst>
              </p:cNvPr>
              <p:cNvSpPr txBox="1"/>
              <p:nvPr/>
            </p:nvSpPr>
            <p:spPr>
              <a:xfrm>
                <a:off x="6302829" y="3474269"/>
                <a:ext cx="11446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/>
                  <a:t>Examiner</a:t>
                </a:r>
              </a:p>
            </p:txBody>
          </p:sp>
        </p:grp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AC58C80-1D94-97F4-43A9-7AE011AA42E8}"/>
                </a:ext>
              </a:extLst>
            </p:cNvPr>
            <p:cNvSpPr/>
            <p:nvPr/>
          </p:nvSpPr>
          <p:spPr>
            <a:xfrm>
              <a:off x="4306469" y="2993180"/>
              <a:ext cx="4532731" cy="9165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217904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ADCC4-B8AC-4089-9AD2-32B2AB617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UM -&gt; Paatashala Details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B4B032A-7008-9603-5F41-6A52938A32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38845"/>
              </p:ext>
            </p:extLst>
          </p:nvPr>
        </p:nvGraphicFramePr>
        <p:xfrm>
          <a:off x="997528" y="1448790"/>
          <a:ext cx="9999024" cy="3016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33008">
                  <a:extLst>
                    <a:ext uri="{9D8B030D-6E8A-4147-A177-3AD203B41FA5}">
                      <a16:colId xmlns:a16="http://schemas.microsoft.com/office/drawing/2014/main" val="3695776158"/>
                    </a:ext>
                  </a:extLst>
                </a:gridCol>
                <a:gridCol w="3333008">
                  <a:extLst>
                    <a:ext uri="{9D8B030D-6E8A-4147-A177-3AD203B41FA5}">
                      <a16:colId xmlns:a16="http://schemas.microsoft.com/office/drawing/2014/main" val="4079902486"/>
                    </a:ext>
                  </a:extLst>
                </a:gridCol>
                <a:gridCol w="3333008">
                  <a:extLst>
                    <a:ext uri="{9D8B030D-6E8A-4147-A177-3AD203B41FA5}">
                      <a16:colId xmlns:a16="http://schemas.microsoft.com/office/drawing/2014/main" val="2472587332"/>
                    </a:ext>
                  </a:extLst>
                </a:gridCol>
              </a:tblGrid>
              <a:tr h="754083">
                <a:tc>
                  <a:txBody>
                    <a:bodyPr/>
                    <a:lstStyle/>
                    <a:p>
                      <a:r>
                        <a:rPr lang="en-IN" sz="2400" dirty="0" err="1"/>
                        <a:t>Patashala</a:t>
                      </a:r>
                      <a:r>
                        <a:rPr lang="en-IN" sz="2400" dirty="0"/>
                        <a:t>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Guru</a:t>
                      </a:r>
                      <a:r>
                        <a:rPr lang="en-IN" sz="2400" baseline="0" dirty="0"/>
                        <a:t> / </a:t>
                      </a:r>
                      <a:r>
                        <a:rPr lang="en-IN" sz="2400" baseline="0" dirty="0" err="1"/>
                        <a:t>Adhyapakar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Joining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105051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936573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4918707"/>
                  </a:ext>
                </a:extLst>
              </a:tr>
              <a:tr h="75408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0681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464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4ECD-F256-A171-E918-A700DF770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23"/>
            <a:ext cx="10515600" cy="662781"/>
          </a:xfrm>
        </p:spPr>
        <p:txBody>
          <a:bodyPr>
            <a:normAutofit fontScale="90000"/>
          </a:bodyPr>
          <a:lstStyle/>
          <a:p>
            <a:r>
              <a:rPr lang="en-IN" dirty="0"/>
              <a:t>UM</a:t>
            </a:r>
            <a:r>
              <a:rPr lang="en-IN" baseline="0" dirty="0"/>
              <a:t> -&gt; </a:t>
            </a:r>
            <a:r>
              <a:rPr lang="en-IN" baseline="0" dirty="0" err="1"/>
              <a:t>Varshikam</a:t>
            </a:r>
            <a:r>
              <a:rPr lang="en-IN" baseline="0" dirty="0"/>
              <a:t> Details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4DBCF9D-075C-2116-2858-C794ABE8F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9818" y="0"/>
            <a:ext cx="48723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12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3651</TotalTime>
  <Words>911</Words>
  <Application>Microsoft Office PowerPoint</Application>
  <PresentationFormat>Widescreen</PresentationFormat>
  <Paragraphs>244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Top Level</vt:lpstr>
      <vt:lpstr>User Interface</vt:lpstr>
      <vt:lpstr>External User Interface</vt:lpstr>
      <vt:lpstr>Authorized User Interface</vt:lpstr>
      <vt:lpstr>PowerPoint Presentation</vt:lpstr>
      <vt:lpstr>User Management</vt:lpstr>
      <vt:lpstr>UM -&gt; Paatashala Details</vt:lpstr>
      <vt:lpstr>UM -&gt; Varshikam Details</vt:lpstr>
      <vt:lpstr>UM -&gt; Poorthy Details</vt:lpstr>
      <vt:lpstr>UM -&gt; Veda Qualification</vt:lpstr>
      <vt:lpstr>UM -&gt; Sanskrit Qualification</vt:lpstr>
      <vt:lpstr>UM -&gt; Bank details</vt:lpstr>
      <vt:lpstr>Patashala Management</vt:lpstr>
      <vt:lpstr>Varshikam Exam Management</vt:lpstr>
      <vt:lpstr>Poorthy Exam Management</vt:lpstr>
      <vt:lpstr>New Varshikam</vt:lpstr>
      <vt:lpstr>Life cycle of User</vt:lpstr>
      <vt:lpstr>Demo sequence</vt:lpstr>
      <vt:lpstr>Questions to HYD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Ramakrishnan R</dc:creator>
  <cp:lastModifiedBy>Ramakrishnan R</cp:lastModifiedBy>
  <cp:revision>13</cp:revision>
  <cp:lastPrinted>2025-07-12T10:42:09Z</cp:lastPrinted>
  <dcterms:created xsi:type="dcterms:W3CDTF">2025-06-29T08:12:38Z</dcterms:created>
  <dcterms:modified xsi:type="dcterms:W3CDTF">2025-07-29T10:52:14Z</dcterms:modified>
</cp:coreProperties>
</file>