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d146e8a1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d146e8a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d146e8a1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d146e8a1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d146e8a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d146e8a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d146e8a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d146e8a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d146e8a1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d146e8a1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89178" y="822408"/>
            <a:ext cx="5361300" cy="1448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Research 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09327" y="2354275"/>
            <a:ext cx="6109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6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By,</a:t>
            </a:r>
            <a:endParaRPr b="1" sz="16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6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U.Vageeswari, M.C.A., M.Phil., Ph.D., NET.,</a:t>
            </a:r>
            <a:endParaRPr b="1" sz="16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6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P.Bhuvaneswari M.C.A., M.Phil., M.Ed., (M.A(Sanskrit)).,</a:t>
            </a:r>
            <a:endParaRPr b="1" sz="16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6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J.Seetharaman M.C.A., M.Phil.,</a:t>
            </a:r>
            <a:endParaRPr b="1" sz="16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58900" y="343925"/>
            <a:ext cx="8503500" cy="14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“An AI-driven approach to automate Padacchedam and Sandhi-Vicheda in Sanskrit texts for accurate digital text processing and pedagogy”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2775" y="2049150"/>
            <a:ext cx="81774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its kind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addressing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Padacchedam (reading aid)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Sandhi-Vicheda (linguistic analysis)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Bridges traditional grammar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(Paninian rules) with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AI/ML techniques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high-accuracy word segmentation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existing tools are incomplete or error-prone.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digitization of classical Sanskrit texts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minimal manual intervention.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not only as a research tool but also as a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pedagogical aid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learners and scholars.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Identified Research Gaps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69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large annotated corpora for Sanskrit word segmentation.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rule-based approaches fail in handling multiple valid splits.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integration of grammar (Paninian rules) with machine learning methods.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Insufficient accuracy in current models for Vedic and Classical Sanskrit.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200" y="669925"/>
            <a:ext cx="3834899" cy="28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Proposed Research Components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46825"/>
            <a:ext cx="481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Model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:Combining rule-based model with machine learning (Transformer/seq2seq) Models for padachedam and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Sandhi-Vicheda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Paninian grammar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Corpus Creation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Annotated dataset from Bhagavad Gītā, Rāmāyaṇa, 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authoritative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literature works like virutharathanakaram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grammar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book on various chandas,  sabthamanjari for samasa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and sandhi viveka and samasa kusumavalli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845" y="1363600"/>
            <a:ext cx="4819500" cy="27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Progress Made So Far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561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645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6"/>
              <a:buFont typeface="Times New Roman"/>
              <a:buChar char="●"/>
            </a:pPr>
            <a:r>
              <a:rPr lang="en" sz="1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of  research papers on Sanskrit segmentation.</a:t>
            </a:r>
            <a:br>
              <a:rPr lang="en" sz="1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6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54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6"/>
              <a:buFont typeface="Times New Roman"/>
              <a:buChar char="●"/>
            </a:pPr>
            <a:r>
              <a:rPr lang="en" sz="1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Prototype Python implementation (rule-based + dictionary lookup).</a:t>
            </a:r>
            <a:br>
              <a:rPr lang="en" sz="1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6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Collected sample data from ślokas.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625" y="1265776"/>
            <a:ext cx="2823573" cy="18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Patentability &amp; Publication Status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755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Patentability</a:t>
            </a:r>
            <a:endParaRPr b="1" sz="17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12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41"/>
              <a:buChar char="●"/>
            </a:pPr>
            <a:r>
              <a:rPr lang="en" sz="17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Novelty in </a:t>
            </a:r>
            <a:r>
              <a:rPr b="1" lang="en" sz="17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dual-output hybrid segmentation engine</a:t>
            </a:r>
            <a:r>
              <a:rPr lang="en" sz="17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7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12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1"/>
              <a:buFont typeface="Times New Roman"/>
              <a:buChar char="●"/>
            </a:pPr>
            <a:r>
              <a:rPr lang="en" sz="17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patent scope: “System and Method for Automated Sanskrit Word Segmentation using Hybrid Rule-ML Approach.”</a:t>
            </a:r>
            <a:br>
              <a:rPr lang="en" sz="17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Publication Status</a:t>
            </a:r>
            <a:endParaRPr b="1" sz="17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12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41"/>
              <a:buFont typeface="Times New Roman"/>
              <a:buChar char="●"/>
            </a:pPr>
            <a:r>
              <a:rPr lang="en" sz="17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submission: 2026 Q1</a:t>
            </a:r>
            <a:endParaRPr sz="17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