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72" r:id="rId8"/>
    <p:sldId id="262" r:id="rId9"/>
    <p:sldId id="274" r:id="rId10"/>
    <p:sldId id="263" r:id="rId11"/>
    <p:sldId id="264" r:id="rId12"/>
    <p:sldId id="266" r:id="rId13"/>
    <p:sldId id="267" r:id="rId14"/>
    <p:sldId id="268" r:id="rId15"/>
    <p:sldId id="269" r:id="rId16"/>
    <p:sldId id="270" r:id="rId17"/>
    <p:sldId id="271" r:id="rId18"/>
    <p:sldId id="276" r:id="rId19"/>
    <p:sldId id="278" r:id="rId20"/>
    <p:sldId id="277" r:id="rId21"/>
    <p:sldId id="265" r:id="rId22"/>
    <p:sldId id="275" r:id="rId23"/>
    <p:sldId id="273" r:id="rId2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14" name="タイトル 13"/>
          <p:cNvSpPr>
            <a:spLocks noGrp="1"/>
          </p:cNvSpPr>
          <p:nvPr>
            <p:ph type="ctrTitle"/>
          </p:nvPr>
        </p:nvSpPr>
        <p:spPr>
          <a:xfrm>
            <a:off x="1432560" y="359898"/>
            <a:ext cx="7406640" cy="1472184"/>
          </a:xfrm>
        </p:spPr>
        <p:txBody>
          <a:bodyPr anchor="b"/>
          <a:lstStyle>
            <a:lvl1pPr algn="l">
              <a:defRPr/>
            </a:lvl1pPr>
            <a:extLst/>
          </a:lstStyle>
          <a:p>
            <a:r>
              <a:rPr kumimoji="0" lang="ja-JP" altLang="en-US" smtClean="0"/>
              <a:t>マスター タイトルの書式設定</a:t>
            </a:r>
            <a:endParaRPr kumimoji="0" lang="en-US"/>
          </a:p>
        </p:txBody>
      </p:sp>
      <p:sp>
        <p:nvSpPr>
          <p:cNvPr id="22" name="サブタイトル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ja-JP" altLang="en-US" smtClean="0"/>
              <a:t>マスター サブタイトルの書式設定</a:t>
            </a:r>
            <a:endParaRPr kumimoji="0" lang="en-US"/>
          </a:p>
        </p:txBody>
      </p:sp>
      <p:sp>
        <p:nvSpPr>
          <p:cNvPr id="7" name="日付プレースホルダー 6"/>
          <p:cNvSpPr>
            <a:spLocks noGrp="1"/>
          </p:cNvSpPr>
          <p:nvPr>
            <p:ph type="dt" sz="half" idx="10"/>
          </p:nvPr>
        </p:nvSpPr>
        <p:spPr/>
        <p:txBody>
          <a:bodyPr/>
          <a:lstStyle>
            <a:extLst/>
          </a:lstStyle>
          <a:p>
            <a:fld id="{6FBA50E7-1510-4673-B796-B5C919EF851F}" type="datetimeFigureOut">
              <a:rPr kumimoji="1" lang="ja-JP" altLang="en-US" smtClean="0"/>
              <a:t>2014/3/3</a:t>
            </a:fld>
            <a:endParaRPr kumimoji="1" lang="ja-JP" altLang="en-US"/>
          </a:p>
        </p:txBody>
      </p:sp>
      <p:sp>
        <p:nvSpPr>
          <p:cNvPr id="20" name="フッター プレースホルダー 19"/>
          <p:cNvSpPr>
            <a:spLocks noGrp="1"/>
          </p:cNvSpPr>
          <p:nvPr>
            <p:ph type="ftr" sz="quarter" idx="11"/>
          </p:nvPr>
        </p:nvSpPr>
        <p:spPr/>
        <p:txBody>
          <a:bodyPr/>
          <a:lstStyle>
            <a:extLst/>
          </a:lstStyle>
          <a:p>
            <a:endParaRPr kumimoji="1" lang="ja-JP" altLang="en-US"/>
          </a:p>
        </p:txBody>
      </p:sp>
      <p:sp>
        <p:nvSpPr>
          <p:cNvPr id="10" name="スライド番号プレースホルダー 9"/>
          <p:cNvSpPr>
            <a:spLocks noGrp="1"/>
          </p:cNvSpPr>
          <p:nvPr>
            <p:ph type="sldNum" sz="quarter" idx="12"/>
          </p:nvPr>
        </p:nvSpPr>
        <p:spPr/>
        <p:txBody>
          <a:bodyPr/>
          <a:lstStyle>
            <a:extLst/>
          </a:lstStyle>
          <a:p>
            <a:fld id="{23CA50F1-EBCE-4F7A-B91D-F5A679BD1DA2}" type="slidenum">
              <a:rPr kumimoji="1" lang="ja-JP" altLang="en-US" smtClean="0"/>
              <a:t>‹#›</a:t>
            </a:fld>
            <a:endParaRPr kumimoji="1" lang="ja-JP" altLang="en-US"/>
          </a:p>
        </p:txBody>
      </p:sp>
      <p:sp>
        <p:nvSpPr>
          <p:cNvPr id="8" name="円/楕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円/楕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extLs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fld id="{6FBA50E7-1510-4673-B796-B5C919EF851F}" type="datetimeFigureOut">
              <a:rPr kumimoji="1" lang="ja-JP" altLang="en-US" smtClean="0"/>
              <a:t>2014/3/3</a:t>
            </a:fld>
            <a:endParaRPr kumimoji="1" lang="ja-JP" altLang="en-US"/>
          </a:p>
        </p:txBody>
      </p:sp>
      <p:sp>
        <p:nvSpPr>
          <p:cNvPr id="5" name="フッター プレースホルダー 4"/>
          <p:cNvSpPr>
            <a:spLocks noGrp="1"/>
          </p:cNvSpPr>
          <p:nvPr>
            <p:ph type="ftr" sz="quarter" idx="11"/>
          </p:nvPr>
        </p:nvSpPr>
        <p:spPr/>
        <p:txBody>
          <a:bodyPr/>
          <a:lstStyle>
            <a:extLst/>
          </a:lstStyle>
          <a:p>
            <a:endParaRPr kumimoji="1" lang="ja-JP" altLang="en-US"/>
          </a:p>
        </p:txBody>
      </p:sp>
      <p:sp>
        <p:nvSpPr>
          <p:cNvPr id="6" name="スライド番号プレースホルダー 5"/>
          <p:cNvSpPr>
            <a:spLocks noGrp="1"/>
          </p:cNvSpPr>
          <p:nvPr>
            <p:ph type="sldNum" sz="quarter" idx="12"/>
          </p:nvPr>
        </p:nvSpPr>
        <p:spPr/>
        <p:txBody>
          <a:bodyPr/>
          <a:lstStyle>
            <a:extLst/>
          </a:lstStyle>
          <a:p>
            <a:fld id="{23CA50F1-EBCE-4F7A-B91D-F5A679BD1DA2}"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58000" y="274639"/>
            <a:ext cx="1828800" cy="5851525"/>
          </a:xfrm>
        </p:spPr>
        <p:txBody>
          <a:bodyPr vert="eaVert"/>
          <a:lstStyle>
            <a:extLs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1143000" y="274640"/>
            <a:ext cx="5562600" cy="5851525"/>
          </a:xfrm>
        </p:spPr>
        <p:txBody>
          <a:bodyPr vert="eaVert"/>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fld id="{6FBA50E7-1510-4673-B796-B5C919EF851F}" type="datetimeFigureOut">
              <a:rPr kumimoji="1" lang="ja-JP" altLang="en-US" smtClean="0"/>
              <a:t>2014/3/3</a:t>
            </a:fld>
            <a:endParaRPr kumimoji="1" lang="ja-JP" altLang="en-US"/>
          </a:p>
        </p:txBody>
      </p:sp>
      <p:sp>
        <p:nvSpPr>
          <p:cNvPr id="5" name="フッター プレースホルダー 4"/>
          <p:cNvSpPr>
            <a:spLocks noGrp="1"/>
          </p:cNvSpPr>
          <p:nvPr>
            <p:ph type="ftr" sz="quarter" idx="11"/>
          </p:nvPr>
        </p:nvSpPr>
        <p:spPr/>
        <p:txBody>
          <a:bodyPr/>
          <a:lstStyle>
            <a:extLst/>
          </a:lstStyle>
          <a:p>
            <a:endParaRPr kumimoji="1" lang="ja-JP" altLang="en-US"/>
          </a:p>
        </p:txBody>
      </p:sp>
      <p:sp>
        <p:nvSpPr>
          <p:cNvPr id="6" name="スライド番号プレースホルダー 5"/>
          <p:cNvSpPr>
            <a:spLocks noGrp="1"/>
          </p:cNvSpPr>
          <p:nvPr>
            <p:ph type="sldNum" sz="quarter" idx="12"/>
          </p:nvPr>
        </p:nvSpPr>
        <p:spPr/>
        <p:txBody>
          <a:bodyPr/>
          <a:lstStyle>
            <a:extLst/>
          </a:lstStyle>
          <a:p>
            <a:fld id="{23CA50F1-EBCE-4F7A-B91D-F5A679BD1DA2}"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extLst/>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p:txBody>
          <a:bodyPr/>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fld id="{6FBA50E7-1510-4673-B796-B5C919EF851F}" type="datetimeFigureOut">
              <a:rPr kumimoji="1" lang="ja-JP" altLang="en-US" smtClean="0"/>
              <a:t>2014/3/3</a:t>
            </a:fld>
            <a:endParaRPr kumimoji="1" lang="ja-JP" altLang="en-US"/>
          </a:p>
        </p:txBody>
      </p:sp>
      <p:sp>
        <p:nvSpPr>
          <p:cNvPr id="5" name="フッター プレースホルダー 4"/>
          <p:cNvSpPr>
            <a:spLocks noGrp="1"/>
          </p:cNvSpPr>
          <p:nvPr>
            <p:ph type="ftr" sz="quarter" idx="11"/>
          </p:nvPr>
        </p:nvSpPr>
        <p:spPr/>
        <p:txBody>
          <a:bodyPr/>
          <a:lstStyle>
            <a:extLst/>
          </a:lstStyle>
          <a:p>
            <a:endParaRPr kumimoji="1" lang="ja-JP" altLang="en-US"/>
          </a:p>
        </p:txBody>
      </p:sp>
      <p:sp>
        <p:nvSpPr>
          <p:cNvPr id="6" name="スライド番号プレースホルダー 5"/>
          <p:cNvSpPr>
            <a:spLocks noGrp="1"/>
          </p:cNvSpPr>
          <p:nvPr>
            <p:ph type="sldNum" sz="quarter" idx="12"/>
          </p:nvPr>
        </p:nvSpPr>
        <p:spPr/>
        <p:txBody>
          <a:bodyPr/>
          <a:lstStyle>
            <a:extLst/>
          </a:lstStyle>
          <a:p>
            <a:fld id="{23CA50F1-EBCE-4F7A-B91D-F5A679BD1DA2}"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7" name="正方形/長方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タイトル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p:txBody>
          <a:bodyPr/>
          <a:lstStyle>
            <a:extLst/>
          </a:lstStyle>
          <a:p>
            <a:fld id="{6FBA50E7-1510-4673-B796-B5C919EF851F}" type="datetimeFigureOut">
              <a:rPr kumimoji="1" lang="ja-JP" altLang="en-US" smtClean="0"/>
              <a:t>2014/3/3</a:t>
            </a:fld>
            <a:endParaRPr kumimoji="1" lang="ja-JP" altLang="en-US"/>
          </a:p>
        </p:txBody>
      </p:sp>
      <p:sp>
        <p:nvSpPr>
          <p:cNvPr id="5" name="フッター プレースホルダー 4"/>
          <p:cNvSpPr>
            <a:spLocks noGrp="1"/>
          </p:cNvSpPr>
          <p:nvPr>
            <p:ph type="ftr" sz="quarter" idx="11"/>
          </p:nvPr>
        </p:nvSpPr>
        <p:spPr/>
        <p:txBody>
          <a:bodyPr/>
          <a:lstStyle>
            <a:extLst/>
          </a:lstStyle>
          <a:p>
            <a:endParaRPr kumimoji="1" lang="ja-JP" altLang="en-US"/>
          </a:p>
        </p:txBody>
      </p:sp>
      <p:sp>
        <p:nvSpPr>
          <p:cNvPr id="6" name="スライド番号プレースホルダー 5"/>
          <p:cNvSpPr>
            <a:spLocks noGrp="1"/>
          </p:cNvSpPr>
          <p:nvPr>
            <p:ph type="sldNum" sz="quarter" idx="12"/>
          </p:nvPr>
        </p:nvSpPr>
        <p:spPr/>
        <p:txBody>
          <a:bodyPr/>
          <a:lstStyle>
            <a:extLst/>
          </a:lstStyle>
          <a:p>
            <a:fld id="{23CA50F1-EBCE-4F7A-B91D-F5A679BD1DA2}" type="slidenum">
              <a:rPr kumimoji="1" lang="ja-JP" altLang="en-US" smtClean="0"/>
              <a:t>‹#›</a:t>
            </a:fld>
            <a:endParaRPr kumimoji="1" lang="ja-JP" altLang="en-US"/>
          </a:p>
        </p:txBody>
      </p:sp>
      <p:sp>
        <p:nvSpPr>
          <p:cNvPr id="10" name="正方形/長方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円/楕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円/楕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435608" y="274320"/>
            <a:ext cx="7498080" cy="1143000"/>
          </a:xfrm>
        </p:spPr>
        <p:txBody>
          <a:bodyPr/>
          <a:lstStyle>
            <a:extLst/>
          </a:lstStyle>
          <a:p>
            <a:r>
              <a:rPr kumimoji="0" lang="ja-JP" altLang="en-US" smtClean="0"/>
              <a:t>マスター タイトルの書式設定</a:t>
            </a:r>
            <a:endParaRPr kumimoji="0" lang="en-US"/>
          </a:p>
        </p:txBody>
      </p:sp>
      <p:sp>
        <p:nvSpPr>
          <p:cNvPr id="3" name="コンテンツ プレースホルダー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extLst/>
          </a:lstStyle>
          <a:p>
            <a:fld id="{6FBA50E7-1510-4673-B796-B5C919EF851F}" type="datetimeFigureOut">
              <a:rPr kumimoji="1" lang="ja-JP" altLang="en-US" smtClean="0"/>
              <a:t>2014/3/3</a:t>
            </a:fld>
            <a:endParaRPr kumimoji="1" lang="ja-JP" altLang="en-US"/>
          </a:p>
        </p:txBody>
      </p:sp>
      <p:sp>
        <p:nvSpPr>
          <p:cNvPr id="6" name="フッター プレースホルダー 5"/>
          <p:cNvSpPr>
            <a:spLocks noGrp="1"/>
          </p:cNvSpPr>
          <p:nvPr>
            <p:ph type="ftr" sz="quarter" idx="11"/>
          </p:nvPr>
        </p:nvSpPr>
        <p:spPr/>
        <p:txBody>
          <a:bodyPr/>
          <a:lstStyle>
            <a:extLst/>
          </a:lstStyle>
          <a:p>
            <a:endParaRPr kumimoji="1" lang="ja-JP" altLang="en-US"/>
          </a:p>
        </p:txBody>
      </p:sp>
      <p:sp>
        <p:nvSpPr>
          <p:cNvPr id="7" name="スライド番号プレースホルダー 6"/>
          <p:cNvSpPr>
            <a:spLocks noGrp="1"/>
          </p:cNvSpPr>
          <p:nvPr>
            <p:ph type="sldNum" sz="quarter" idx="12"/>
          </p:nvPr>
        </p:nvSpPr>
        <p:spPr/>
        <p:txBody>
          <a:bodyPr/>
          <a:lstStyle>
            <a:extLst/>
          </a:lstStyle>
          <a:p>
            <a:fld id="{23CA50F1-EBCE-4F7A-B91D-F5A679BD1DA2}"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5" name="コンテンツ プレースホルダー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ー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ー 6"/>
          <p:cNvSpPr>
            <a:spLocks noGrp="1"/>
          </p:cNvSpPr>
          <p:nvPr>
            <p:ph type="dt" sz="half" idx="10"/>
          </p:nvPr>
        </p:nvSpPr>
        <p:spPr/>
        <p:txBody>
          <a:bodyPr/>
          <a:lstStyle>
            <a:extLst/>
          </a:lstStyle>
          <a:p>
            <a:fld id="{6FBA50E7-1510-4673-B796-B5C919EF851F}" type="datetimeFigureOut">
              <a:rPr kumimoji="1" lang="ja-JP" altLang="en-US" smtClean="0"/>
              <a:t>2014/3/3</a:t>
            </a:fld>
            <a:endParaRPr kumimoji="1" lang="ja-JP" altLang="en-US"/>
          </a:p>
        </p:txBody>
      </p:sp>
      <p:sp>
        <p:nvSpPr>
          <p:cNvPr id="8" name="フッター プレースホルダー 7"/>
          <p:cNvSpPr>
            <a:spLocks noGrp="1"/>
          </p:cNvSpPr>
          <p:nvPr>
            <p:ph type="ftr" sz="quarter" idx="11"/>
          </p:nvPr>
        </p:nvSpPr>
        <p:spPr/>
        <p:txBody>
          <a:bodyPr/>
          <a:lstStyle>
            <a:extLst/>
          </a:lstStyle>
          <a:p>
            <a:endParaRPr kumimoji="1" lang="ja-JP" altLang="en-US"/>
          </a:p>
        </p:txBody>
      </p:sp>
      <p:sp>
        <p:nvSpPr>
          <p:cNvPr id="9" name="スライド番号プレースホルダー 8"/>
          <p:cNvSpPr>
            <a:spLocks noGrp="1"/>
          </p:cNvSpPr>
          <p:nvPr>
            <p:ph type="sldNum" sz="quarter" idx="12"/>
          </p:nvPr>
        </p:nvSpPr>
        <p:spPr/>
        <p:txBody>
          <a:bodyPr/>
          <a:lstStyle>
            <a:extLst/>
          </a:lstStyle>
          <a:p>
            <a:fld id="{23CA50F1-EBCE-4F7A-B91D-F5A679BD1DA2}"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1435608" y="274320"/>
            <a:ext cx="7498080" cy="1143000"/>
          </a:xfrm>
        </p:spPr>
        <p:txBody>
          <a:bodyPr anchor="ctr"/>
          <a:lstStyle>
            <a:extLst/>
          </a:lstStyle>
          <a:p>
            <a:r>
              <a:rPr kumimoji="0" lang="ja-JP" altLang="en-US" smtClean="0"/>
              <a:t>マスター タイトルの書式設定</a:t>
            </a:r>
            <a:endParaRPr kumimoji="0" lang="en-US"/>
          </a:p>
        </p:txBody>
      </p:sp>
      <p:sp>
        <p:nvSpPr>
          <p:cNvPr id="3" name="日付プレースホルダー 2"/>
          <p:cNvSpPr>
            <a:spLocks noGrp="1"/>
          </p:cNvSpPr>
          <p:nvPr>
            <p:ph type="dt" sz="half" idx="10"/>
          </p:nvPr>
        </p:nvSpPr>
        <p:spPr/>
        <p:txBody>
          <a:bodyPr/>
          <a:lstStyle>
            <a:extLst/>
          </a:lstStyle>
          <a:p>
            <a:fld id="{6FBA50E7-1510-4673-B796-B5C919EF851F}" type="datetimeFigureOut">
              <a:rPr kumimoji="1" lang="ja-JP" altLang="en-US" smtClean="0"/>
              <a:t>2014/3/3</a:t>
            </a:fld>
            <a:endParaRPr kumimoji="1" lang="ja-JP" altLang="en-US"/>
          </a:p>
        </p:txBody>
      </p:sp>
      <p:sp>
        <p:nvSpPr>
          <p:cNvPr id="4" name="フッター プレースホルダー 3"/>
          <p:cNvSpPr>
            <a:spLocks noGrp="1"/>
          </p:cNvSpPr>
          <p:nvPr>
            <p:ph type="ftr" sz="quarter" idx="11"/>
          </p:nvPr>
        </p:nvSpPr>
        <p:spPr/>
        <p:txBody>
          <a:bodyPr/>
          <a:lstStyle>
            <a:extLst/>
          </a:lstStyle>
          <a:p>
            <a:endParaRPr kumimoji="1" lang="ja-JP" altLang="en-US"/>
          </a:p>
        </p:txBody>
      </p:sp>
      <p:sp>
        <p:nvSpPr>
          <p:cNvPr id="5" name="スライド番号プレースホルダー 4"/>
          <p:cNvSpPr>
            <a:spLocks noGrp="1"/>
          </p:cNvSpPr>
          <p:nvPr>
            <p:ph type="sldNum" sz="quarter" idx="12"/>
          </p:nvPr>
        </p:nvSpPr>
        <p:spPr/>
        <p:txBody>
          <a:bodyPr/>
          <a:lstStyle>
            <a:extLst/>
          </a:lstStyle>
          <a:p>
            <a:fld id="{23CA50F1-EBCE-4F7A-B91D-F5A679BD1DA2}"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正方形/長方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日付プレースホルダー 1"/>
          <p:cNvSpPr>
            <a:spLocks noGrp="1"/>
          </p:cNvSpPr>
          <p:nvPr>
            <p:ph type="dt" sz="half" idx="10"/>
          </p:nvPr>
        </p:nvSpPr>
        <p:spPr/>
        <p:txBody>
          <a:bodyPr/>
          <a:lstStyle>
            <a:extLst/>
          </a:lstStyle>
          <a:p>
            <a:fld id="{6FBA50E7-1510-4673-B796-B5C919EF851F}" type="datetimeFigureOut">
              <a:rPr kumimoji="1" lang="ja-JP" altLang="en-US" smtClean="0"/>
              <a:t>2014/3/3</a:t>
            </a:fld>
            <a:endParaRPr kumimoji="1" lang="ja-JP" altLang="en-US"/>
          </a:p>
        </p:txBody>
      </p:sp>
      <p:sp>
        <p:nvSpPr>
          <p:cNvPr id="3" name="フッター プレースホルダー 2"/>
          <p:cNvSpPr>
            <a:spLocks noGrp="1"/>
          </p:cNvSpPr>
          <p:nvPr>
            <p:ph type="ftr" sz="quarter" idx="11"/>
          </p:nvPr>
        </p:nvSpPr>
        <p:spPr/>
        <p:txBody>
          <a:bodyPr/>
          <a:lstStyle>
            <a:extLst/>
          </a:lstStyle>
          <a:p>
            <a:endParaRPr kumimoji="1" lang="ja-JP" altLang="en-US"/>
          </a:p>
        </p:txBody>
      </p:sp>
      <p:sp>
        <p:nvSpPr>
          <p:cNvPr id="4" name="スライド番号プレースホルダー 3"/>
          <p:cNvSpPr>
            <a:spLocks noGrp="1"/>
          </p:cNvSpPr>
          <p:nvPr>
            <p:ph type="sldNum" sz="quarter" idx="12"/>
          </p:nvPr>
        </p:nvSpPr>
        <p:spPr/>
        <p:txBody>
          <a:bodyPr/>
          <a:lstStyle>
            <a:extLst/>
          </a:lstStyle>
          <a:p>
            <a:fld id="{23CA50F1-EBCE-4F7A-B91D-F5A679BD1DA2}" type="slidenum">
              <a:rPr kumimoji="1" lang="ja-JP" altLang="en-US" smtClean="0"/>
              <a:t>‹#›</a:t>
            </a:fld>
            <a:endParaRPr kumimoji="1" lang="ja-JP" altLang="en-US"/>
          </a:p>
        </p:txBody>
      </p:sp>
      <p:sp>
        <p:nvSpPr>
          <p:cNvPr id="6" name="正方形/長方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extLst/>
          </a:lstStyle>
          <a:p>
            <a:fld id="{6FBA50E7-1510-4673-B796-B5C919EF851F}" type="datetimeFigureOut">
              <a:rPr kumimoji="1" lang="ja-JP" altLang="en-US" smtClean="0"/>
              <a:t>2014/3/3</a:t>
            </a:fld>
            <a:endParaRPr kumimoji="1" lang="ja-JP" altLang="en-US"/>
          </a:p>
        </p:txBody>
      </p:sp>
      <p:sp>
        <p:nvSpPr>
          <p:cNvPr id="6" name="フッター プレースホルダー 5"/>
          <p:cNvSpPr>
            <a:spLocks noGrp="1"/>
          </p:cNvSpPr>
          <p:nvPr>
            <p:ph type="ftr" sz="quarter" idx="11"/>
          </p:nvPr>
        </p:nvSpPr>
        <p:spPr/>
        <p:txBody>
          <a:bodyPr/>
          <a:lstStyle>
            <a:extLst/>
          </a:lstStyle>
          <a:p>
            <a:endParaRPr kumimoji="1" lang="ja-JP" altLang="en-US"/>
          </a:p>
        </p:txBody>
      </p:sp>
      <p:sp>
        <p:nvSpPr>
          <p:cNvPr id="7" name="スライド番号プレースホルダー 6"/>
          <p:cNvSpPr>
            <a:spLocks noGrp="1"/>
          </p:cNvSpPr>
          <p:nvPr>
            <p:ph type="sldNum" sz="quarter" idx="12"/>
          </p:nvPr>
        </p:nvSpPr>
        <p:spPr/>
        <p:txBody>
          <a:bodyPr/>
          <a:lstStyle>
            <a:extLst/>
          </a:lstStyle>
          <a:p>
            <a:fld id="{23CA50F1-EBCE-4F7A-B91D-F5A679BD1DA2}"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ja-JP" altLang="en-US" smtClean="0"/>
              <a:t>マスター タイトルの書式設定</a:t>
            </a:r>
            <a:endParaRPr kumimoji="0" lang="en-US"/>
          </a:p>
        </p:txBody>
      </p:sp>
      <p:sp>
        <p:nvSpPr>
          <p:cNvPr id="5" name="日付プレースホルダー 4"/>
          <p:cNvSpPr>
            <a:spLocks noGrp="1"/>
          </p:cNvSpPr>
          <p:nvPr>
            <p:ph type="dt" sz="half" idx="10"/>
          </p:nvPr>
        </p:nvSpPr>
        <p:spPr/>
        <p:txBody>
          <a:bodyPr/>
          <a:lstStyle>
            <a:extLst/>
          </a:lstStyle>
          <a:p>
            <a:fld id="{6FBA50E7-1510-4673-B796-B5C919EF851F}" type="datetimeFigureOut">
              <a:rPr kumimoji="1" lang="ja-JP" altLang="en-US" smtClean="0"/>
              <a:t>2014/3/3</a:t>
            </a:fld>
            <a:endParaRPr kumimoji="1" lang="ja-JP" altLang="en-US"/>
          </a:p>
        </p:txBody>
      </p:sp>
      <p:sp>
        <p:nvSpPr>
          <p:cNvPr id="6" name="フッター プレースホルダー 5"/>
          <p:cNvSpPr>
            <a:spLocks noGrp="1"/>
          </p:cNvSpPr>
          <p:nvPr>
            <p:ph type="ftr" sz="quarter" idx="11"/>
          </p:nvPr>
        </p:nvSpPr>
        <p:spPr/>
        <p:txBody>
          <a:bodyPr/>
          <a:lstStyle>
            <a:extLst/>
          </a:lstStyle>
          <a:p>
            <a:endParaRPr kumimoji="1" lang="ja-JP" altLang="en-US"/>
          </a:p>
        </p:txBody>
      </p:sp>
      <p:sp>
        <p:nvSpPr>
          <p:cNvPr id="7" name="スライド番号プレースホルダー 6"/>
          <p:cNvSpPr>
            <a:spLocks noGrp="1"/>
          </p:cNvSpPr>
          <p:nvPr>
            <p:ph type="sldNum" sz="quarter" idx="12"/>
          </p:nvPr>
        </p:nvSpPr>
        <p:spPr/>
        <p:txBody>
          <a:bodyPr/>
          <a:lstStyle>
            <a:extLst/>
          </a:lstStyle>
          <a:p>
            <a:fld id="{23CA50F1-EBCE-4F7A-B91D-F5A679BD1DA2}" type="slidenum">
              <a:rPr kumimoji="1" lang="ja-JP" altLang="en-US" smtClean="0"/>
              <a:t>‹#›</a:t>
            </a:fld>
            <a:endParaRPr kumimoji="1" lang="ja-JP" altLang="en-US"/>
          </a:p>
        </p:txBody>
      </p:sp>
      <p:sp>
        <p:nvSpPr>
          <p:cNvPr id="8" name="正方形/長方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図プレースホルダー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ja-JP" altLang="en-US" smtClean="0"/>
              <a:t>アイコンをクリックして図を追加</a:t>
            </a:r>
            <a:endParaRPr kumimoji="0" lang="en-US" dirty="0"/>
          </a:p>
        </p:txBody>
      </p:sp>
      <p:sp>
        <p:nvSpPr>
          <p:cNvPr id="9" name="フローチャート: 処理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フローチャート: 処理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テキスト プレースホルダー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ja-JP" altLang="en-US" smtClean="0"/>
              <a:t>マスター テキストの書式設定</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パイ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円/楕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ドーナツ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正方形/長方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タイトル プレースホルダー 4"/>
          <p:cNvSpPr>
            <a:spLocks noGrp="1"/>
          </p:cNvSpPr>
          <p:nvPr>
            <p:ph type="title"/>
          </p:nvPr>
        </p:nvSpPr>
        <p:spPr>
          <a:xfrm>
            <a:off x="1435608" y="274638"/>
            <a:ext cx="7498080" cy="1143000"/>
          </a:xfrm>
          <a:prstGeom prst="rect">
            <a:avLst/>
          </a:prstGeom>
        </p:spPr>
        <p:txBody>
          <a:bodyPr anchor="ctr">
            <a:normAutofit/>
          </a:bodyPr>
          <a:lstStyle>
            <a:extLst/>
          </a:lstStyle>
          <a:p>
            <a:r>
              <a:rPr kumimoji="0" lang="ja-JP" altLang="en-US" smtClean="0"/>
              <a:t>マスター タイトルの書式設定</a:t>
            </a:r>
            <a:endParaRPr kumimoji="0" lang="en-US"/>
          </a:p>
        </p:txBody>
      </p:sp>
      <p:sp>
        <p:nvSpPr>
          <p:cNvPr id="9" name="テキスト プレースホルダー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24" name="日付プレースホルダー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6FBA50E7-1510-4673-B796-B5C919EF851F}" type="datetimeFigureOut">
              <a:rPr kumimoji="1" lang="ja-JP" altLang="en-US" smtClean="0"/>
              <a:t>2014/3/3</a:t>
            </a:fld>
            <a:endParaRPr kumimoji="1" lang="ja-JP" altLang="en-US"/>
          </a:p>
        </p:txBody>
      </p:sp>
      <p:sp>
        <p:nvSpPr>
          <p:cNvPr id="10" name="フッター プレースホルダー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kumimoji="1" lang="ja-JP" altLang="en-US"/>
          </a:p>
        </p:txBody>
      </p:sp>
      <p:sp>
        <p:nvSpPr>
          <p:cNvPr id="22" name="スライド番号プレースホルダー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23CA50F1-EBCE-4F7A-B91D-F5A679BD1DA2}" type="slidenum">
              <a:rPr kumimoji="1" lang="ja-JP" altLang="en-US" smtClean="0"/>
              <a:t>‹#›</a:t>
            </a:fld>
            <a:endParaRPr kumimoji="1" lang="ja-JP" altLang="en-US"/>
          </a:p>
        </p:txBody>
      </p:sp>
      <p:sp>
        <p:nvSpPr>
          <p:cNvPr id="15" name="正方形/長方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1"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1"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1"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1"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1"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1"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1"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1"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1"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1" sz="2000" kern="1200">
          <a:solidFill>
            <a:schemeClr val="tx1"/>
          </a:solidFill>
          <a:latin typeface="+mn-lt"/>
          <a:ea typeface="+mn-ea"/>
          <a:cs typeface="+mn-cs"/>
        </a:defRPr>
      </a:lvl9pPr>
      <a:extLst/>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ＮＤＫ　導入編</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2014/3/4 </a:t>
            </a:r>
            <a:r>
              <a:rPr kumimoji="1" lang="ja-JP" altLang="en-US" dirty="0" smtClean="0"/>
              <a:t>織田勇冴</a:t>
            </a:r>
            <a:endParaRPr kumimoji="1" lang="ja-JP" altLang="en-US" dirty="0"/>
          </a:p>
        </p:txBody>
      </p:sp>
    </p:spTree>
    <p:extLst>
      <p:ext uri="{BB962C8B-B14F-4D97-AF65-F5344CB8AC3E}">
        <p14:creationId xmlns:p14="http://schemas.microsoft.com/office/powerpoint/2010/main" val="14611728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導入</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9600" dirty="0" err="1" smtClean="0"/>
              <a:t>めんど</a:t>
            </a:r>
            <a:r>
              <a:rPr kumimoji="1" lang="ja-JP" altLang="en-US" sz="9600" dirty="0" smtClean="0"/>
              <a:t>くさいので略</a:t>
            </a:r>
            <a:endParaRPr kumimoji="1" lang="en-US" altLang="ja-JP" sz="9600" dirty="0" smtClean="0"/>
          </a:p>
          <a:p>
            <a:endParaRPr lang="en-US" altLang="ja-JP" sz="2300" dirty="0" smtClean="0"/>
          </a:p>
          <a:p>
            <a:r>
              <a:rPr lang="ja-JP" altLang="en-US" sz="2300" dirty="0" smtClean="0"/>
              <a:t>実際やってみるとそこまで難しくない</a:t>
            </a:r>
            <a:endParaRPr lang="en-US" altLang="ja-JP" sz="2300" dirty="0" smtClean="0"/>
          </a:p>
          <a:p>
            <a:r>
              <a:rPr kumimoji="1" lang="ja-JP" altLang="en-US" sz="2300" dirty="0" smtClean="0"/>
              <a:t>環境設定苦手な自分でも２、３時間ほど</a:t>
            </a:r>
            <a:endParaRPr kumimoji="1" lang="ja-JP" altLang="en-US" sz="2300" dirty="0"/>
          </a:p>
        </p:txBody>
      </p:sp>
    </p:spTree>
    <p:extLst>
      <p:ext uri="{BB962C8B-B14F-4D97-AF65-F5344CB8AC3E}">
        <p14:creationId xmlns:p14="http://schemas.microsoft.com/office/powerpoint/2010/main" val="34317816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Java</a:t>
            </a:r>
            <a:r>
              <a:rPr kumimoji="1" lang="ja-JP" altLang="en-US" dirty="0" smtClean="0"/>
              <a:t>側の書き方</a:t>
            </a:r>
            <a:endParaRPr kumimoji="1" lang="ja-JP" altLang="en-US" dirty="0"/>
          </a:p>
        </p:txBody>
      </p:sp>
      <p:sp>
        <p:nvSpPr>
          <p:cNvPr id="4" name="コンテンツ プレースホルダー 3"/>
          <p:cNvSpPr>
            <a:spLocks noGrp="1"/>
          </p:cNvSpPr>
          <p:nvPr>
            <p:ph idx="1"/>
          </p:nvPr>
        </p:nvSpPr>
        <p:spPr/>
        <p:txBody>
          <a:bodyPr>
            <a:normAutofit fontScale="70000" lnSpcReduction="20000"/>
          </a:bodyPr>
          <a:lstStyle/>
          <a:p>
            <a:pPr marL="82296" indent="0">
              <a:buNone/>
            </a:pPr>
            <a:r>
              <a:rPr lang="en-US" altLang="ja-JP" dirty="0"/>
              <a:t>public class </a:t>
            </a:r>
            <a:r>
              <a:rPr lang="en-US" altLang="ja-JP" dirty="0" err="1"/>
              <a:t>HogeMaking</a:t>
            </a:r>
            <a:r>
              <a:rPr lang="en-US" altLang="ja-JP" dirty="0"/>
              <a:t> {</a:t>
            </a:r>
          </a:p>
          <a:p>
            <a:pPr marL="82296" indent="0">
              <a:buNone/>
            </a:pPr>
            <a:endParaRPr lang="en-US" altLang="ja-JP" dirty="0"/>
          </a:p>
          <a:p>
            <a:pPr marL="82296" indent="0">
              <a:buNone/>
            </a:pPr>
            <a:r>
              <a:rPr lang="en-US" altLang="ja-JP" dirty="0"/>
              <a:t>	static {</a:t>
            </a:r>
          </a:p>
          <a:p>
            <a:pPr marL="82296" indent="0">
              <a:buNone/>
            </a:pPr>
            <a:r>
              <a:rPr lang="en-US" altLang="ja-JP" dirty="0"/>
              <a:t>		</a:t>
            </a:r>
            <a:r>
              <a:rPr lang="en-US" altLang="ja-JP" dirty="0" err="1"/>
              <a:t>System.loadLibrary</a:t>
            </a:r>
            <a:r>
              <a:rPr lang="en-US" altLang="ja-JP" dirty="0"/>
              <a:t>("</a:t>
            </a:r>
            <a:r>
              <a:rPr lang="en-US" altLang="ja-JP" dirty="0" err="1"/>
              <a:t>ndksample</a:t>
            </a:r>
            <a:r>
              <a:rPr lang="en-US" altLang="ja-JP" dirty="0"/>
              <a:t>");</a:t>
            </a:r>
          </a:p>
          <a:p>
            <a:pPr marL="82296" indent="0">
              <a:buNone/>
            </a:pPr>
            <a:r>
              <a:rPr lang="en-US" altLang="ja-JP" dirty="0"/>
              <a:t>	}</a:t>
            </a:r>
          </a:p>
          <a:p>
            <a:pPr marL="82296" indent="0">
              <a:buNone/>
            </a:pPr>
            <a:endParaRPr lang="en-US" altLang="ja-JP" dirty="0"/>
          </a:p>
          <a:p>
            <a:pPr marL="82296" indent="0">
              <a:buNone/>
            </a:pPr>
            <a:r>
              <a:rPr lang="en-US" altLang="ja-JP" dirty="0"/>
              <a:t>	public static native double </a:t>
            </a:r>
            <a:r>
              <a:rPr lang="en-US" altLang="ja-JP" dirty="0" err="1"/>
              <a:t>nativeHoge</a:t>
            </a:r>
            <a:r>
              <a:rPr lang="en-US" altLang="ja-JP" dirty="0"/>
              <a:t>(</a:t>
            </a:r>
            <a:r>
              <a:rPr lang="en-US" altLang="ja-JP" dirty="0" err="1"/>
              <a:t>int</a:t>
            </a:r>
            <a:r>
              <a:rPr lang="en-US" altLang="ja-JP" dirty="0"/>
              <a:t> length);</a:t>
            </a:r>
          </a:p>
          <a:p>
            <a:pPr marL="82296" indent="0">
              <a:buNone/>
            </a:pPr>
            <a:endParaRPr lang="en-US" altLang="ja-JP" dirty="0"/>
          </a:p>
          <a:p>
            <a:pPr marL="82296" indent="0">
              <a:buNone/>
            </a:pPr>
            <a:r>
              <a:rPr lang="en-US" altLang="ja-JP" dirty="0"/>
              <a:t>	double </a:t>
            </a:r>
            <a:r>
              <a:rPr lang="en-US" altLang="ja-JP" dirty="0" err="1"/>
              <a:t>makeHoge</a:t>
            </a:r>
            <a:r>
              <a:rPr lang="en-US" altLang="ja-JP" dirty="0"/>
              <a:t>(</a:t>
            </a:r>
            <a:r>
              <a:rPr lang="en-US" altLang="ja-JP" dirty="0" err="1"/>
              <a:t>int</a:t>
            </a:r>
            <a:r>
              <a:rPr lang="en-US" altLang="ja-JP" dirty="0"/>
              <a:t> length) {</a:t>
            </a:r>
          </a:p>
          <a:p>
            <a:pPr marL="82296" indent="0">
              <a:buNone/>
            </a:pPr>
            <a:r>
              <a:rPr lang="en-US" altLang="ja-JP" dirty="0"/>
              <a:t>		return </a:t>
            </a:r>
            <a:r>
              <a:rPr lang="en-US" altLang="ja-JP" dirty="0" err="1"/>
              <a:t>nativeHoge</a:t>
            </a:r>
            <a:r>
              <a:rPr lang="en-US" altLang="ja-JP" dirty="0"/>
              <a:t>(length);</a:t>
            </a:r>
          </a:p>
          <a:p>
            <a:pPr marL="82296" indent="0">
              <a:buNone/>
            </a:pPr>
            <a:r>
              <a:rPr lang="en-US" altLang="ja-JP" dirty="0"/>
              <a:t>	}</a:t>
            </a:r>
          </a:p>
          <a:p>
            <a:pPr marL="82296" indent="0">
              <a:buNone/>
            </a:pPr>
            <a:r>
              <a:rPr lang="en-US" altLang="ja-JP" dirty="0"/>
              <a:t>}</a:t>
            </a:r>
            <a:endParaRPr kumimoji="1" lang="ja-JP" altLang="en-US" dirty="0"/>
          </a:p>
        </p:txBody>
      </p:sp>
      <p:sp>
        <p:nvSpPr>
          <p:cNvPr id="5" name="角丸四角形吹き出し 4"/>
          <p:cNvSpPr/>
          <p:nvPr/>
        </p:nvSpPr>
        <p:spPr>
          <a:xfrm>
            <a:off x="4932040" y="1268760"/>
            <a:ext cx="3888432" cy="792088"/>
          </a:xfrm>
          <a:prstGeom prst="wedgeRoundRectCallout">
            <a:avLst>
              <a:gd name="adj1" fmla="val -44822"/>
              <a:gd name="adj2" fmla="val 105184"/>
              <a:gd name="adj3" fmla="val 16667"/>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使用するクラスでライブラリをロードする</a:t>
            </a:r>
            <a:endParaRPr kumimoji="1" lang="ja-JP" altLang="en-US" dirty="0">
              <a:solidFill>
                <a:schemeClr val="tx1"/>
              </a:solidFill>
            </a:endParaRPr>
          </a:p>
        </p:txBody>
      </p:sp>
      <p:sp>
        <p:nvSpPr>
          <p:cNvPr id="6" name="角丸四角形吹き出し 5"/>
          <p:cNvSpPr/>
          <p:nvPr/>
        </p:nvSpPr>
        <p:spPr>
          <a:xfrm>
            <a:off x="467544" y="2209206"/>
            <a:ext cx="3888432" cy="792088"/>
          </a:xfrm>
          <a:prstGeom prst="wedgeRoundRectCallout">
            <a:avLst>
              <a:gd name="adj1" fmla="val 40920"/>
              <a:gd name="adj2" fmla="val 115840"/>
              <a:gd name="adj3" fmla="val 16667"/>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a:t>
            </a:r>
            <a:r>
              <a:rPr kumimoji="1" lang="en-US" altLang="ja-JP" dirty="0" smtClean="0">
                <a:solidFill>
                  <a:schemeClr val="tx1"/>
                </a:solidFill>
              </a:rPr>
              <a:t>native</a:t>
            </a:r>
            <a:r>
              <a:rPr kumimoji="1" lang="ja-JP" altLang="en-US" dirty="0" smtClean="0">
                <a:solidFill>
                  <a:schemeClr val="tx1"/>
                </a:solidFill>
              </a:rPr>
              <a:t>」をつけて関数のプロトタイプを宣言する</a:t>
            </a:r>
            <a:endParaRPr kumimoji="1" lang="ja-JP" altLang="en-US" dirty="0">
              <a:solidFill>
                <a:schemeClr val="tx1"/>
              </a:solidFill>
            </a:endParaRPr>
          </a:p>
        </p:txBody>
      </p:sp>
    </p:spTree>
    <p:extLst>
      <p:ext uri="{BB962C8B-B14F-4D97-AF65-F5344CB8AC3E}">
        <p14:creationId xmlns:p14="http://schemas.microsoft.com/office/powerpoint/2010/main" val="404858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Ｃ＋＋側の書き方（ヘッダ）</a:t>
            </a:r>
            <a:endParaRPr kumimoji="1" lang="ja-JP" altLang="en-US" dirty="0"/>
          </a:p>
        </p:txBody>
      </p:sp>
      <p:sp>
        <p:nvSpPr>
          <p:cNvPr id="3" name="コンテンツ プレースホルダー 2"/>
          <p:cNvSpPr>
            <a:spLocks noGrp="1"/>
          </p:cNvSpPr>
          <p:nvPr>
            <p:ph idx="1"/>
          </p:nvPr>
        </p:nvSpPr>
        <p:spPr/>
        <p:txBody>
          <a:bodyPr>
            <a:normAutofit fontScale="32500" lnSpcReduction="20000"/>
          </a:bodyPr>
          <a:lstStyle/>
          <a:p>
            <a:r>
              <a:rPr lang="en-US" altLang="ja-JP" dirty="0">
                <a:solidFill>
                  <a:srgbClr val="3F7F5F"/>
                </a:solidFill>
                <a:latin typeface="ＭＳ ゴシック"/>
                <a:ea typeface="ＭＳ ゴシック"/>
              </a:rPr>
              <a:t>/* DO NOT EDIT THIS FILE - it is machine generated */</a:t>
            </a:r>
          </a:p>
          <a:p>
            <a:r>
              <a:rPr lang="en-US" altLang="ja-JP" b="1" dirty="0">
                <a:solidFill>
                  <a:srgbClr val="7F0055"/>
                </a:solidFill>
                <a:latin typeface="ＭＳ ゴシック"/>
                <a:ea typeface="ＭＳ ゴシック"/>
              </a:rPr>
              <a:t>#include</a:t>
            </a:r>
            <a:r>
              <a:rPr lang="en-US" altLang="ja-JP" b="1" dirty="0">
                <a:solidFill>
                  <a:srgbClr val="000000"/>
                </a:solidFill>
                <a:latin typeface="ＭＳ ゴシック"/>
                <a:ea typeface="ＭＳ ゴシック"/>
              </a:rPr>
              <a:t> </a:t>
            </a:r>
            <a:r>
              <a:rPr lang="en-US" altLang="ja-JP" b="1" dirty="0">
                <a:solidFill>
                  <a:srgbClr val="2A00FF"/>
                </a:solidFill>
                <a:latin typeface="ＭＳ ゴシック"/>
                <a:ea typeface="ＭＳ ゴシック"/>
              </a:rPr>
              <a:t>&lt;</a:t>
            </a:r>
            <a:r>
              <a:rPr lang="en-US" altLang="ja-JP" b="1" dirty="0" err="1">
                <a:solidFill>
                  <a:srgbClr val="2A00FF"/>
                </a:solidFill>
                <a:latin typeface="ＭＳ ゴシック"/>
                <a:ea typeface="ＭＳ ゴシック"/>
              </a:rPr>
              <a:t>jni.h</a:t>
            </a:r>
            <a:r>
              <a:rPr lang="en-US" altLang="ja-JP" b="1" dirty="0">
                <a:solidFill>
                  <a:srgbClr val="2A00FF"/>
                </a:solidFill>
                <a:latin typeface="ＭＳ ゴシック"/>
                <a:ea typeface="ＭＳ ゴシック"/>
              </a:rPr>
              <a:t>&gt;</a:t>
            </a:r>
          </a:p>
          <a:p>
            <a:r>
              <a:rPr lang="en-US" altLang="ja-JP" dirty="0">
                <a:solidFill>
                  <a:srgbClr val="3F7F5F"/>
                </a:solidFill>
                <a:latin typeface="ＭＳ ゴシック"/>
                <a:ea typeface="ＭＳ ゴシック"/>
              </a:rPr>
              <a:t>/* Header for class </a:t>
            </a:r>
            <a:r>
              <a:rPr lang="en-US" altLang="ja-JP" dirty="0" err="1">
                <a:solidFill>
                  <a:srgbClr val="3F7F5F"/>
                </a:solidFill>
                <a:latin typeface="ＭＳ ゴシック"/>
                <a:ea typeface="ＭＳ ゴシック"/>
              </a:rPr>
              <a:t>jp_co_miew_hogespeedtest_HogeMaking</a:t>
            </a:r>
            <a:r>
              <a:rPr lang="en-US" altLang="ja-JP" dirty="0">
                <a:solidFill>
                  <a:srgbClr val="3F7F5F"/>
                </a:solidFill>
                <a:latin typeface="ＭＳ ゴシック"/>
                <a:ea typeface="ＭＳ ゴシック"/>
              </a:rPr>
              <a:t> */</a:t>
            </a:r>
          </a:p>
          <a:p>
            <a:endParaRPr lang="ja-JP" altLang="en-US" dirty="0">
              <a:latin typeface="ＭＳ ゴシック"/>
              <a:ea typeface="ＭＳ ゴシック"/>
            </a:endParaRPr>
          </a:p>
          <a:p>
            <a:r>
              <a:rPr lang="en-US" altLang="ja-JP" b="1" dirty="0">
                <a:solidFill>
                  <a:srgbClr val="7F0055"/>
                </a:solidFill>
                <a:latin typeface="ＭＳ ゴシック"/>
                <a:ea typeface="ＭＳ ゴシック"/>
              </a:rPr>
              <a:t>#</a:t>
            </a:r>
            <a:r>
              <a:rPr lang="en-US" altLang="ja-JP" b="1" dirty="0" err="1">
                <a:solidFill>
                  <a:srgbClr val="7F0055"/>
                </a:solidFill>
                <a:latin typeface="ＭＳ ゴシック"/>
                <a:ea typeface="ＭＳ ゴシック"/>
              </a:rPr>
              <a:t>ifndef</a:t>
            </a:r>
            <a:r>
              <a:rPr lang="en-US" altLang="ja-JP" b="1" dirty="0">
                <a:solidFill>
                  <a:srgbClr val="000000"/>
                </a:solidFill>
                <a:latin typeface="ＭＳ ゴシック"/>
                <a:ea typeface="ＭＳ ゴシック"/>
              </a:rPr>
              <a:t> _</a:t>
            </a:r>
            <a:r>
              <a:rPr lang="en-US" altLang="ja-JP" b="1" dirty="0" err="1">
                <a:solidFill>
                  <a:srgbClr val="000000"/>
                </a:solidFill>
                <a:latin typeface="ＭＳ ゴシック"/>
                <a:ea typeface="ＭＳ ゴシック"/>
              </a:rPr>
              <a:t>Included_jp_co_miew_hogespeedtest_HogeMaking</a:t>
            </a:r>
            <a:endParaRPr lang="en-US" altLang="ja-JP" b="1" dirty="0">
              <a:solidFill>
                <a:srgbClr val="000000"/>
              </a:solidFill>
              <a:latin typeface="ＭＳ ゴシック"/>
              <a:ea typeface="ＭＳ ゴシック"/>
            </a:endParaRPr>
          </a:p>
          <a:p>
            <a:r>
              <a:rPr lang="en-US" altLang="ja-JP" b="1" dirty="0">
                <a:solidFill>
                  <a:srgbClr val="7F0055"/>
                </a:solidFill>
                <a:latin typeface="ＭＳ ゴシック"/>
                <a:ea typeface="ＭＳ ゴシック"/>
              </a:rPr>
              <a:t>#define</a:t>
            </a:r>
            <a:r>
              <a:rPr lang="en-US" altLang="ja-JP" b="1" dirty="0">
                <a:solidFill>
                  <a:srgbClr val="000000"/>
                </a:solidFill>
                <a:latin typeface="ＭＳ ゴシック"/>
                <a:ea typeface="ＭＳ ゴシック"/>
              </a:rPr>
              <a:t> _</a:t>
            </a:r>
            <a:r>
              <a:rPr lang="en-US" altLang="ja-JP" b="1" dirty="0" err="1">
                <a:solidFill>
                  <a:srgbClr val="000000"/>
                </a:solidFill>
                <a:latin typeface="ＭＳ ゴシック"/>
                <a:ea typeface="ＭＳ ゴシック"/>
              </a:rPr>
              <a:t>Included_jp_co_miew_hogespeedtest_HogeMaking</a:t>
            </a:r>
            <a:endParaRPr lang="en-US" altLang="ja-JP" b="1" dirty="0">
              <a:solidFill>
                <a:srgbClr val="000000"/>
              </a:solidFill>
              <a:latin typeface="ＭＳ ゴシック"/>
              <a:ea typeface="ＭＳ ゴシック"/>
            </a:endParaRPr>
          </a:p>
          <a:p>
            <a:r>
              <a:rPr lang="en-US" altLang="ja-JP" b="1" dirty="0">
                <a:solidFill>
                  <a:srgbClr val="7F0055"/>
                </a:solidFill>
                <a:latin typeface="ＭＳ ゴシック"/>
                <a:ea typeface="ＭＳ ゴシック"/>
              </a:rPr>
              <a:t>#</a:t>
            </a:r>
            <a:r>
              <a:rPr lang="en-US" altLang="ja-JP" b="1" dirty="0" err="1">
                <a:solidFill>
                  <a:srgbClr val="7F0055"/>
                </a:solidFill>
                <a:latin typeface="ＭＳ ゴシック"/>
                <a:ea typeface="ＭＳ ゴシック"/>
              </a:rPr>
              <a:t>ifdef</a:t>
            </a:r>
            <a:r>
              <a:rPr lang="en-US" altLang="ja-JP" b="1" dirty="0">
                <a:solidFill>
                  <a:srgbClr val="000000"/>
                </a:solidFill>
                <a:latin typeface="ＭＳ ゴシック"/>
                <a:ea typeface="ＭＳ ゴシック"/>
              </a:rPr>
              <a:t> __</a:t>
            </a:r>
            <a:r>
              <a:rPr lang="en-US" altLang="ja-JP" b="1" dirty="0" err="1">
                <a:solidFill>
                  <a:srgbClr val="000000"/>
                </a:solidFill>
                <a:latin typeface="ＭＳ ゴシック"/>
                <a:ea typeface="ＭＳ ゴシック"/>
              </a:rPr>
              <a:t>cplusplus</a:t>
            </a:r>
            <a:endParaRPr lang="en-US" altLang="ja-JP" b="1" dirty="0">
              <a:solidFill>
                <a:srgbClr val="000000"/>
              </a:solidFill>
              <a:latin typeface="ＭＳ ゴシック"/>
              <a:ea typeface="ＭＳ ゴシック"/>
            </a:endParaRPr>
          </a:p>
          <a:p>
            <a:r>
              <a:rPr lang="en-US" altLang="ja-JP" b="1" dirty="0">
                <a:solidFill>
                  <a:srgbClr val="7F0055"/>
                </a:solidFill>
                <a:latin typeface="ＭＳ ゴシック"/>
                <a:ea typeface="ＭＳ ゴシック"/>
              </a:rPr>
              <a:t>extern</a:t>
            </a:r>
            <a:r>
              <a:rPr lang="en-US" altLang="ja-JP" b="1" dirty="0">
                <a:solidFill>
                  <a:srgbClr val="000000"/>
                </a:solidFill>
                <a:latin typeface="ＭＳ ゴシック"/>
                <a:ea typeface="ＭＳ ゴシック"/>
              </a:rPr>
              <a:t> </a:t>
            </a:r>
            <a:r>
              <a:rPr lang="en-US" altLang="ja-JP" b="1" dirty="0">
                <a:solidFill>
                  <a:srgbClr val="2A00FF"/>
                </a:solidFill>
                <a:latin typeface="ＭＳ ゴシック"/>
                <a:ea typeface="ＭＳ ゴシック"/>
              </a:rPr>
              <a:t>"C"</a:t>
            </a:r>
            <a:r>
              <a:rPr lang="en-US" altLang="ja-JP" b="1" dirty="0">
                <a:solidFill>
                  <a:srgbClr val="000000"/>
                </a:solidFill>
                <a:latin typeface="ＭＳ ゴシック"/>
                <a:ea typeface="ＭＳ ゴシック"/>
              </a:rPr>
              <a:t> {</a:t>
            </a:r>
          </a:p>
          <a:p>
            <a:r>
              <a:rPr lang="en-US" altLang="ja-JP" b="1" dirty="0">
                <a:solidFill>
                  <a:srgbClr val="7F0055"/>
                </a:solidFill>
                <a:latin typeface="ＭＳ ゴシック"/>
                <a:ea typeface="ＭＳ ゴシック"/>
              </a:rPr>
              <a:t>#</a:t>
            </a:r>
            <a:r>
              <a:rPr lang="en-US" altLang="ja-JP" b="1" dirty="0" err="1">
                <a:solidFill>
                  <a:srgbClr val="7F0055"/>
                </a:solidFill>
                <a:latin typeface="ＭＳ ゴシック"/>
                <a:ea typeface="ＭＳ ゴシック"/>
              </a:rPr>
              <a:t>endif</a:t>
            </a:r>
            <a:endParaRPr lang="en-US" altLang="ja-JP" b="1" dirty="0">
              <a:solidFill>
                <a:srgbClr val="7F0055"/>
              </a:solidFill>
              <a:latin typeface="ＭＳ ゴシック"/>
              <a:ea typeface="ＭＳ ゴシック"/>
            </a:endParaRPr>
          </a:p>
          <a:p>
            <a:r>
              <a:rPr lang="en-US" altLang="ja-JP" dirty="0">
                <a:solidFill>
                  <a:srgbClr val="3F7F5F"/>
                </a:solidFill>
                <a:latin typeface="ＭＳ ゴシック"/>
                <a:ea typeface="ＭＳ ゴシック"/>
              </a:rPr>
              <a:t>/*</a:t>
            </a:r>
          </a:p>
          <a:p>
            <a:r>
              <a:rPr lang="en-US" altLang="ja-JP" dirty="0">
                <a:solidFill>
                  <a:srgbClr val="3F7F5F"/>
                </a:solidFill>
                <a:latin typeface="ＭＳ ゴシック"/>
                <a:ea typeface="ＭＳ ゴシック"/>
              </a:rPr>
              <a:t> * Class:     </a:t>
            </a:r>
            <a:r>
              <a:rPr lang="en-US" altLang="ja-JP" dirty="0" err="1">
                <a:solidFill>
                  <a:srgbClr val="3F7F5F"/>
                </a:solidFill>
                <a:latin typeface="ＭＳ ゴシック"/>
                <a:ea typeface="ＭＳ ゴシック"/>
              </a:rPr>
              <a:t>jp_co_miew_hogespeedtest_HogeMaking</a:t>
            </a:r>
            <a:endParaRPr lang="en-US" altLang="ja-JP" dirty="0">
              <a:solidFill>
                <a:srgbClr val="3F7F5F"/>
              </a:solidFill>
              <a:latin typeface="ＭＳ ゴシック"/>
              <a:ea typeface="ＭＳ ゴシック"/>
            </a:endParaRPr>
          </a:p>
          <a:p>
            <a:r>
              <a:rPr lang="en-US" altLang="ja-JP" dirty="0">
                <a:solidFill>
                  <a:srgbClr val="3F7F5F"/>
                </a:solidFill>
                <a:latin typeface="ＭＳ ゴシック"/>
                <a:ea typeface="ＭＳ ゴシック"/>
              </a:rPr>
              <a:t> * Method:    </a:t>
            </a:r>
            <a:r>
              <a:rPr lang="en-US" altLang="ja-JP" dirty="0" err="1">
                <a:solidFill>
                  <a:srgbClr val="3F7F5F"/>
                </a:solidFill>
                <a:latin typeface="ＭＳ ゴシック"/>
                <a:ea typeface="ＭＳ ゴシック"/>
              </a:rPr>
              <a:t>nativeHoge</a:t>
            </a:r>
            <a:endParaRPr lang="en-US" altLang="ja-JP" dirty="0">
              <a:solidFill>
                <a:srgbClr val="3F7F5F"/>
              </a:solidFill>
              <a:latin typeface="ＭＳ ゴシック"/>
              <a:ea typeface="ＭＳ ゴシック"/>
            </a:endParaRPr>
          </a:p>
          <a:p>
            <a:r>
              <a:rPr lang="en-US" altLang="ja-JP" dirty="0">
                <a:solidFill>
                  <a:srgbClr val="3F7F5F"/>
                </a:solidFill>
                <a:latin typeface="ＭＳ ゴシック"/>
                <a:ea typeface="ＭＳ ゴシック"/>
              </a:rPr>
              <a:t> * Signature: (I)D</a:t>
            </a:r>
          </a:p>
          <a:p>
            <a:r>
              <a:rPr lang="ja-JP" altLang="en-US" dirty="0">
                <a:solidFill>
                  <a:srgbClr val="3F7F5F"/>
                </a:solidFill>
                <a:latin typeface="ＭＳ ゴシック"/>
                <a:ea typeface="ＭＳ ゴシック"/>
              </a:rPr>
              <a:t> *</a:t>
            </a:r>
            <a:r>
              <a:rPr lang="en-US" altLang="ja-JP" dirty="0">
                <a:solidFill>
                  <a:srgbClr val="3F7F5F"/>
                </a:solidFill>
                <a:latin typeface="ＭＳ ゴシック"/>
                <a:ea typeface="ＭＳ ゴシック"/>
              </a:rPr>
              <a:t>/</a:t>
            </a:r>
          </a:p>
          <a:p>
            <a:r>
              <a:rPr lang="en-US" altLang="ja-JP" dirty="0">
                <a:solidFill>
                  <a:srgbClr val="000000"/>
                </a:solidFill>
                <a:highlight>
                  <a:srgbClr val="D4D4D4"/>
                </a:highlight>
                <a:latin typeface="ＭＳ ゴシック"/>
                <a:ea typeface="ＭＳ ゴシック"/>
              </a:rPr>
              <a:t>JNIEXPORT </a:t>
            </a:r>
            <a:r>
              <a:rPr lang="en-US" altLang="ja-JP" dirty="0" err="1">
                <a:solidFill>
                  <a:srgbClr val="005032"/>
                </a:solidFill>
                <a:highlight>
                  <a:srgbClr val="D4D4D4"/>
                </a:highlight>
                <a:latin typeface="ＭＳ ゴシック"/>
                <a:ea typeface="ＭＳ ゴシック"/>
              </a:rPr>
              <a:t>jdouble</a:t>
            </a:r>
            <a:r>
              <a:rPr lang="en-US" altLang="ja-JP" dirty="0">
                <a:solidFill>
                  <a:srgbClr val="000000"/>
                </a:solidFill>
                <a:highlight>
                  <a:srgbClr val="D4D4D4"/>
                </a:highlight>
                <a:latin typeface="ＭＳ ゴシック"/>
                <a:ea typeface="ＭＳ ゴシック"/>
              </a:rPr>
              <a:t> JNICALL </a:t>
            </a:r>
            <a:r>
              <a:rPr lang="en-US" altLang="ja-JP" b="1" dirty="0" err="1">
                <a:solidFill>
                  <a:srgbClr val="000000"/>
                </a:solidFill>
                <a:highlight>
                  <a:srgbClr val="D4D4D4"/>
                </a:highlight>
                <a:latin typeface="ＭＳ ゴシック"/>
                <a:ea typeface="ＭＳ ゴシック"/>
              </a:rPr>
              <a:t>Java_jp_co_miew_hogespeedtest_HogeMaking_nativeHoge</a:t>
            </a:r>
            <a:endParaRPr lang="en-US" altLang="ja-JP" b="1" dirty="0">
              <a:solidFill>
                <a:srgbClr val="000000"/>
              </a:solidFill>
              <a:highlight>
                <a:srgbClr val="D4D4D4"/>
              </a:highlight>
              <a:latin typeface="ＭＳ ゴシック"/>
              <a:ea typeface="ＭＳ ゴシック"/>
            </a:endParaRPr>
          </a:p>
          <a:p>
            <a:r>
              <a:rPr lang="en-US" altLang="ja-JP" dirty="0">
                <a:solidFill>
                  <a:srgbClr val="000000"/>
                </a:solidFill>
                <a:latin typeface="ＭＳ ゴシック"/>
                <a:ea typeface="ＭＳ ゴシック"/>
              </a:rPr>
              <a:t>  (</a:t>
            </a:r>
            <a:r>
              <a:rPr lang="en-US" altLang="ja-JP" dirty="0" err="1">
                <a:solidFill>
                  <a:srgbClr val="005032"/>
                </a:solidFill>
                <a:latin typeface="ＭＳ ゴシック"/>
                <a:ea typeface="ＭＳ ゴシック"/>
              </a:rPr>
              <a:t>JNIEnv</a:t>
            </a:r>
            <a:r>
              <a:rPr lang="en-US" altLang="ja-JP" dirty="0">
                <a:solidFill>
                  <a:srgbClr val="000000"/>
                </a:solidFill>
                <a:latin typeface="ＭＳ ゴシック"/>
                <a:ea typeface="ＭＳ ゴシック"/>
              </a:rPr>
              <a:t> *, </a:t>
            </a:r>
            <a:r>
              <a:rPr lang="en-US" altLang="ja-JP" dirty="0" err="1">
                <a:solidFill>
                  <a:srgbClr val="005032"/>
                </a:solidFill>
                <a:latin typeface="ＭＳ ゴシック"/>
                <a:ea typeface="ＭＳ ゴシック"/>
              </a:rPr>
              <a:t>jclass</a:t>
            </a:r>
            <a:r>
              <a:rPr lang="en-US" altLang="ja-JP" dirty="0">
                <a:solidFill>
                  <a:srgbClr val="000000"/>
                </a:solidFill>
                <a:latin typeface="ＭＳ ゴシック"/>
                <a:ea typeface="ＭＳ ゴシック"/>
              </a:rPr>
              <a:t>, </a:t>
            </a:r>
            <a:r>
              <a:rPr lang="en-US" altLang="ja-JP" dirty="0" err="1">
                <a:solidFill>
                  <a:srgbClr val="005032"/>
                </a:solidFill>
                <a:latin typeface="ＭＳ ゴシック"/>
                <a:ea typeface="ＭＳ ゴシック"/>
              </a:rPr>
              <a:t>jint</a:t>
            </a:r>
            <a:r>
              <a:rPr lang="en-US" altLang="ja-JP" dirty="0">
                <a:solidFill>
                  <a:srgbClr val="000000"/>
                </a:solidFill>
                <a:latin typeface="ＭＳ ゴシック"/>
                <a:ea typeface="ＭＳ ゴシック"/>
              </a:rPr>
              <a:t>);</a:t>
            </a:r>
          </a:p>
          <a:p>
            <a:endParaRPr lang="ja-JP" altLang="en-US" dirty="0">
              <a:latin typeface="ＭＳ ゴシック"/>
              <a:ea typeface="ＭＳ ゴシック"/>
            </a:endParaRPr>
          </a:p>
          <a:p>
            <a:r>
              <a:rPr lang="en-US" altLang="ja-JP" b="1" dirty="0">
                <a:solidFill>
                  <a:srgbClr val="7F0055"/>
                </a:solidFill>
                <a:latin typeface="ＭＳ ゴシック"/>
                <a:ea typeface="ＭＳ ゴシック"/>
              </a:rPr>
              <a:t>#</a:t>
            </a:r>
            <a:r>
              <a:rPr lang="en-US" altLang="ja-JP" b="1" dirty="0" err="1">
                <a:solidFill>
                  <a:srgbClr val="7F0055"/>
                </a:solidFill>
                <a:latin typeface="ＭＳ ゴシック"/>
                <a:ea typeface="ＭＳ ゴシック"/>
              </a:rPr>
              <a:t>ifdef</a:t>
            </a:r>
            <a:r>
              <a:rPr lang="en-US" altLang="ja-JP" b="1" dirty="0">
                <a:solidFill>
                  <a:srgbClr val="000000"/>
                </a:solidFill>
                <a:latin typeface="ＭＳ ゴシック"/>
                <a:ea typeface="ＭＳ ゴシック"/>
              </a:rPr>
              <a:t> __</a:t>
            </a:r>
            <a:r>
              <a:rPr lang="en-US" altLang="ja-JP" b="1" dirty="0" err="1">
                <a:solidFill>
                  <a:srgbClr val="000000"/>
                </a:solidFill>
                <a:latin typeface="ＭＳ ゴシック"/>
                <a:ea typeface="ＭＳ ゴシック"/>
              </a:rPr>
              <a:t>cplusplus</a:t>
            </a:r>
            <a:endParaRPr lang="en-US" altLang="ja-JP" b="1" dirty="0">
              <a:solidFill>
                <a:srgbClr val="000000"/>
              </a:solidFill>
              <a:latin typeface="ＭＳ ゴシック"/>
              <a:ea typeface="ＭＳ ゴシック"/>
            </a:endParaRPr>
          </a:p>
          <a:p>
            <a:r>
              <a:rPr lang="en-US" altLang="ja-JP" dirty="0">
                <a:solidFill>
                  <a:srgbClr val="000000"/>
                </a:solidFill>
                <a:latin typeface="ＭＳ ゴシック"/>
                <a:ea typeface="ＭＳ ゴシック"/>
              </a:rPr>
              <a:t>}</a:t>
            </a:r>
          </a:p>
          <a:p>
            <a:r>
              <a:rPr lang="en-US" altLang="ja-JP" b="1" dirty="0">
                <a:solidFill>
                  <a:srgbClr val="7F0055"/>
                </a:solidFill>
                <a:latin typeface="ＭＳ ゴシック"/>
                <a:ea typeface="ＭＳ ゴシック"/>
              </a:rPr>
              <a:t>#</a:t>
            </a:r>
            <a:r>
              <a:rPr lang="en-US" altLang="ja-JP" b="1" dirty="0" err="1">
                <a:solidFill>
                  <a:srgbClr val="7F0055"/>
                </a:solidFill>
                <a:latin typeface="ＭＳ ゴシック"/>
                <a:ea typeface="ＭＳ ゴシック"/>
              </a:rPr>
              <a:t>endif</a:t>
            </a:r>
            <a:endParaRPr lang="en-US" altLang="ja-JP" b="1" dirty="0">
              <a:solidFill>
                <a:srgbClr val="7F0055"/>
              </a:solidFill>
              <a:latin typeface="ＭＳ ゴシック"/>
              <a:ea typeface="ＭＳ ゴシック"/>
            </a:endParaRPr>
          </a:p>
          <a:p>
            <a:r>
              <a:rPr lang="en-US" altLang="ja-JP" b="1" dirty="0">
                <a:solidFill>
                  <a:srgbClr val="7F0055"/>
                </a:solidFill>
                <a:latin typeface="ＭＳ ゴシック"/>
                <a:ea typeface="ＭＳ ゴシック"/>
              </a:rPr>
              <a:t>#</a:t>
            </a:r>
            <a:r>
              <a:rPr lang="en-US" altLang="ja-JP" b="1" dirty="0" err="1">
                <a:solidFill>
                  <a:srgbClr val="7F0055"/>
                </a:solidFill>
                <a:latin typeface="ＭＳ ゴシック"/>
                <a:ea typeface="ＭＳ ゴシック"/>
              </a:rPr>
              <a:t>endif</a:t>
            </a:r>
            <a:endParaRPr lang="en-US" altLang="ja-JP" b="1" dirty="0">
              <a:solidFill>
                <a:srgbClr val="7F0055"/>
              </a:solidFill>
              <a:latin typeface="ＭＳ ゴシック"/>
              <a:ea typeface="ＭＳ ゴシック"/>
            </a:endParaRPr>
          </a:p>
          <a:p>
            <a:pPr marL="82296" indent="0">
              <a:buNone/>
            </a:pPr>
            <a:endParaRPr kumimoji="1" lang="ja-JP" altLang="en-US" dirty="0"/>
          </a:p>
        </p:txBody>
      </p:sp>
      <p:sp>
        <p:nvSpPr>
          <p:cNvPr id="4" name="爆発 1 3"/>
          <p:cNvSpPr/>
          <p:nvPr/>
        </p:nvSpPr>
        <p:spPr>
          <a:xfrm>
            <a:off x="251520" y="1556792"/>
            <a:ext cx="8640960" cy="3960440"/>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0" dirty="0" smtClean="0"/>
              <a:t>難しい！</a:t>
            </a:r>
            <a:endParaRPr kumimoji="1" lang="ja-JP" altLang="en-US" sz="8000" dirty="0"/>
          </a:p>
        </p:txBody>
      </p:sp>
    </p:spTree>
    <p:extLst>
      <p:ext uri="{BB962C8B-B14F-4D97-AF65-F5344CB8AC3E}">
        <p14:creationId xmlns:p14="http://schemas.microsoft.com/office/powerpoint/2010/main" val="2042255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でも大丈夫！</a:t>
            </a:r>
            <a:endParaRPr kumimoji="1" lang="ja-JP" altLang="en-US" dirty="0"/>
          </a:p>
        </p:txBody>
      </p:sp>
      <p:sp>
        <p:nvSpPr>
          <p:cNvPr id="3" name="コンテンツ プレースホルダー 2"/>
          <p:cNvSpPr>
            <a:spLocks noGrp="1"/>
          </p:cNvSpPr>
          <p:nvPr>
            <p:ph idx="1"/>
          </p:nvPr>
        </p:nvSpPr>
        <p:spPr/>
        <p:txBody>
          <a:bodyPr/>
          <a:lstStyle/>
          <a:p>
            <a:endParaRPr kumimoji="1" lang="en-US" altLang="ja-JP" dirty="0" smtClean="0"/>
          </a:p>
          <a:p>
            <a:r>
              <a:rPr lang="en-US" altLang="ja-JP" dirty="0" smtClean="0"/>
              <a:t>Java</a:t>
            </a:r>
            <a:r>
              <a:rPr lang="ja-JP" altLang="en-US" dirty="0" smtClean="0"/>
              <a:t>のプログラムを書けば</a:t>
            </a:r>
            <a:r>
              <a:rPr kumimoji="1" lang="ja-JP" altLang="en-US" dirty="0" smtClean="0"/>
              <a:t>ヘッダは自動生成できるので簡単</a:t>
            </a:r>
            <a:endParaRPr kumimoji="1" lang="en-US" altLang="ja-JP" dirty="0" smtClean="0"/>
          </a:p>
        </p:txBody>
      </p:sp>
    </p:spTree>
    <p:extLst>
      <p:ext uri="{BB962C8B-B14F-4D97-AF65-F5344CB8AC3E}">
        <p14:creationId xmlns:p14="http://schemas.microsoft.com/office/powerpoint/2010/main" val="12579856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Ｃ＋＋の書き方（本体）</a:t>
            </a:r>
            <a:endParaRPr kumimoji="1" lang="ja-JP" altLang="en-US" dirty="0"/>
          </a:p>
        </p:txBody>
      </p:sp>
      <p:sp>
        <p:nvSpPr>
          <p:cNvPr id="3" name="コンテンツ プレースホルダー 2"/>
          <p:cNvSpPr>
            <a:spLocks noGrp="1"/>
          </p:cNvSpPr>
          <p:nvPr>
            <p:ph idx="1"/>
          </p:nvPr>
        </p:nvSpPr>
        <p:spPr/>
        <p:txBody>
          <a:bodyPr>
            <a:normAutofit fontScale="85000" lnSpcReduction="10000"/>
          </a:bodyPr>
          <a:lstStyle/>
          <a:p>
            <a:r>
              <a:rPr lang="en-US" altLang="ja-JP" b="1" dirty="0">
                <a:solidFill>
                  <a:srgbClr val="7F0055"/>
                </a:solidFill>
                <a:latin typeface="ＭＳ ゴシック"/>
                <a:ea typeface="ＭＳ ゴシック"/>
              </a:rPr>
              <a:t>#include</a:t>
            </a:r>
            <a:r>
              <a:rPr lang="en-US" altLang="ja-JP" b="1" dirty="0">
                <a:solidFill>
                  <a:srgbClr val="000000"/>
                </a:solidFill>
                <a:latin typeface="ＭＳ ゴシック"/>
                <a:ea typeface="ＭＳ ゴシック"/>
              </a:rPr>
              <a:t> </a:t>
            </a:r>
            <a:r>
              <a:rPr lang="en-US" altLang="ja-JP" b="1" dirty="0">
                <a:solidFill>
                  <a:srgbClr val="2A00FF"/>
                </a:solidFill>
                <a:latin typeface="ＭＳ ゴシック"/>
                <a:ea typeface="ＭＳ ゴシック"/>
              </a:rPr>
              <a:t>&lt;</a:t>
            </a:r>
            <a:r>
              <a:rPr lang="en-US" altLang="ja-JP" b="1" dirty="0" err="1">
                <a:solidFill>
                  <a:srgbClr val="2A00FF"/>
                </a:solidFill>
                <a:latin typeface="ＭＳ ゴシック"/>
                <a:ea typeface="ＭＳ ゴシック"/>
              </a:rPr>
              <a:t>jni.h</a:t>
            </a:r>
            <a:r>
              <a:rPr lang="en-US" altLang="ja-JP" b="1" dirty="0">
                <a:solidFill>
                  <a:srgbClr val="2A00FF"/>
                </a:solidFill>
                <a:latin typeface="ＭＳ ゴシック"/>
                <a:ea typeface="ＭＳ ゴシック"/>
              </a:rPr>
              <a:t>&gt;</a:t>
            </a:r>
          </a:p>
          <a:p>
            <a:r>
              <a:rPr lang="en-US" altLang="ja-JP" b="1" dirty="0">
                <a:solidFill>
                  <a:srgbClr val="7F0055"/>
                </a:solidFill>
                <a:latin typeface="ＭＳ ゴシック"/>
                <a:ea typeface="ＭＳ ゴシック"/>
              </a:rPr>
              <a:t>#include</a:t>
            </a:r>
            <a:r>
              <a:rPr lang="en-US" altLang="ja-JP" b="1" dirty="0">
                <a:solidFill>
                  <a:srgbClr val="000000"/>
                </a:solidFill>
                <a:latin typeface="ＭＳ ゴシック"/>
                <a:ea typeface="ＭＳ ゴシック"/>
              </a:rPr>
              <a:t> </a:t>
            </a:r>
            <a:r>
              <a:rPr lang="en-US" altLang="ja-JP" b="1" dirty="0">
                <a:solidFill>
                  <a:srgbClr val="2A00FF"/>
                </a:solidFill>
                <a:latin typeface="ＭＳ ゴシック"/>
                <a:ea typeface="ＭＳ ゴシック"/>
              </a:rPr>
              <a:t>"</a:t>
            </a:r>
            <a:r>
              <a:rPr lang="en-US" altLang="ja-JP" b="1" dirty="0" err="1">
                <a:solidFill>
                  <a:srgbClr val="2A00FF"/>
                </a:solidFill>
                <a:latin typeface="ＭＳ ゴシック"/>
                <a:ea typeface="ＭＳ ゴシック"/>
              </a:rPr>
              <a:t>jp_co_miew_hogespeedtest_HogeMaking.h</a:t>
            </a:r>
            <a:r>
              <a:rPr lang="en-US" altLang="ja-JP" b="1" dirty="0">
                <a:solidFill>
                  <a:srgbClr val="2A00FF"/>
                </a:solidFill>
                <a:latin typeface="ＭＳ ゴシック"/>
                <a:ea typeface="ＭＳ ゴシック"/>
              </a:rPr>
              <a:t>"</a:t>
            </a:r>
          </a:p>
          <a:p>
            <a:pPr marL="82296" indent="0">
              <a:buNone/>
            </a:pPr>
            <a:endParaRPr lang="ja-JP" altLang="en-US" dirty="0">
              <a:latin typeface="ＭＳ ゴシック"/>
              <a:ea typeface="ＭＳ ゴシック"/>
            </a:endParaRPr>
          </a:p>
          <a:p>
            <a:r>
              <a:rPr lang="en-US" altLang="ja-JP" dirty="0">
                <a:solidFill>
                  <a:srgbClr val="000000"/>
                </a:solidFill>
                <a:latin typeface="ＭＳ ゴシック"/>
                <a:ea typeface="ＭＳ ゴシック"/>
              </a:rPr>
              <a:t>JNIEXPORT </a:t>
            </a:r>
            <a:r>
              <a:rPr lang="en-US" altLang="ja-JP" dirty="0" err="1">
                <a:solidFill>
                  <a:srgbClr val="005032"/>
                </a:solidFill>
                <a:latin typeface="ＭＳ ゴシック"/>
                <a:ea typeface="ＭＳ ゴシック"/>
              </a:rPr>
              <a:t>jdouble</a:t>
            </a:r>
            <a:r>
              <a:rPr lang="en-US" altLang="ja-JP" dirty="0">
                <a:solidFill>
                  <a:srgbClr val="000000"/>
                </a:solidFill>
                <a:latin typeface="ＭＳ ゴシック"/>
                <a:ea typeface="ＭＳ ゴシック"/>
              </a:rPr>
              <a:t> JNICALL </a:t>
            </a:r>
            <a:r>
              <a:rPr lang="en-US" altLang="ja-JP" b="1" dirty="0" err="1">
                <a:solidFill>
                  <a:srgbClr val="000000"/>
                </a:solidFill>
                <a:latin typeface="ＭＳ ゴシック"/>
                <a:ea typeface="ＭＳ ゴシック"/>
              </a:rPr>
              <a:t>Java_jp_co_miew_hogespeedtest_HogeMaking_nativeHoge</a:t>
            </a:r>
            <a:endParaRPr lang="en-US" altLang="ja-JP" b="1" dirty="0">
              <a:solidFill>
                <a:srgbClr val="000000"/>
              </a:solidFill>
              <a:latin typeface="ＭＳ ゴシック"/>
              <a:ea typeface="ＭＳ ゴシック"/>
            </a:endParaRPr>
          </a:p>
          <a:p>
            <a:r>
              <a:rPr lang="en-US" altLang="ja-JP" dirty="0">
                <a:solidFill>
                  <a:srgbClr val="000000"/>
                </a:solidFill>
                <a:latin typeface="ＭＳ ゴシック"/>
                <a:ea typeface="ＭＳ ゴシック"/>
              </a:rPr>
              <a:t>  (</a:t>
            </a:r>
            <a:r>
              <a:rPr lang="en-US" altLang="ja-JP" dirty="0" err="1">
                <a:solidFill>
                  <a:srgbClr val="005032"/>
                </a:solidFill>
                <a:latin typeface="ＭＳ ゴシック"/>
                <a:ea typeface="ＭＳ ゴシック"/>
              </a:rPr>
              <a:t>JNIEnv</a:t>
            </a:r>
            <a:r>
              <a:rPr lang="en-US" altLang="ja-JP" dirty="0">
                <a:solidFill>
                  <a:srgbClr val="000000"/>
                </a:solidFill>
                <a:latin typeface="ＭＳ ゴシック"/>
                <a:ea typeface="ＭＳ ゴシック"/>
              </a:rPr>
              <a:t> *, </a:t>
            </a:r>
            <a:r>
              <a:rPr lang="en-US" altLang="ja-JP" dirty="0" err="1">
                <a:solidFill>
                  <a:srgbClr val="005032"/>
                </a:solidFill>
                <a:latin typeface="ＭＳ ゴシック"/>
                <a:ea typeface="ＭＳ ゴシック"/>
              </a:rPr>
              <a:t>jclass</a:t>
            </a:r>
            <a:r>
              <a:rPr lang="en-US" altLang="ja-JP" dirty="0">
                <a:solidFill>
                  <a:srgbClr val="000000"/>
                </a:solidFill>
                <a:latin typeface="ＭＳ ゴシック"/>
                <a:ea typeface="ＭＳ ゴシック"/>
              </a:rPr>
              <a:t>, </a:t>
            </a:r>
            <a:r>
              <a:rPr lang="en-US" altLang="ja-JP" dirty="0" err="1">
                <a:solidFill>
                  <a:srgbClr val="005032"/>
                </a:solidFill>
                <a:latin typeface="ＭＳ ゴシック"/>
                <a:ea typeface="ＭＳ ゴシック"/>
              </a:rPr>
              <a:t>jint</a:t>
            </a:r>
            <a:r>
              <a:rPr lang="en-US" altLang="ja-JP" dirty="0">
                <a:solidFill>
                  <a:srgbClr val="000000"/>
                </a:solidFill>
                <a:latin typeface="ＭＳ ゴシック"/>
                <a:ea typeface="ＭＳ ゴシック"/>
              </a:rPr>
              <a:t> </a:t>
            </a:r>
            <a:r>
              <a:rPr lang="en-US" altLang="ja-JP" dirty="0">
                <a:solidFill>
                  <a:srgbClr val="000000"/>
                </a:solidFill>
                <a:highlight>
                  <a:srgbClr val="D4D4D4"/>
                </a:highlight>
                <a:latin typeface="ＭＳ ゴシック"/>
                <a:ea typeface="ＭＳ ゴシック"/>
              </a:rPr>
              <a:t>length){</a:t>
            </a:r>
          </a:p>
          <a:p>
            <a:endParaRPr lang="ja-JP" altLang="en-US" dirty="0">
              <a:latin typeface="ＭＳ ゴシック"/>
              <a:ea typeface="ＭＳ ゴシック"/>
            </a:endParaRPr>
          </a:p>
          <a:p>
            <a:pPr lvl="2"/>
            <a:r>
              <a:rPr lang="ja-JP" altLang="en-US" dirty="0" smtClean="0">
                <a:latin typeface="ＭＳ ゴシック"/>
                <a:ea typeface="ＭＳ ゴシック"/>
              </a:rPr>
              <a:t>ここにプログラムを書く</a:t>
            </a:r>
            <a:endParaRPr lang="ja-JP" altLang="en-US" dirty="0">
              <a:latin typeface="ＭＳ ゴシック"/>
              <a:ea typeface="ＭＳ ゴシック"/>
            </a:endParaRPr>
          </a:p>
          <a:p>
            <a:r>
              <a:rPr lang="en-US" altLang="ja-JP" dirty="0">
                <a:solidFill>
                  <a:srgbClr val="000000"/>
                </a:solidFill>
                <a:latin typeface="ＭＳ ゴシック"/>
                <a:ea typeface="ＭＳ ゴシック"/>
              </a:rPr>
              <a:t>}</a:t>
            </a:r>
          </a:p>
          <a:p>
            <a:endParaRPr kumimoji="1" lang="ja-JP" altLang="en-US" dirty="0"/>
          </a:p>
        </p:txBody>
      </p:sp>
      <p:sp>
        <p:nvSpPr>
          <p:cNvPr id="4" name="円/楕円 3"/>
          <p:cNvSpPr/>
          <p:nvPr/>
        </p:nvSpPr>
        <p:spPr>
          <a:xfrm>
            <a:off x="1115616" y="2924944"/>
            <a:ext cx="8028384" cy="23042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89756" y="2597623"/>
            <a:ext cx="2051720" cy="954107"/>
          </a:xfrm>
          <a:prstGeom prst="rect">
            <a:avLst/>
          </a:prstGeom>
          <a:noFill/>
        </p:spPr>
        <p:txBody>
          <a:bodyPr wrap="square" rtlCol="0">
            <a:spAutoFit/>
          </a:bodyPr>
          <a:lstStyle/>
          <a:p>
            <a:r>
              <a:rPr kumimoji="1" lang="ja-JP" altLang="en-US" sz="2800" dirty="0" smtClean="0"/>
              <a:t>ヘッダから</a:t>
            </a:r>
            <a:endParaRPr kumimoji="1" lang="en-US" altLang="ja-JP" sz="2800" dirty="0" smtClean="0"/>
          </a:p>
          <a:p>
            <a:pPr algn="ctr"/>
            <a:r>
              <a:rPr kumimoji="1" lang="ja-JP" altLang="en-US" sz="2800" dirty="0" smtClean="0"/>
              <a:t>コピペ</a:t>
            </a:r>
            <a:endParaRPr kumimoji="1" lang="ja-JP" altLang="en-US" sz="2800" dirty="0"/>
          </a:p>
        </p:txBody>
      </p:sp>
    </p:spTree>
    <p:extLst>
      <p:ext uri="{BB962C8B-B14F-4D97-AF65-F5344CB8AC3E}">
        <p14:creationId xmlns:p14="http://schemas.microsoft.com/office/powerpoint/2010/main" val="30032523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簡単！！！</a:t>
            </a:r>
            <a:endParaRPr kumimoji="1" lang="ja-JP" altLang="en-US" dirty="0"/>
          </a:p>
        </p:txBody>
      </p:sp>
      <p:sp>
        <p:nvSpPr>
          <p:cNvPr id="3" name="コンテンツ プレースホルダー 2"/>
          <p:cNvSpPr>
            <a:spLocks noGrp="1"/>
          </p:cNvSpPr>
          <p:nvPr>
            <p:ph idx="1"/>
          </p:nvPr>
        </p:nvSpPr>
        <p:spPr/>
        <p:txBody>
          <a:bodyPr/>
          <a:lstStyle/>
          <a:p>
            <a:endParaRPr kumimoji="1" lang="en-US" altLang="ja-JP" dirty="0" smtClean="0"/>
          </a:p>
          <a:p>
            <a:endParaRPr lang="en-US" altLang="ja-JP" dirty="0"/>
          </a:p>
          <a:p>
            <a:endParaRPr kumimoji="1" lang="en-US" altLang="ja-JP" dirty="0" smtClean="0"/>
          </a:p>
          <a:p>
            <a:r>
              <a:rPr kumimoji="1" lang="ja-JP" altLang="en-US" dirty="0" smtClean="0"/>
              <a:t>では肝心の速度は？</a:t>
            </a:r>
            <a:endParaRPr kumimoji="1" lang="ja-JP" altLang="en-US" dirty="0"/>
          </a:p>
        </p:txBody>
      </p:sp>
    </p:spTree>
    <p:extLst>
      <p:ext uri="{BB962C8B-B14F-4D97-AF65-F5344CB8AC3E}">
        <p14:creationId xmlns:p14="http://schemas.microsoft.com/office/powerpoint/2010/main" val="23699827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A</a:t>
            </a:r>
            <a:r>
              <a:rPr kumimoji="1" lang="ja-JP" altLang="en-US" dirty="0" smtClean="0"/>
              <a:t>がもし</a:t>
            </a:r>
            <a:r>
              <a:rPr kumimoji="1" lang="en-US" altLang="ja-JP" dirty="0" smtClean="0"/>
              <a:t>1</a:t>
            </a:r>
            <a:r>
              <a:rPr kumimoji="1" lang="ja-JP" altLang="en-US" dirty="0" smtClean="0"/>
              <a:t>より大きかったら</a:t>
            </a:r>
            <a:r>
              <a:rPr kumimoji="1" lang="en-US" altLang="ja-JP" dirty="0" smtClean="0"/>
              <a:t>2</a:t>
            </a:r>
            <a:r>
              <a:rPr kumimoji="1" lang="ja-JP" altLang="en-US" dirty="0" smtClean="0"/>
              <a:t>で割り、</a:t>
            </a:r>
            <a:r>
              <a:rPr lang="ja-JP" altLang="en-US" dirty="0"/>
              <a:t>そうで</a:t>
            </a:r>
            <a:r>
              <a:rPr lang="ja-JP" altLang="en-US" dirty="0" smtClean="0"/>
              <a:t>なかったら</a:t>
            </a:r>
            <a:r>
              <a:rPr lang="en-US" altLang="ja-JP" dirty="0" smtClean="0"/>
              <a:t>3.14</a:t>
            </a:r>
            <a:r>
              <a:rPr lang="ja-JP" altLang="en-US" dirty="0" smtClean="0"/>
              <a:t>をかけるという操作を１億回繰り返す</a:t>
            </a:r>
            <a:endParaRPr lang="en-US" altLang="ja-JP" dirty="0" smtClean="0"/>
          </a:p>
          <a:p>
            <a:endParaRPr kumimoji="1" lang="en-US" altLang="ja-JP" dirty="0" smtClean="0"/>
          </a:p>
          <a:p>
            <a:r>
              <a:rPr lang="en-US" altLang="ja-JP" dirty="0"/>
              <a:t>Java </a:t>
            </a:r>
            <a:r>
              <a:rPr lang="en-US" altLang="ja-JP" dirty="0" smtClean="0"/>
              <a:t>5200ms</a:t>
            </a:r>
            <a:endParaRPr kumimoji="1" lang="en-US" altLang="ja-JP" dirty="0"/>
          </a:p>
          <a:p>
            <a:endParaRPr lang="en-US" altLang="ja-JP" dirty="0" smtClean="0"/>
          </a:p>
          <a:p>
            <a:r>
              <a:rPr lang="ja-JP" altLang="en-US" sz="5400" dirty="0" smtClean="0"/>
              <a:t>ＮＤＫ　</a:t>
            </a:r>
            <a:r>
              <a:rPr lang="en-US" altLang="ja-JP" sz="5400" b="1" dirty="0" smtClean="0">
                <a:solidFill>
                  <a:srgbClr val="FF0000"/>
                </a:solidFill>
              </a:rPr>
              <a:t>1400ms</a:t>
            </a:r>
          </a:p>
        </p:txBody>
      </p:sp>
    </p:spTree>
    <p:extLst>
      <p:ext uri="{BB962C8B-B14F-4D97-AF65-F5344CB8AC3E}">
        <p14:creationId xmlns:p14="http://schemas.microsoft.com/office/powerpoint/2010/main" val="1975920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03648" y="2492896"/>
            <a:ext cx="7498080" cy="1899928"/>
          </a:xfrm>
        </p:spPr>
        <p:txBody>
          <a:bodyPr>
            <a:normAutofit/>
          </a:bodyPr>
          <a:lstStyle/>
          <a:p>
            <a:pPr algn="ctr"/>
            <a:r>
              <a:rPr lang="ja-JP" altLang="en-US" dirty="0" smtClean="0"/>
              <a:t>でも呼び出しオーバーヘッド</a:t>
            </a:r>
            <a:r>
              <a:rPr lang="en-US" altLang="ja-JP" dirty="0" smtClean="0"/>
              <a:t/>
            </a:r>
            <a:br>
              <a:rPr lang="en-US" altLang="ja-JP" dirty="0" smtClean="0"/>
            </a:br>
            <a:r>
              <a:rPr lang="ja-JP" altLang="en-US" dirty="0" smtClean="0"/>
              <a:t>大きいんでしょう？</a:t>
            </a:r>
            <a:endParaRPr kumimoji="1" lang="ja-JP" altLang="en-US" dirty="0"/>
          </a:p>
        </p:txBody>
      </p:sp>
    </p:spTree>
    <p:extLst>
      <p:ext uri="{BB962C8B-B14F-4D97-AF65-F5344CB8AC3E}">
        <p14:creationId xmlns:p14="http://schemas.microsoft.com/office/powerpoint/2010/main" val="31165424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p:cNvSpPr>
            <a:spLocks noGrp="1"/>
          </p:cNvSpPr>
          <p:nvPr>
            <p:ph type="title"/>
          </p:nvPr>
        </p:nvSpPr>
        <p:spPr>
          <a:xfrm>
            <a:off x="1403648" y="1844824"/>
            <a:ext cx="7498080" cy="1383030"/>
          </a:xfrm>
        </p:spPr>
        <p:txBody>
          <a:bodyPr>
            <a:normAutofit fontScale="90000"/>
          </a:bodyPr>
          <a:lstStyle/>
          <a:p>
            <a:endParaRPr kumimoji="1" lang="en-US" altLang="ja-JP" dirty="0" smtClean="0"/>
          </a:p>
          <a:p>
            <a:endParaRPr kumimoji="1" lang="en-US" altLang="ja-JP" dirty="0" smtClean="0"/>
          </a:p>
          <a:p>
            <a:endParaRPr kumimoji="1" lang="en-US" altLang="ja-JP" dirty="0" smtClean="0"/>
          </a:p>
          <a:p>
            <a:pPr algn="ctr"/>
            <a:r>
              <a:rPr kumimoji="1" lang="en-US" altLang="ja-JP" dirty="0" smtClean="0"/>
              <a:t>C++</a:t>
            </a:r>
            <a:r>
              <a:rPr kumimoji="1" lang="ja-JP" altLang="en-US" dirty="0" smtClean="0"/>
              <a:t>を呼んですぐ返したところなんと帰ってくるまでの処理時間なんと</a:t>
            </a:r>
            <a:r>
              <a:rPr kumimoji="1" lang="en-US" altLang="ja-JP" dirty="0" smtClean="0"/>
              <a:t>1ms</a:t>
            </a:r>
            <a:r>
              <a:rPr kumimoji="1" lang="ja-JP" altLang="en-US" dirty="0" smtClean="0"/>
              <a:t>以下！</a:t>
            </a:r>
            <a:endParaRPr kumimoji="1" lang="ja-JP" altLang="en-US" dirty="0"/>
          </a:p>
        </p:txBody>
      </p:sp>
    </p:spTree>
    <p:extLst>
      <p:ext uri="{BB962C8B-B14F-4D97-AF65-F5344CB8AC3E}">
        <p14:creationId xmlns:p14="http://schemas.microsoft.com/office/powerpoint/2010/main" val="26342359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35608" y="3008355"/>
            <a:ext cx="7498080" cy="780685"/>
          </a:xfrm>
        </p:spPr>
        <p:txBody>
          <a:bodyPr>
            <a:normAutofit fontScale="90000"/>
          </a:bodyPr>
          <a:lstStyle/>
          <a:p>
            <a:r>
              <a:rPr kumimoji="1" lang="ja-JP" altLang="en-US" dirty="0" smtClean="0"/>
              <a:t>さらにＣやＣ＋＋を使えるということは既存の強力なライブラリを使用できることを意味する</a:t>
            </a:r>
            <a:endParaRPr kumimoji="1" lang="ja-JP" altLang="en-US" dirty="0"/>
          </a:p>
        </p:txBody>
      </p:sp>
    </p:spTree>
    <p:extLst>
      <p:ext uri="{BB962C8B-B14F-4D97-AF65-F5344CB8AC3E}">
        <p14:creationId xmlns:p14="http://schemas.microsoft.com/office/powerpoint/2010/main" val="27104365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ＮＤＫとは？</a:t>
            </a:r>
            <a:endParaRPr kumimoji="1" lang="ja-JP" altLang="en-US" dirty="0"/>
          </a:p>
        </p:txBody>
      </p:sp>
      <p:sp>
        <p:nvSpPr>
          <p:cNvPr id="3" name="コンテンツ プレースホルダー 2"/>
          <p:cNvSpPr>
            <a:spLocks noGrp="1"/>
          </p:cNvSpPr>
          <p:nvPr>
            <p:ph idx="1"/>
          </p:nvPr>
        </p:nvSpPr>
        <p:spPr/>
        <p:txBody>
          <a:bodyPr/>
          <a:lstStyle/>
          <a:p>
            <a:endParaRPr lang="en-US" altLang="ja-JP" dirty="0" smtClean="0"/>
          </a:p>
          <a:p>
            <a:endParaRPr kumimoji="1" lang="en-US" altLang="ja-JP" dirty="0" smtClean="0"/>
          </a:p>
          <a:p>
            <a:r>
              <a:rPr lang="en-US" altLang="ja-JP" sz="4400" b="1" dirty="0"/>
              <a:t>Native Development </a:t>
            </a:r>
            <a:r>
              <a:rPr lang="en-US" altLang="ja-JP" sz="4400" b="1" dirty="0" smtClean="0"/>
              <a:t>Kit</a:t>
            </a:r>
            <a:r>
              <a:rPr lang="ja-JP" altLang="en-US" sz="4400" dirty="0" smtClean="0"/>
              <a:t>の略</a:t>
            </a:r>
            <a:endParaRPr lang="en-US" altLang="ja-JP" sz="4400" b="1" dirty="0"/>
          </a:p>
        </p:txBody>
      </p:sp>
    </p:spTree>
    <p:extLst>
      <p:ext uri="{BB962C8B-B14F-4D97-AF65-F5344CB8AC3E}">
        <p14:creationId xmlns:p14="http://schemas.microsoft.com/office/powerpoint/2010/main" val="13823019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例：</a:t>
            </a:r>
            <a:r>
              <a:rPr lang="en-US" altLang="ja-JP" dirty="0" smtClean="0"/>
              <a:t>OPENCV</a:t>
            </a:r>
            <a:r>
              <a:rPr lang="ja-JP" altLang="en-US" dirty="0" err="1" smtClean="0"/>
              <a:t>での</a:t>
            </a:r>
            <a:r>
              <a:rPr lang="ja-JP" altLang="en-US" dirty="0" smtClean="0"/>
              <a:t>顔認識</a:t>
            </a:r>
            <a:endParaRPr kumimoji="1" lang="ja-JP" altLang="en-US" dirty="0"/>
          </a:p>
        </p:txBody>
      </p:sp>
      <p:sp>
        <p:nvSpPr>
          <p:cNvPr id="4" name="AutoShape 2" descr="https://www.evernote.com/shard/s320/res/15dcb292-b342-431a-91f6-01da6da484b2/Screenshot_2014-03-04-11-22-44.png?resizeSmall&amp;width=786"/>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089299"/>
            <a:ext cx="7957808" cy="44762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22032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ＮＤＫは早い</a:t>
            </a:r>
            <a:endParaRPr kumimoji="1" lang="en-US" altLang="ja-JP" dirty="0" smtClean="0"/>
          </a:p>
          <a:p>
            <a:endParaRPr lang="en-US" altLang="ja-JP" dirty="0" smtClean="0"/>
          </a:p>
          <a:p>
            <a:r>
              <a:rPr lang="ja-JP" altLang="en-US" dirty="0" smtClean="0"/>
              <a:t>導入もそこまで難しくはない</a:t>
            </a:r>
            <a:endParaRPr lang="en-US" altLang="ja-JP" dirty="0" smtClean="0"/>
          </a:p>
          <a:p>
            <a:endParaRPr kumimoji="1" lang="en-US" altLang="ja-JP" dirty="0" smtClean="0"/>
          </a:p>
          <a:p>
            <a:r>
              <a:rPr kumimoji="1" lang="ja-JP" altLang="en-US" dirty="0" smtClean="0"/>
              <a:t>コードは確かに複雑にはなる</a:t>
            </a:r>
            <a:endParaRPr kumimoji="1" lang="en-US" altLang="ja-JP" dirty="0" smtClean="0"/>
          </a:p>
          <a:p>
            <a:endParaRPr lang="en-US" altLang="ja-JP" dirty="0" smtClean="0"/>
          </a:p>
          <a:p>
            <a:r>
              <a:rPr lang="ja-JP" altLang="en-US" dirty="0" smtClean="0"/>
              <a:t>デバッグ</a:t>
            </a:r>
            <a:r>
              <a:rPr lang="ja-JP" altLang="en-US" dirty="0" err="1"/>
              <a:t>めんど</a:t>
            </a:r>
            <a:r>
              <a:rPr lang="ja-JP" altLang="en-US" dirty="0" smtClean="0"/>
              <a:t>くさい（デバッガ使えないＣ＋＋は地獄）</a:t>
            </a:r>
            <a:endParaRPr lang="en-US" altLang="ja-JP" dirty="0" smtClean="0"/>
          </a:p>
          <a:p>
            <a:endParaRPr kumimoji="1" lang="en-US" altLang="ja-JP" dirty="0"/>
          </a:p>
          <a:p>
            <a:pPr marL="82296" indent="0">
              <a:buNone/>
            </a:pPr>
            <a:endParaRPr lang="en-US" altLang="ja-JP" dirty="0" smtClean="0"/>
          </a:p>
        </p:txBody>
      </p:sp>
    </p:spTree>
    <p:extLst>
      <p:ext uri="{BB962C8B-B14F-4D97-AF65-F5344CB8AC3E}">
        <p14:creationId xmlns:p14="http://schemas.microsoft.com/office/powerpoint/2010/main" val="5553853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03648" y="3212976"/>
            <a:ext cx="7498080" cy="1143000"/>
          </a:xfrm>
        </p:spPr>
        <p:txBody>
          <a:bodyPr>
            <a:noAutofit/>
          </a:bodyPr>
          <a:lstStyle/>
          <a:p>
            <a:pPr algn="ctr"/>
            <a:r>
              <a:rPr lang="ja-JP" altLang="en-US" sz="5400" dirty="0"/>
              <a:t>適切に</a:t>
            </a:r>
            <a:r>
              <a:rPr lang="ja-JP" altLang="en-US" sz="5400" dirty="0" smtClean="0"/>
              <a:t>使えば</a:t>
            </a:r>
            <a:r>
              <a:rPr lang="en-US" altLang="ja-JP" sz="5400" dirty="0" smtClean="0"/>
              <a:t/>
            </a:r>
            <a:br>
              <a:rPr lang="en-US" altLang="ja-JP" sz="5400" dirty="0" smtClean="0"/>
            </a:br>
            <a:r>
              <a:rPr lang="ja-JP" altLang="en-US" sz="5400" dirty="0" smtClean="0"/>
              <a:t>強力</a:t>
            </a:r>
            <a:r>
              <a:rPr lang="ja-JP" altLang="en-US" sz="5400" dirty="0"/>
              <a:t>なツールとなる！</a:t>
            </a:r>
            <a:br>
              <a:rPr lang="ja-JP" altLang="en-US" sz="5400" dirty="0"/>
            </a:br>
            <a:endParaRPr kumimoji="1" lang="ja-JP" altLang="en-US" sz="5400" dirty="0"/>
          </a:p>
        </p:txBody>
      </p:sp>
    </p:spTree>
    <p:extLst>
      <p:ext uri="{BB962C8B-B14F-4D97-AF65-F5344CB8AC3E}">
        <p14:creationId xmlns:p14="http://schemas.microsoft.com/office/powerpoint/2010/main" val="26944680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35608" y="2562639"/>
            <a:ext cx="7498080" cy="2980795"/>
          </a:xfrm>
        </p:spPr>
        <p:txBody>
          <a:bodyPr/>
          <a:lstStyle/>
          <a:p>
            <a:pPr marL="82296" indent="0" algn="ctr">
              <a:buNone/>
            </a:pPr>
            <a:r>
              <a:rPr kumimoji="1" lang="ja-JP" altLang="en-US" sz="8800" dirty="0" smtClean="0"/>
              <a:t>おわり</a:t>
            </a:r>
            <a:endParaRPr kumimoji="1" lang="ja-JP" altLang="en-US" sz="8800" dirty="0"/>
          </a:p>
        </p:txBody>
      </p:sp>
    </p:spTree>
    <p:extLst>
      <p:ext uri="{BB962C8B-B14F-4D97-AF65-F5344CB8AC3E}">
        <p14:creationId xmlns:p14="http://schemas.microsoft.com/office/powerpoint/2010/main" val="40191896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要する</a:t>
            </a:r>
            <a:r>
              <a:rPr lang="ja-JP" altLang="en-US" dirty="0" smtClean="0"/>
              <a:t>に？</a:t>
            </a:r>
            <a:endParaRPr kumimoji="1" lang="ja-JP" altLang="en-US" dirty="0"/>
          </a:p>
        </p:txBody>
      </p:sp>
      <p:sp>
        <p:nvSpPr>
          <p:cNvPr id="3" name="コンテンツ プレースホルダー 2"/>
          <p:cNvSpPr>
            <a:spLocks noGrp="1"/>
          </p:cNvSpPr>
          <p:nvPr>
            <p:ph idx="1"/>
          </p:nvPr>
        </p:nvSpPr>
        <p:spPr/>
        <p:txBody>
          <a:bodyPr/>
          <a:lstStyle/>
          <a:p>
            <a:endParaRPr kumimoji="1" lang="en-US" altLang="ja-JP" dirty="0" smtClean="0"/>
          </a:p>
          <a:p>
            <a:r>
              <a:rPr kumimoji="1" lang="ja-JP" altLang="en-US" dirty="0" smtClean="0"/>
              <a:t>普通は全て</a:t>
            </a:r>
            <a:r>
              <a:rPr kumimoji="1" lang="en-US" altLang="ja-JP" dirty="0" smtClean="0"/>
              <a:t>Java</a:t>
            </a:r>
            <a:r>
              <a:rPr kumimoji="1" lang="ja-JP" altLang="en-US" dirty="0" smtClean="0"/>
              <a:t>で記述する</a:t>
            </a:r>
            <a:r>
              <a:rPr kumimoji="1" lang="en-US" altLang="ja-JP" dirty="0" smtClean="0"/>
              <a:t>Android</a:t>
            </a:r>
            <a:r>
              <a:rPr lang="ja-JP" altLang="en-US" dirty="0"/>
              <a:t>アプリケーションを</a:t>
            </a:r>
            <a:r>
              <a:rPr kumimoji="1" lang="ja-JP" altLang="en-US" dirty="0" smtClean="0"/>
              <a:t>ＣやＣ＋＋を用いて書くことが出来る</a:t>
            </a:r>
            <a:endParaRPr kumimoji="1" lang="ja-JP" altLang="en-US" dirty="0"/>
          </a:p>
        </p:txBody>
      </p:sp>
    </p:spTree>
    <p:extLst>
      <p:ext uri="{BB962C8B-B14F-4D97-AF65-F5344CB8AC3E}">
        <p14:creationId xmlns:p14="http://schemas.microsoft.com/office/powerpoint/2010/main" val="14306323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61383" y="-459432"/>
            <a:ext cx="9653605" cy="8402300"/>
          </a:xfrm>
          <a:prstGeom prst="rect">
            <a:avLst/>
          </a:prstGeom>
          <a:noFill/>
          <a:effectLst>
            <a:glow rad="127000">
              <a:schemeClr val="accent1">
                <a:alpha val="23000"/>
              </a:schemeClr>
            </a:glow>
          </a:effectLst>
        </p:spPr>
        <p:txBody>
          <a:bodyPr wrap="none" lIns="91440" tIns="45720" rIns="91440" bIns="45720">
            <a:spAutoFit/>
          </a:bodyPr>
          <a:lstStyle/>
          <a:p>
            <a:pPr algn="ctr"/>
            <a:r>
              <a:rPr lang="ja-JP" altLang="en-US" sz="6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Ｓｅｇｍｅｎｔａｔｉｏｎ</a:t>
            </a:r>
            <a:endParaRPr lang="en-US" altLang="ja-JP" sz="600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pPr algn="ctr"/>
            <a:r>
              <a:rPr lang="ja-JP" altLang="en-US" sz="6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Ｆａｕｌｔ</a:t>
            </a:r>
            <a:endParaRPr lang="en-US" altLang="ja-JP" sz="600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pPr algn="ctr"/>
            <a:r>
              <a:rPr lang="ja-JP" altLang="en-US" sz="6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Ｓｅｇｍｅｎｔａｔｉｏｎ</a:t>
            </a:r>
            <a:endParaRPr lang="en-US" altLang="ja-JP" sz="600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pPr algn="ctr"/>
            <a:r>
              <a:rPr lang="ja-JP" altLang="en-US" sz="6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Ｆａｕｌｔ</a:t>
            </a:r>
          </a:p>
          <a:p>
            <a:pPr algn="ctr"/>
            <a:r>
              <a:rPr lang="ja-JP" altLang="en-US" sz="6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Ｓｅｇｍｅｎｔａｔｉｏｎ</a:t>
            </a:r>
            <a:endParaRPr lang="en-US" altLang="ja-JP" sz="600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pPr algn="ctr"/>
            <a:r>
              <a:rPr lang="ja-JP" altLang="en-US" sz="6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Ｆａｕｌｔ</a:t>
            </a:r>
          </a:p>
          <a:p>
            <a:pPr algn="ctr"/>
            <a:r>
              <a:rPr lang="ja-JP" altLang="en-US" sz="6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Ｓｅｇｍｅｎｔａｔｉｏｎ</a:t>
            </a:r>
            <a:endParaRPr lang="en-US" altLang="ja-JP" sz="600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pPr algn="ctr"/>
            <a:r>
              <a:rPr lang="ja-JP" altLang="en-US" sz="6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Ｆａｕｌｔ</a:t>
            </a:r>
          </a:p>
          <a:p>
            <a:endParaRPr lang="ja-JP" alt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 name="タイトル 1"/>
          <p:cNvSpPr>
            <a:spLocks noGrp="1"/>
          </p:cNvSpPr>
          <p:nvPr>
            <p:ph type="title"/>
          </p:nvPr>
        </p:nvSpPr>
        <p:spPr/>
        <p:txBody>
          <a:bodyPr/>
          <a:lstStyle/>
          <a:p>
            <a:r>
              <a:rPr kumimoji="1" lang="ja-JP" altLang="en-US" dirty="0" smtClean="0"/>
              <a:t>メリットは？</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Java</a:t>
            </a:r>
            <a:r>
              <a:rPr lang="ja-JP" altLang="en-US" dirty="0" smtClean="0"/>
              <a:t>は</a:t>
            </a:r>
            <a:r>
              <a:rPr lang="en-US" altLang="ja-JP" dirty="0" err="1" smtClean="0"/>
              <a:t>Dalvik</a:t>
            </a:r>
            <a:r>
              <a:rPr lang="ja-JP" altLang="en-US" dirty="0"/>
              <a:t>仮想</a:t>
            </a:r>
            <a:r>
              <a:rPr lang="ja-JP" altLang="en-US" dirty="0" smtClean="0"/>
              <a:t>マシン上で動くので遅い</a:t>
            </a:r>
            <a:endParaRPr lang="en-US" altLang="ja-JP" dirty="0" smtClean="0"/>
          </a:p>
          <a:p>
            <a:r>
              <a:rPr lang="ja-JP" altLang="en-US" dirty="0" smtClean="0"/>
              <a:t>ＣやＣ＋＋は早い！</a:t>
            </a:r>
            <a:endParaRPr lang="en-US" altLang="ja-JP" dirty="0" smtClean="0"/>
          </a:p>
          <a:p>
            <a:r>
              <a:rPr lang="ja-JP" altLang="en-US" dirty="0" smtClean="0"/>
              <a:t>一説によると単純に比較すると</a:t>
            </a:r>
            <a:endParaRPr lang="en-US" altLang="ja-JP" dirty="0" smtClean="0"/>
          </a:p>
          <a:p>
            <a:pPr marL="82296" indent="0">
              <a:buNone/>
            </a:pPr>
            <a:r>
              <a:rPr lang="ja-JP" altLang="en-US" dirty="0" smtClean="0"/>
              <a:t>  １３倍も早いらしい！</a:t>
            </a:r>
            <a:endParaRPr lang="en-US" altLang="ja-JP" dirty="0" smtClean="0"/>
          </a:p>
          <a:p>
            <a:r>
              <a:rPr lang="ja-JP" altLang="en-US" dirty="0" smtClean="0"/>
              <a:t>もはやこれは</a:t>
            </a:r>
            <a:r>
              <a:rPr lang="en-US" altLang="ja-JP" dirty="0" smtClean="0"/>
              <a:t>Java</a:t>
            </a:r>
            <a:r>
              <a:rPr lang="ja-JP" altLang="en-US" dirty="0" smtClean="0"/>
              <a:t>なんて使っている場合ではない！</a:t>
            </a:r>
            <a:endParaRPr lang="en-US" altLang="ja-JP" dirty="0"/>
          </a:p>
        </p:txBody>
      </p:sp>
    </p:spTree>
    <p:extLst>
      <p:ext uri="{BB962C8B-B14F-4D97-AF65-F5344CB8AC3E}">
        <p14:creationId xmlns:p14="http://schemas.microsoft.com/office/powerpoint/2010/main" val="19705020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35608" y="2858279"/>
            <a:ext cx="7498080" cy="858753"/>
          </a:xfrm>
        </p:spPr>
        <p:txBody>
          <a:bodyPr>
            <a:noAutofit/>
          </a:bodyPr>
          <a:lstStyle/>
          <a:p>
            <a:pPr algn="ctr"/>
            <a:r>
              <a:rPr kumimoji="1" lang="ja-JP" altLang="en-US" sz="6600" dirty="0" smtClean="0"/>
              <a:t>さっそく</a:t>
            </a:r>
            <a:r>
              <a:rPr kumimoji="1" lang="en-US" altLang="ja-JP" sz="6600" dirty="0" smtClean="0"/>
              <a:t/>
            </a:r>
            <a:br>
              <a:rPr kumimoji="1" lang="en-US" altLang="ja-JP" sz="6600" dirty="0" smtClean="0"/>
            </a:br>
            <a:r>
              <a:rPr kumimoji="1" lang="ja-JP" altLang="en-US" sz="6600" dirty="0" smtClean="0"/>
              <a:t>ＮＤＫのページへＧＯ！</a:t>
            </a:r>
            <a:endParaRPr kumimoji="1" lang="ja-JP" altLang="en-US" sz="6600" dirty="0"/>
          </a:p>
        </p:txBody>
      </p:sp>
    </p:spTree>
    <p:extLst>
      <p:ext uri="{BB962C8B-B14F-4D97-AF65-F5344CB8AC3E}">
        <p14:creationId xmlns:p14="http://schemas.microsoft.com/office/powerpoint/2010/main" val="8794112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847412"/>
            <a:ext cx="8916244" cy="48498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角丸四角形吹き出し 4"/>
          <p:cNvSpPr/>
          <p:nvPr/>
        </p:nvSpPr>
        <p:spPr>
          <a:xfrm>
            <a:off x="5004048" y="1135444"/>
            <a:ext cx="3888432" cy="1800200"/>
          </a:xfrm>
          <a:prstGeom prst="wedgeRoundRectCallout">
            <a:avLst>
              <a:gd name="adj1" fmla="val -37672"/>
              <a:gd name="adj2" fmla="val 8132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latin typeface="HG行書体" panose="03000609000000000000" pitchFamily="65" charset="-128"/>
                <a:ea typeface="HG行書体" panose="03000609000000000000" pitchFamily="65" charset="-128"/>
              </a:rPr>
              <a:t>NDK</a:t>
            </a:r>
            <a:r>
              <a:rPr kumimoji="1" lang="ja-JP" altLang="en-US" sz="2800" dirty="0" smtClean="0">
                <a:latin typeface="HG行書体" panose="03000609000000000000" pitchFamily="65" charset="-128"/>
                <a:ea typeface="HG行書体" panose="03000609000000000000" pitchFamily="65" charset="-128"/>
              </a:rPr>
              <a:t>はほとんどのアプリで役に立ちません</a:t>
            </a:r>
            <a:endParaRPr kumimoji="1" lang="ja-JP" altLang="en-US" sz="2800" dirty="0">
              <a:latin typeface="HG行書体" panose="03000609000000000000" pitchFamily="65" charset="-128"/>
              <a:ea typeface="HG行書体" panose="03000609000000000000" pitchFamily="65" charset="-128"/>
            </a:endParaRPr>
          </a:p>
        </p:txBody>
      </p:sp>
      <p:sp>
        <p:nvSpPr>
          <p:cNvPr id="7" name="角丸四角形吹き出し 6"/>
          <p:cNvSpPr/>
          <p:nvPr/>
        </p:nvSpPr>
        <p:spPr>
          <a:xfrm>
            <a:off x="323528" y="235344"/>
            <a:ext cx="3888432" cy="1800200"/>
          </a:xfrm>
          <a:prstGeom prst="wedgeRoundRectCallout">
            <a:avLst>
              <a:gd name="adj1" fmla="val 10807"/>
              <a:gd name="adj2" fmla="val 11101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latin typeface="HG行書体" panose="03000609000000000000" pitchFamily="65" charset="-128"/>
                <a:ea typeface="HG行書体" panose="03000609000000000000" pitchFamily="65" charset="-128"/>
              </a:rPr>
              <a:t>ほとんどのアプリで</a:t>
            </a:r>
            <a:r>
              <a:rPr kumimoji="1" lang="en-US" altLang="ja-JP" sz="2800" dirty="0" smtClean="0">
                <a:latin typeface="HG行書体" panose="03000609000000000000" pitchFamily="65" charset="-128"/>
                <a:ea typeface="HG行書体" panose="03000609000000000000" pitchFamily="65" charset="-128"/>
              </a:rPr>
              <a:t>NDK</a:t>
            </a:r>
            <a:r>
              <a:rPr kumimoji="1" lang="ja-JP" altLang="en-US" sz="2800" dirty="0" smtClean="0">
                <a:latin typeface="HG行書体" panose="03000609000000000000" pitchFamily="65" charset="-128"/>
                <a:ea typeface="HG行書体" panose="03000609000000000000" pitchFamily="65" charset="-128"/>
              </a:rPr>
              <a:t>は必要ありません</a:t>
            </a:r>
            <a:endParaRPr kumimoji="1" lang="ja-JP" altLang="en-US" sz="2800" dirty="0">
              <a:latin typeface="HG行書体" panose="03000609000000000000" pitchFamily="65" charset="-128"/>
              <a:ea typeface="HG行書体" panose="03000609000000000000" pitchFamily="65" charset="-128"/>
            </a:endParaRPr>
          </a:p>
        </p:txBody>
      </p:sp>
      <p:sp>
        <p:nvSpPr>
          <p:cNvPr id="8" name="角丸四角形吹き出し 7"/>
          <p:cNvSpPr/>
          <p:nvPr/>
        </p:nvSpPr>
        <p:spPr>
          <a:xfrm>
            <a:off x="1085564" y="4797152"/>
            <a:ext cx="7158844" cy="1800200"/>
          </a:xfrm>
          <a:prstGeom prst="wedgeRoundRectCallout">
            <a:avLst>
              <a:gd name="adj1" fmla="val 7673"/>
              <a:gd name="adj2" fmla="val -8122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latin typeface="HG行書体" panose="03000609000000000000" pitchFamily="65" charset="-128"/>
                <a:ea typeface="HG行書体" panose="03000609000000000000" pitchFamily="65" charset="-128"/>
              </a:rPr>
              <a:t>NDK</a:t>
            </a:r>
            <a:r>
              <a:rPr kumimoji="1" lang="ja-JP" altLang="en-US" sz="2800" dirty="0" smtClean="0">
                <a:latin typeface="HG行書体" panose="03000609000000000000" pitchFamily="65" charset="-128"/>
                <a:ea typeface="HG行書体" panose="03000609000000000000" pitchFamily="65" charset="-128"/>
              </a:rPr>
              <a:t>を使っても普通は大幅なパフォーマンスの改善は見込めませんが、</a:t>
            </a:r>
            <a:r>
              <a:rPr kumimoji="1" lang="en-US" altLang="ja-JP" sz="2800" dirty="0" smtClean="0">
                <a:latin typeface="HG行書体" panose="03000609000000000000" pitchFamily="65" charset="-128"/>
                <a:ea typeface="HG行書体" panose="03000609000000000000" pitchFamily="65" charset="-128"/>
              </a:rPr>
              <a:t>NDK</a:t>
            </a:r>
            <a:r>
              <a:rPr kumimoji="1" lang="ja-JP" altLang="en-US" sz="2800" dirty="0" smtClean="0">
                <a:latin typeface="HG行書体" panose="03000609000000000000" pitchFamily="65" charset="-128"/>
                <a:ea typeface="HG行書体" panose="03000609000000000000" pitchFamily="65" charset="-128"/>
              </a:rPr>
              <a:t>を使うと必ずプログラムが複雑になります</a:t>
            </a:r>
          </a:p>
        </p:txBody>
      </p:sp>
    </p:spTree>
    <p:extLst>
      <p:ext uri="{BB962C8B-B14F-4D97-AF65-F5344CB8AC3E}">
        <p14:creationId xmlns:p14="http://schemas.microsoft.com/office/powerpoint/2010/main" val="1201239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35608" y="2636912"/>
            <a:ext cx="7498080" cy="1143000"/>
          </a:xfrm>
        </p:spPr>
        <p:txBody>
          <a:bodyPr>
            <a:normAutofit/>
          </a:bodyPr>
          <a:lstStyle/>
          <a:p>
            <a:pPr algn="ctr"/>
            <a:r>
              <a:rPr kumimoji="1" lang="ja-JP" altLang="en-US" sz="5400" dirty="0" err="1" smtClean="0"/>
              <a:t>使うの</a:t>
            </a:r>
            <a:r>
              <a:rPr kumimoji="1" lang="ja-JP" altLang="en-US" sz="5400" dirty="0" smtClean="0"/>
              <a:t>やめようかな？</a:t>
            </a:r>
            <a:endParaRPr kumimoji="1" lang="ja-JP" altLang="en-US" sz="5400" dirty="0"/>
          </a:p>
        </p:txBody>
      </p:sp>
    </p:spTree>
    <p:extLst>
      <p:ext uri="{BB962C8B-B14F-4D97-AF65-F5344CB8AC3E}">
        <p14:creationId xmlns:p14="http://schemas.microsoft.com/office/powerpoint/2010/main" val="7366711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もうちょっときちんと読むと</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ＮＤＫはＣやＣ＋＋を書きたいからという理由で導入してはいけない</a:t>
            </a:r>
            <a:endParaRPr kumimoji="1" lang="en-US" altLang="ja-JP" dirty="0" smtClean="0"/>
          </a:p>
          <a:p>
            <a:endParaRPr lang="en-US" altLang="ja-JP" dirty="0"/>
          </a:p>
          <a:p>
            <a:r>
              <a:rPr lang="ja-JP" altLang="en-US" dirty="0" smtClean="0"/>
              <a:t>負荷が高くメモリを大量に確保しないものに向いている</a:t>
            </a:r>
            <a:endParaRPr lang="en-US" altLang="ja-JP" dirty="0" smtClean="0"/>
          </a:p>
          <a:p>
            <a:endParaRPr lang="en-US" altLang="ja-JP" dirty="0"/>
          </a:p>
          <a:p>
            <a:r>
              <a:rPr lang="ja-JP" altLang="en-US" dirty="0" smtClean="0"/>
              <a:t>例として信号処理や物理シミュレーションなど</a:t>
            </a:r>
            <a:endParaRPr lang="en-US" altLang="ja-JP" dirty="0"/>
          </a:p>
          <a:p>
            <a:endParaRPr kumimoji="1" lang="en-US" altLang="ja-JP" dirty="0" smtClean="0"/>
          </a:p>
          <a:p>
            <a:endParaRPr kumimoji="1" lang="en-US" altLang="ja-JP" dirty="0" smtClean="0"/>
          </a:p>
          <a:p>
            <a:endParaRPr kumimoji="1" lang="ja-JP" altLang="en-US" dirty="0"/>
          </a:p>
        </p:txBody>
      </p:sp>
    </p:spTree>
    <p:extLst>
      <p:ext uri="{BB962C8B-B14F-4D97-AF65-F5344CB8AC3E}">
        <p14:creationId xmlns:p14="http://schemas.microsoft.com/office/powerpoint/2010/main" val="12816752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1435608" y="2636912"/>
            <a:ext cx="7498080" cy="1143000"/>
          </a:xfrm>
        </p:spPr>
        <p:txBody>
          <a:bodyPr>
            <a:normAutofit fontScale="90000"/>
          </a:bodyPr>
          <a:lstStyle/>
          <a:p>
            <a:pPr algn="ctr"/>
            <a:r>
              <a:rPr kumimoji="1" lang="ja-JP" altLang="en-US" sz="5400" dirty="0" smtClean="0"/>
              <a:t>どうやら用法用量を</a:t>
            </a:r>
            <a:r>
              <a:rPr kumimoji="1" lang="en-US" altLang="ja-JP" sz="5400" dirty="0" smtClean="0"/>
              <a:t/>
            </a:r>
            <a:br>
              <a:rPr kumimoji="1" lang="en-US" altLang="ja-JP" sz="5400" dirty="0" smtClean="0"/>
            </a:br>
            <a:r>
              <a:rPr kumimoji="1" lang="ja-JP" altLang="en-US" sz="5400" dirty="0" smtClean="0"/>
              <a:t>正しく守って</a:t>
            </a:r>
            <a:r>
              <a:rPr kumimoji="1" lang="en-US" altLang="ja-JP" sz="5400" dirty="0" smtClean="0"/>
              <a:t/>
            </a:r>
            <a:br>
              <a:rPr kumimoji="1" lang="en-US" altLang="ja-JP" sz="5400" dirty="0" smtClean="0"/>
            </a:br>
            <a:r>
              <a:rPr kumimoji="1" lang="ja-JP" altLang="en-US" sz="5400" dirty="0" smtClean="0"/>
              <a:t>使えばいいらしい</a:t>
            </a:r>
            <a:endParaRPr kumimoji="1" lang="ja-JP" altLang="en-US" sz="5400" dirty="0"/>
          </a:p>
        </p:txBody>
      </p:sp>
    </p:spTree>
    <p:extLst>
      <p:ext uri="{BB962C8B-B14F-4D97-AF65-F5344CB8AC3E}">
        <p14:creationId xmlns:p14="http://schemas.microsoft.com/office/powerpoint/2010/main" val="14696982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フレッシュ">
  <a:themeElements>
    <a:clrScheme name="フレッシュ">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フレッシュ">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フレッシュ">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777</TotalTime>
  <Words>513</Words>
  <Application>Microsoft Office PowerPoint</Application>
  <PresentationFormat>画面に合わせる (4:3)</PresentationFormat>
  <Paragraphs>121</Paragraphs>
  <Slides>23</Slides>
  <Notes>0</Notes>
  <HiddenSlides>0</HiddenSlides>
  <MMClips>0</MMClips>
  <ScaleCrop>false</ScaleCrop>
  <HeadingPairs>
    <vt:vector size="4" baseType="variant">
      <vt:variant>
        <vt:lpstr>テーマ</vt:lpstr>
      </vt:variant>
      <vt:variant>
        <vt:i4>1</vt:i4>
      </vt:variant>
      <vt:variant>
        <vt:lpstr>スライド タイトル</vt:lpstr>
      </vt:variant>
      <vt:variant>
        <vt:i4>23</vt:i4>
      </vt:variant>
    </vt:vector>
  </HeadingPairs>
  <TitlesOfParts>
    <vt:vector size="24" baseType="lpstr">
      <vt:lpstr>フレッシュ</vt:lpstr>
      <vt:lpstr>ＮＤＫ　導入編</vt:lpstr>
      <vt:lpstr>ＮＤＫとは？</vt:lpstr>
      <vt:lpstr>要するに？</vt:lpstr>
      <vt:lpstr>メリットは？</vt:lpstr>
      <vt:lpstr>さっそく ＮＤＫのページへＧＯ！</vt:lpstr>
      <vt:lpstr>PowerPoint プレゼンテーション</vt:lpstr>
      <vt:lpstr>使うのやめようかな？</vt:lpstr>
      <vt:lpstr>もうちょっときちんと読むと</vt:lpstr>
      <vt:lpstr>どうやら用法用量を 正しく守って 使えばいいらしい</vt:lpstr>
      <vt:lpstr>導入</vt:lpstr>
      <vt:lpstr>Java側の書き方</vt:lpstr>
      <vt:lpstr>Ｃ＋＋側の書き方（ヘッダ）</vt:lpstr>
      <vt:lpstr>でも大丈夫！</vt:lpstr>
      <vt:lpstr>Ｃ＋＋の書き方（本体）</vt:lpstr>
      <vt:lpstr>簡単！！！</vt:lpstr>
      <vt:lpstr>実験</vt:lpstr>
      <vt:lpstr>でも呼び出しオーバーヘッド 大きいんでしょう？</vt:lpstr>
      <vt:lpstr>   C++を呼んですぐ返したところなんと帰ってくるまでの処理時間なんと1ms以下！</vt:lpstr>
      <vt:lpstr>さらにＣやＣ＋＋を使えるということは既存の強力なライブラリを使用できることを意味する</vt:lpstr>
      <vt:lpstr>例：OPENCVでの顔認識</vt:lpstr>
      <vt:lpstr>まとめ</vt:lpstr>
      <vt:lpstr>適切に使えば 強力なツールとなる！ </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ＮＤＫ</dc:title>
  <dc:creator>denjo</dc:creator>
  <cp:lastModifiedBy>denjo</cp:lastModifiedBy>
  <cp:revision>14</cp:revision>
  <dcterms:created xsi:type="dcterms:W3CDTF">2014-03-03T13:31:00Z</dcterms:created>
  <dcterms:modified xsi:type="dcterms:W3CDTF">2014-03-04T02:28:18Z</dcterms:modified>
</cp:coreProperties>
</file>