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96E7-3651-49AC-952B-95A82FF71693}" type="datetimeFigureOut">
              <a:rPr lang="en-US" smtClean="0"/>
              <a:pPr/>
              <a:t>7/23/2018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E741-0FE6-4C6C-8B76-18DAEB1F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96E7-3651-49AC-952B-95A82FF71693}" type="datetimeFigureOut">
              <a:rPr lang="en-US" smtClean="0"/>
              <a:pPr/>
              <a:t>7/23/2018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E741-0FE6-4C6C-8B76-18DAEB1F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96E7-3651-49AC-952B-95A82FF71693}" type="datetimeFigureOut">
              <a:rPr lang="en-US" smtClean="0"/>
              <a:pPr/>
              <a:t>7/23/2018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E741-0FE6-4C6C-8B76-18DAEB1F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96E7-3651-49AC-952B-95A82FF71693}" type="datetimeFigureOut">
              <a:rPr lang="en-US" smtClean="0"/>
              <a:pPr/>
              <a:t>7/23/2018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E741-0FE6-4C6C-8B76-18DAEB1F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96E7-3651-49AC-952B-95A82FF71693}" type="datetimeFigureOut">
              <a:rPr lang="en-US" smtClean="0"/>
              <a:pPr/>
              <a:t>7/23/2018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E741-0FE6-4C6C-8B76-18DAEB1F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96E7-3651-49AC-952B-95A82FF71693}" type="datetimeFigureOut">
              <a:rPr lang="en-US" smtClean="0"/>
              <a:pPr/>
              <a:t>7/23/2018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E741-0FE6-4C6C-8B76-18DAEB1F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96E7-3651-49AC-952B-95A82FF71693}" type="datetimeFigureOut">
              <a:rPr lang="en-US" smtClean="0"/>
              <a:pPr/>
              <a:t>7/23/2018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E741-0FE6-4C6C-8B76-18DAEB1F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96E7-3651-49AC-952B-95A82FF71693}" type="datetimeFigureOut">
              <a:rPr lang="en-US" smtClean="0"/>
              <a:pPr/>
              <a:t>7/23/2018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E741-0FE6-4C6C-8B76-18DAEB1F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96E7-3651-49AC-952B-95A82FF71693}" type="datetimeFigureOut">
              <a:rPr lang="en-US" smtClean="0"/>
              <a:pPr/>
              <a:t>7/23/2018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E741-0FE6-4C6C-8B76-18DAEB1F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96E7-3651-49AC-952B-95A82FF71693}" type="datetimeFigureOut">
              <a:rPr lang="en-US" smtClean="0"/>
              <a:pPr/>
              <a:t>7/23/2018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E741-0FE6-4C6C-8B76-18DAEB1F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96E7-3651-49AC-952B-95A82FF71693}" type="datetimeFigureOut">
              <a:rPr lang="en-US" smtClean="0"/>
              <a:pPr/>
              <a:t>7/23/2018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E741-0FE6-4C6C-8B76-18DAEB1F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696E7-3651-49AC-952B-95A82FF71693}" type="datetimeFigureOut">
              <a:rPr lang="en-US" smtClean="0"/>
              <a:pPr/>
              <a:t>7/23/2018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CE741-0FE6-4C6C-8B76-18DAEB1F813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Servlet</a:t>
            </a:r>
            <a:r>
              <a:rPr lang="en-IN" dirty="0" smtClean="0"/>
              <a:t> life 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At server start up</a:t>
            </a:r>
          </a:p>
          <a:p>
            <a:r>
              <a:rPr lang="en-IN" dirty="0" smtClean="0"/>
              <a:t>Container will do the following task</a:t>
            </a:r>
          </a:p>
          <a:p>
            <a:r>
              <a:rPr lang="en-IN" dirty="0" smtClean="0"/>
              <a:t>Container read the info from web.xml</a:t>
            </a:r>
          </a:p>
          <a:p>
            <a:r>
              <a:rPr lang="en-IN" dirty="0" smtClean="0"/>
              <a:t>Store into main memory..</a:t>
            </a:r>
          </a:p>
          <a:p>
            <a:r>
              <a:rPr lang="en-IN" dirty="0" smtClean="0"/>
              <a:t>Container creates </a:t>
            </a:r>
            <a:r>
              <a:rPr lang="en-IN" dirty="0" err="1" smtClean="0"/>
              <a:t>servlet</a:t>
            </a:r>
            <a:r>
              <a:rPr lang="en-IN" dirty="0" smtClean="0"/>
              <a:t> context object and initialize  container object with </a:t>
            </a:r>
            <a:r>
              <a:rPr lang="en-IN" dirty="0" err="1" smtClean="0"/>
              <a:t>servlet</a:t>
            </a:r>
            <a:r>
              <a:rPr lang="en-IN" dirty="0" smtClean="0"/>
              <a:t> context parameter if specified in the web.xml</a:t>
            </a:r>
          </a:p>
          <a:p>
            <a:r>
              <a:rPr lang="en-IN" dirty="0" smtClean="0"/>
              <a:t>Web container will create a thread pool</a:t>
            </a:r>
          </a:p>
          <a:p>
            <a:r>
              <a:rPr lang="en-IN" dirty="0" smtClean="0"/>
              <a:t>All the </a:t>
            </a:r>
            <a:r>
              <a:rPr lang="en-IN" dirty="0" err="1" smtClean="0"/>
              <a:t>listerner</a:t>
            </a:r>
            <a:r>
              <a:rPr lang="en-IN" dirty="0" smtClean="0"/>
              <a:t> configured in the web.xml  will be initialized.</a:t>
            </a:r>
          </a:p>
          <a:p>
            <a:r>
              <a:rPr lang="en-IN" dirty="0" smtClean="0"/>
              <a:t>All the filters configured in the web.xml  will be initialized</a:t>
            </a:r>
          </a:p>
          <a:p>
            <a:r>
              <a:rPr lang="en-IN" dirty="0" smtClean="0"/>
              <a:t>Container check whether any </a:t>
            </a:r>
            <a:r>
              <a:rPr lang="en-IN" dirty="0" err="1" smtClean="0"/>
              <a:t>servlet</a:t>
            </a:r>
            <a:r>
              <a:rPr lang="en-IN" dirty="0" smtClean="0"/>
              <a:t> is configured  to load on start up tag .....</a:t>
            </a:r>
          </a:p>
          <a:p>
            <a:r>
              <a:rPr lang="en-IN" dirty="0" smtClean="0"/>
              <a:t>If one or more </a:t>
            </a:r>
            <a:r>
              <a:rPr lang="en-IN" dirty="0" err="1" smtClean="0"/>
              <a:t>servlet</a:t>
            </a:r>
            <a:r>
              <a:rPr lang="en-IN" dirty="0" smtClean="0"/>
              <a:t> found with load on start up then those </a:t>
            </a:r>
            <a:r>
              <a:rPr lang="en-IN" dirty="0" err="1" smtClean="0"/>
              <a:t>servlet</a:t>
            </a:r>
            <a:r>
              <a:rPr lang="en-IN" dirty="0" smtClean="0"/>
              <a:t> will be initialize by container at container start up</a:t>
            </a:r>
          </a:p>
          <a:p>
            <a:r>
              <a:rPr lang="en-IN" dirty="0" smtClean="0"/>
              <a:t>Do the following task</a:t>
            </a:r>
          </a:p>
          <a:p>
            <a:r>
              <a:rPr lang="en-IN" dirty="0" smtClean="0"/>
              <a:t>Container  load the </a:t>
            </a:r>
            <a:r>
              <a:rPr lang="en-IN" dirty="0" err="1" smtClean="0"/>
              <a:t>servlet</a:t>
            </a:r>
            <a:r>
              <a:rPr lang="en-IN" dirty="0" smtClean="0"/>
              <a:t> class into main memory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Container creates the  reference  of the </a:t>
            </a:r>
            <a:r>
              <a:rPr lang="en-IN" dirty="0" err="1" smtClean="0"/>
              <a:t>servlet</a:t>
            </a:r>
            <a:r>
              <a:rPr lang="en-IN" dirty="0" smtClean="0"/>
              <a:t> by invoking default constructor</a:t>
            </a:r>
          </a:p>
          <a:p>
            <a:r>
              <a:rPr lang="en-IN" dirty="0" smtClean="0"/>
              <a:t> container  creates a </a:t>
            </a:r>
            <a:r>
              <a:rPr lang="en-IN" dirty="0" err="1" smtClean="0"/>
              <a:t>servletconfig</a:t>
            </a:r>
            <a:r>
              <a:rPr lang="en-IN" dirty="0" smtClean="0"/>
              <a:t> object and initialize the </a:t>
            </a:r>
            <a:r>
              <a:rPr lang="en-IN" dirty="0" err="1" smtClean="0"/>
              <a:t>config</a:t>
            </a:r>
            <a:r>
              <a:rPr lang="en-IN" dirty="0" smtClean="0"/>
              <a:t> object with the </a:t>
            </a:r>
            <a:r>
              <a:rPr lang="en-IN" dirty="0" err="1" smtClean="0"/>
              <a:t>config</a:t>
            </a:r>
            <a:r>
              <a:rPr lang="en-IN" dirty="0" smtClean="0"/>
              <a:t> parameter </a:t>
            </a:r>
          </a:p>
          <a:p>
            <a:r>
              <a:rPr lang="en-IN" dirty="0" smtClean="0"/>
              <a:t>Specified  in the web.xml</a:t>
            </a:r>
          </a:p>
          <a:p>
            <a:r>
              <a:rPr lang="en-IN" dirty="0" smtClean="0"/>
              <a:t>Container associates the </a:t>
            </a:r>
            <a:r>
              <a:rPr lang="en-IN" dirty="0" err="1" smtClean="0"/>
              <a:t>servletconfig</a:t>
            </a:r>
            <a:r>
              <a:rPr lang="en-IN" dirty="0" smtClean="0"/>
              <a:t> and </a:t>
            </a:r>
            <a:r>
              <a:rPr lang="en-IN" dirty="0" err="1" smtClean="0"/>
              <a:t>servletcontext</a:t>
            </a:r>
            <a:r>
              <a:rPr lang="en-IN" dirty="0" smtClean="0"/>
              <a:t> object</a:t>
            </a:r>
          </a:p>
          <a:p>
            <a:r>
              <a:rPr lang="en-IN" dirty="0" smtClean="0"/>
              <a:t>The container invoke the init(</a:t>
            </a:r>
            <a:r>
              <a:rPr lang="en-IN" dirty="0" err="1" smtClean="0"/>
              <a:t>servletconfig</a:t>
            </a:r>
            <a:r>
              <a:rPr lang="en-IN" dirty="0" smtClean="0"/>
              <a:t> s)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When we send the first request to  hello </a:t>
            </a:r>
            <a:r>
              <a:rPr lang="en-IN" dirty="0" err="1" smtClean="0"/>
              <a:t>servlet</a:t>
            </a:r>
            <a:endParaRPr lang="en-IN" dirty="0" smtClean="0"/>
          </a:p>
          <a:p>
            <a:r>
              <a:rPr lang="en-IN" dirty="0" smtClean="0"/>
              <a:t>Container collects the </a:t>
            </a:r>
            <a:r>
              <a:rPr lang="en-IN" dirty="0" err="1" smtClean="0"/>
              <a:t>url</a:t>
            </a:r>
            <a:r>
              <a:rPr lang="en-IN" dirty="0" smtClean="0"/>
              <a:t> pattern of the incoming request and checks whether the </a:t>
            </a:r>
            <a:r>
              <a:rPr lang="en-IN" dirty="0" err="1" smtClean="0"/>
              <a:t>corrosponding</a:t>
            </a:r>
            <a:r>
              <a:rPr lang="en-IN" dirty="0" smtClean="0"/>
              <a:t> </a:t>
            </a:r>
            <a:r>
              <a:rPr lang="en-IN" dirty="0" err="1" smtClean="0"/>
              <a:t>servlet</a:t>
            </a:r>
            <a:r>
              <a:rPr lang="en-IN" dirty="0" smtClean="0"/>
              <a:t> are  initialize or not</a:t>
            </a:r>
          </a:p>
          <a:p>
            <a:r>
              <a:rPr lang="en-IN" dirty="0" smtClean="0"/>
              <a:t>If the </a:t>
            </a:r>
            <a:r>
              <a:rPr lang="en-IN" dirty="0" err="1" smtClean="0"/>
              <a:t>servlet</a:t>
            </a:r>
            <a:r>
              <a:rPr lang="en-IN" dirty="0" smtClean="0"/>
              <a:t> is initialize then container will pick up  one of the thread from thread pool and hand over the remaining request for processing it 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 smtClean="0"/>
              <a:t>Thred</a:t>
            </a:r>
            <a:r>
              <a:rPr lang="en-IN" dirty="0" smtClean="0"/>
              <a:t>  start the request processing by doing following task</a:t>
            </a:r>
          </a:p>
          <a:p>
            <a:r>
              <a:rPr lang="en-IN" dirty="0" err="1" smtClean="0"/>
              <a:t>Servelet</a:t>
            </a:r>
            <a:r>
              <a:rPr lang="en-IN" dirty="0" smtClean="0"/>
              <a:t> request object will be created and will be initialize with the data coming from the client along with </a:t>
            </a:r>
            <a:r>
              <a:rPr lang="en-IN" dirty="0" err="1" smtClean="0"/>
              <a:t>httpservletrequest</a:t>
            </a:r>
            <a:r>
              <a:rPr lang="en-IN" dirty="0" smtClean="0"/>
              <a:t> and </a:t>
            </a:r>
            <a:r>
              <a:rPr lang="en-IN" dirty="0" err="1" smtClean="0"/>
              <a:t>Httpservletresponse</a:t>
            </a:r>
            <a:r>
              <a:rPr lang="en-IN" dirty="0" smtClean="0"/>
              <a:t> object which will be created by container</a:t>
            </a:r>
          </a:p>
          <a:p>
            <a:r>
              <a:rPr lang="en-IN" dirty="0" smtClean="0"/>
              <a:t>Once the response is delivered to client thread will be returned to thread pool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Send the 2</a:t>
            </a:r>
            <a:r>
              <a:rPr lang="en-IN" baseline="30000" dirty="0" smtClean="0"/>
              <a:t>nd</a:t>
            </a:r>
            <a:r>
              <a:rPr lang="en-IN" dirty="0" smtClean="0"/>
              <a:t> request to the </a:t>
            </a:r>
            <a:r>
              <a:rPr lang="en-IN" dirty="0" err="1" smtClean="0"/>
              <a:t>servlet</a:t>
            </a:r>
            <a:endParaRPr lang="en-IN" dirty="0" smtClean="0"/>
          </a:p>
          <a:p>
            <a:r>
              <a:rPr lang="en-IN" dirty="0" smtClean="0"/>
              <a:t>Container collects the </a:t>
            </a:r>
            <a:r>
              <a:rPr lang="en-IN" dirty="0" err="1" smtClean="0"/>
              <a:t>url</a:t>
            </a:r>
            <a:r>
              <a:rPr lang="en-IN" dirty="0" smtClean="0"/>
              <a:t> pattern of incoming request check the </a:t>
            </a:r>
            <a:r>
              <a:rPr lang="en-IN" dirty="0" err="1" smtClean="0"/>
              <a:t>corrosponding</a:t>
            </a:r>
            <a:r>
              <a:rPr lang="en-IN" dirty="0" smtClean="0"/>
              <a:t> </a:t>
            </a:r>
            <a:r>
              <a:rPr lang="en-IN" dirty="0" err="1" smtClean="0"/>
              <a:t>servlet</a:t>
            </a:r>
            <a:r>
              <a:rPr lang="en-IN" dirty="0" smtClean="0"/>
              <a:t> is initialize or not</a:t>
            </a:r>
          </a:p>
          <a:p>
            <a:endParaRPr lang="en-IN" dirty="0" smtClean="0"/>
          </a:p>
          <a:p>
            <a:r>
              <a:rPr lang="en-IN" dirty="0" smtClean="0"/>
              <a:t>If the </a:t>
            </a:r>
            <a:r>
              <a:rPr lang="en-IN" dirty="0" err="1" smtClean="0"/>
              <a:t>servlet</a:t>
            </a:r>
            <a:r>
              <a:rPr lang="en-IN" dirty="0" smtClean="0"/>
              <a:t> is not initializes </a:t>
            </a:r>
            <a:r>
              <a:rPr lang="en-IN" dirty="0" err="1" smtClean="0"/>
              <a:t>servlet</a:t>
            </a:r>
            <a:r>
              <a:rPr lang="en-IN" dirty="0" smtClean="0"/>
              <a:t> by doing the following tasks</a:t>
            </a:r>
          </a:p>
          <a:p>
            <a:endParaRPr lang="en-IN" dirty="0" smtClean="0"/>
          </a:p>
          <a:p>
            <a:r>
              <a:rPr lang="en-IN" dirty="0" smtClean="0"/>
              <a:t>A)Container loads the </a:t>
            </a:r>
            <a:r>
              <a:rPr lang="en-IN" dirty="0" err="1" smtClean="0"/>
              <a:t>servlet</a:t>
            </a:r>
            <a:r>
              <a:rPr lang="en-IN" dirty="0" smtClean="0"/>
              <a:t> class into main memory</a:t>
            </a:r>
          </a:p>
          <a:p>
            <a:r>
              <a:rPr lang="en-IN" dirty="0" smtClean="0"/>
              <a:t>B)the container creates the object of the </a:t>
            </a:r>
            <a:r>
              <a:rPr lang="en-IN" dirty="0" err="1" smtClean="0"/>
              <a:t>servlet</a:t>
            </a:r>
            <a:r>
              <a:rPr lang="en-IN" dirty="0" smtClean="0"/>
              <a:t> by invoking default </a:t>
            </a:r>
            <a:r>
              <a:rPr lang="en-IN" dirty="0" err="1" smtClean="0"/>
              <a:t>constuctor</a:t>
            </a:r>
            <a:endParaRPr lang="en-IN" dirty="0" smtClean="0"/>
          </a:p>
          <a:p>
            <a:r>
              <a:rPr lang="en-IN" dirty="0" smtClean="0"/>
              <a:t>C)the </a:t>
            </a:r>
            <a:r>
              <a:rPr lang="en-IN" dirty="0" err="1" smtClean="0"/>
              <a:t>servlet</a:t>
            </a:r>
            <a:r>
              <a:rPr lang="en-IN" dirty="0" smtClean="0"/>
              <a:t> creates the configuration object and initialize  the  </a:t>
            </a:r>
            <a:r>
              <a:rPr lang="en-IN" dirty="0" err="1" smtClean="0"/>
              <a:t>configuraion</a:t>
            </a:r>
            <a:r>
              <a:rPr lang="en-IN" dirty="0" smtClean="0"/>
              <a:t> object with the configuration parameter specified in the web.xml</a:t>
            </a:r>
          </a:p>
          <a:p>
            <a:r>
              <a:rPr lang="en-IN" dirty="0" smtClean="0"/>
              <a:t>Container  associates the </a:t>
            </a:r>
            <a:r>
              <a:rPr lang="en-IN" dirty="0" err="1" smtClean="0"/>
              <a:t>config</a:t>
            </a:r>
            <a:r>
              <a:rPr lang="en-IN" dirty="0" smtClean="0"/>
              <a:t> object with context object</a:t>
            </a:r>
          </a:p>
          <a:p>
            <a:r>
              <a:rPr lang="en-IN" dirty="0" smtClean="0"/>
              <a:t>Container  invoke init() by passing </a:t>
            </a:r>
            <a:r>
              <a:rPr lang="en-IN" dirty="0" err="1" smtClean="0"/>
              <a:t>servlet</a:t>
            </a:r>
            <a:r>
              <a:rPr lang="en-IN" dirty="0" smtClean="0"/>
              <a:t> </a:t>
            </a:r>
            <a:r>
              <a:rPr lang="en-IN" dirty="0" err="1" smtClean="0"/>
              <a:t>config</a:t>
            </a:r>
            <a:r>
              <a:rPr lang="en-IN" dirty="0" smtClean="0"/>
              <a:t> object as a parameter to initialize the </a:t>
            </a:r>
            <a:r>
              <a:rPr lang="en-IN" dirty="0" err="1" smtClean="0"/>
              <a:t>servlet</a:t>
            </a:r>
            <a:r>
              <a:rPr lang="en-IN" dirty="0" smtClean="0"/>
              <a:t> instance with the required  resources</a:t>
            </a:r>
          </a:p>
          <a:p>
            <a:endParaRPr lang="en-IN" dirty="0" smtClean="0"/>
          </a:p>
          <a:p>
            <a:r>
              <a:rPr lang="en-IN" dirty="0" smtClean="0"/>
              <a:t>If the </a:t>
            </a:r>
            <a:r>
              <a:rPr lang="en-IN" dirty="0" err="1" smtClean="0"/>
              <a:t>servlet</a:t>
            </a:r>
            <a:r>
              <a:rPr lang="en-IN" dirty="0" smtClean="0"/>
              <a:t> is already initialize then container takes the thread from pool and hand over the request  for the processing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Thread start the request processing by doing a following task</a:t>
            </a:r>
          </a:p>
          <a:p>
            <a:r>
              <a:rPr lang="en-IN" dirty="0" smtClean="0"/>
              <a:t>1)</a:t>
            </a:r>
            <a:r>
              <a:rPr lang="en-IN" dirty="0" err="1" smtClean="0"/>
              <a:t>Servlet</a:t>
            </a:r>
            <a:r>
              <a:rPr lang="en-IN" dirty="0" smtClean="0"/>
              <a:t>  request object will be created and will be initialize with the data coming from the client along with the http request</a:t>
            </a:r>
          </a:p>
          <a:p>
            <a:r>
              <a:rPr lang="en-IN" dirty="0" smtClean="0"/>
              <a:t>2)The </a:t>
            </a:r>
            <a:r>
              <a:rPr lang="en-IN" dirty="0" err="1" smtClean="0"/>
              <a:t>servlet</a:t>
            </a:r>
            <a:r>
              <a:rPr lang="en-IN" dirty="0" smtClean="0"/>
              <a:t> response object will be created and will be initialize with the response stream</a:t>
            </a:r>
          </a:p>
          <a:p>
            <a:r>
              <a:rPr lang="en-IN" dirty="0" smtClean="0"/>
              <a:t>3)Service method will be invoked by passing </a:t>
            </a:r>
            <a:r>
              <a:rPr lang="en-IN" dirty="0" err="1" smtClean="0"/>
              <a:t>servlet</a:t>
            </a:r>
            <a:r>
              <a:rPr lang="en-IN" dirty="0" smtClean="0"/>
              <a:t> request and </a:t>
            </a:r>
            <a:r>
              <a:rPr lang="en-IN" dirty="0" err="1" smtClean="0"/>
              <a:t>servlet</a:t>
            </a:r>
            <a:r>
              <a:rPr lang="en-IN" dirty="0" smtClean="0"/>
              <a:t> response object as </a:t>
            </a:r>
            <a:r>
              <a:rPr lang="en-IN" dirty="0" err="1" smtClean="0"/>
              <a:t>paramter</a:t>
            </a:r>
            <a:r>
              <a:rPr lang="en-IN" dirty="0" smtClean="0"/>
              <a:t> </a:t>
            </a:r>
          </a:p>
          <a:p>
            <a:r>
              <a:rPr lang="en-IN" dirty="0" smtClean="0"/>
              <a:t>4)destroy method will be called to clean up the  resources which are </a:t>
            </a:r>
            <a:r>
              <a:rPr lang="en-IN" dirty="0" err="1" smtClean="0"/>
              <a:t>initilized</a:t>
            </a:r>
            <a:r>
              <a:rPr lang="en-IN" dirty="0" smtClean="0"/>
              <a:t> by init() after request is processed by service method must get called  at server stop only ...not  just if service method finished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For 3 rd request same as case 2</a:t>
            </a:r>
          </a:p>
          <a:p>
            <a:r>
              <a:rPr lang="en-IN" dirty="0" smtClean="0"/>
              <a:t>Shut down the server</a:t>
            </a:r>
          </a:p>
          <a:p>
            <a:r>
              <a:rPr lang="en-IN" dirty="0" smtClean="0"/>
              <a:t>1)thread pool will be destroyed </a:t>
            </a:r>
          </a:p>
          <a:p>
            <a:r>
              <a:rPr lang="en-IN" dirty="0" smtClean="0"/>
              <a:t>All the </a:t>
            </a:r>
            <a:r>
              <a:rPr lang="en-IN" dirty="0" err="1" smtClean="0"/>
              <a:t>servlet</a:t>
            </a:r>
            <a:r>
              <a:rPr lang="en-IN" dirty="0" smtClean="0"/>
              <a:t> will be destroyed one by one ..when  the container is destroying one </a:t>
            </a:r>
            <a:r>
              <a:rPr lang="en-IN" dirty="0" err="1" smtClean="0"/>
              <a:t>servlet</a:t>
            </a:r>
            <a:r>
              <a:rPr lang="en-IN" dirty="0" smtClean="0"/>
              <a:t>  instance  it invokes the destroy method  on </a:t>
            </a:r>
            <a:r>
              <a:rPr lang="en-IN" dirty="0" err="1" smtClean="0"/>
              <a:t>servlet</a:t>
            </a:r>
            <a:r>
              <a:rPr lang="en-IN" dirty="0" smtClean="0"/>
              <a:t> instance</a:t>
            </a:r>
          </a:p>
          <a:p>
            <a:r>
              <a:rPr lang="en-IN" dirty="0" smtClean="0"/>
              <a:t>All the filters ,listener will be destroyed</a:t>
            </a:r>
          </a:p>
          <a:p>
            <a:r>
              <a:rPr lang="en-IN" dirty="0" smtClean="0"/>
              <a:t>If  any session objects are running in the container those also will be destroyed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Web.xml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&lt;context-</a:t>
            </a:r>
            <a:r>
              <a:rPr lang="en-IN" dirty="0" err="1" smtClean="0"/>
              <a:t>param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</a:t>
            </a:r>
            <a:r>
              <a:rPr lang="en-IN" dirty="0" err="1" smtClean="0"/>
              <a:t>param</a:t>
            </a:r>
            <a:r>
              <a:rPr lang="en-IN" dirty="0" smtClean="0"/>
              <a:t>-name&gt;city&lt;/</a:t>
            </a:r>
            <a:r>
              <a:rPr lang="en-IN" dirty="0" err="1" smtClean="0"/>
              <a:t>param</a:t>
            </a:r>
            <a:r>
              <a:rPr lang="en-IN" dirty="0" smtClean="0"/>
              <a:t>-name&gt;</a:t>
            </a:r>
          </a:p>
          <a:p>
            <a:r>
              <a:rPr lang="en-IN" dirty="0" smtClean="0"/>
              <a:t>&lt;</a:t>
            </a:r>
            <a:r>
              <a:rPr lang="en-IN" dirty="0" err="1" smtClean="0"/>
              <a:t>param</a:t>
            </a:r>
            <a:r>
              <a:rPr lang="en-IN" dirty="0" smtClean="0"/>
              <a:t>-value&gt;</a:t>
            </a:r>
            <a:r>
              <a:rPr lang="en-IN" dirty="0" err="1" smtClean="0"/>
              <a:t>pune</a:t>
            </a:r>
            <a:r>
              <a:rPr lang="en-IN" dirty="0" smtClean="0"/>
              <a:t>&lt;/</a:t>
            </a:r>
            <a:r>
              <a:rPr lang="en-IN" dirty="0" err="1" smtClean="0"/>
              <a:t>param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&lt;/context-</a:t>
            </a:r>
            <a:r>
              <a:rPr lang="en-IN" dirty="0" err="1" smtClean="0"/>
              <a:t>param</a:t>
            </a:r>
            <a:r>
              <a:rPr lang="en-IN" dirty="0" smtClean="0"/>
              <a:t>&gt;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//for </a:t>
            </a:r>
            <a:r>
              <a:rPr lang="en-IN" dirty="0" err="1" smtClean="0">
                <a:solidFill>
                  <a:srgbClr val="FF0000"/>
                </a:solidFill>
              </a:rPr>
              <a:t>config</a:t>
            </a:r>
            <a:r>
              <a:rPr lang="en-IN" dirty="0" smtClean="0">
                <a:solidFill>
                  <a:srgbClr val="FF0000"/>
                </a:solidFill>
              </a:rPr>
              <a:t> object</a:t>
            </a:r>
          </a:p>
          <a:p>
            <a:r>
              <a:rPr lang="en-IN" dirty="0" smtClean="0"/>
              <a:t>&lt;</a:t>
            </a:r>
            <a:r>
              <a:rPr lang="en-IN" dirty="0" err="1" smtClean="0"/>
              <a:t>servlet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&lt;init-</a:t>
            </a:r>
            <a:r>
              <a:rPr lang="en-IN" dirty="0" err="1" smtClean="0"/>
              <a:t>param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</a:t>
            </a:r>
            <a:r>
              <a:rPr lang="en-IN" dirty="0" err="1" smtClean="0"/>
              <a:t>param</a:t>
            </a:r>
            <a:r>
              <a:rPr lang="en-IN" dirty="0" smtClean="0"/>
              <a:t>-name&gt;email&lt;/</a:t>
            </a:r>
            <a:r>
              <a:rPr lang="en-IN" dirty="0" err="1" smtClean="0"/>
              <a:t>param</a:t>
            </a:r>
            <a:r>
              <a:rPr lang="en-IN" dirty="0" smtClean="0"/>
              <a:t>-name&gt;</a:t>
            </a:r>
          </a:p>
          <a:p>
            <a:r>
              <a:rPr lang="en-IN" dirty="0" smtClean="0"/>
              <a:t>&lt;</a:t>
            </a:r>
            <a:r>
              <a:rPr lang="en-IN" dirty="0" err="1" smtClean="0"/>
              <a:t>param</a:t>
            </a:r>
            <a:r>
              <a:rPr lang="en-IN" dirty="0" smtClean="0"/>
              <a:t>-value&gt;ria@gmail.com&lt;/</a:t>
            </a:r>
            <a:r>
              <a:rPr lang="en-IN" dirty="0" err="1" smtClean="0"/>
              <a:t>param</a:t>
            </a:r>
            <a:r>
              <a:rPr lang="en-IN" dirty="0" smtClean="0"/>
              <a:t>&gt;</a:t>
            </a:r>
          </a:p>
          <a:p>
            <a:endParaRPr lang="en-IN" dirty="0" smtClean="0"/>
          </a:p>
          <a:p>
            <a:r>
              <a:rPr lang="en-IN" dirty="0" smtClean="0"/>
              <a:t>&lt;init-</a:t>
            </a:r>
            <a:r>
              <a:rPr lang="en-IN" dirty="0" err="1" smtClean="0"/>
              <a:t>param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&lt;load-on-</a:t>
            </a:r>
            <a:r>
              <a:rPr lang="en-IN" dirty="0" err="1" smtClean="0"/>
              <a:t>startup</a:t>
            </a:r>
            <a:r>
              <a:rPr lang="en-IN" dirty="0" smtClean="0"/>
              <a:t>&gt;1&lt;/load-on-</a:t>
            </a:r>
            <a:r>
              <a:rPr lang="en-IN" dirty="0" err="1" smtClean="0"/>
              <a:t>startup</a:t>
            </a:r>
            <a:r>
              <a:rPr lang="en-IN" dirty="0" smtClean="0"/>
              <a:t>)</a:t>
            </a:r>
          </a:p>
          <a:p>
            <a:r>
              <a:rPr lang="en-IN" dirty="0" smtClean="0"/>
              <a:t>&lt;/</a:t>
            </a:r>
            <a:r>
              <a:rPr lang="en-IN" dirty="0" err="1" smtClean="0"/>
              <a:t>servlet</a:t>
            </a:r>
            <a:r>
              <a:rPr lang="en-IN" dirty="0" smtClean="0"/>
              <a:t>&gt;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String </a:t>
            </a:r>
            <a:r>
              <a:rPr lang="en-IN" dirty="0" err="1" smtClean="0"/>
              <a:t>email,city</a:t>
            </a:r>
            <a:r>
              <a:rPr lang="en-IN" dirty="0" smtClean="0"/>
              <a:t>;</a:t>
            </a:r>
          </a:p>
          <a:p>
            <a:r>
              <a:rPr lang="en-IN" dirty="0" smtClean="0"/>
              <a:t>Public void init(</a:t>
            </a:r>
            <a:r>
              <a:rPr lang="en-IN" dirty="0" err="1" smtClean="0"/>
              <a:t>servletconfig</a:t>
            </a:r>
            <a:r>
              <a:rPr lang="en-IN" dirty="0" smtClean="0"/>
              <a:t> </a:t>
            </a:r>
            <a:r>
              <a:rPr lang="en-IN" dirty="0" err="1" smtClean="0"/>
              <a:t>sconfig</a:t>
            </a:r>
            <a:r>
              <a:rPr lang="en-IN" dirty="0" smtClean="0"/>
              <a:t>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      email= </a:t>
            </a:r>
            <a:r>
              <a:rPr lang="en-IN" dirty="0" err="1" smtClean="0"/>
              <a:t>sconfig.getInitParam</a:t>
            </a:r>
            <a:r>
              <a:rPr lang="en-IN" dirty="0" smtClean="0"/>
              <a:t>(“email”);</a:t>
            </a:r>
          </a:p>
          <a:p>
            <a:r>
              <a:rPr lang="en-IN" sz="2400" dirty="0" smtClean="0"/>
              <a:t>     </a:t>
            </a:r>
            <a:r>
              <a:rPr lang="en-IN" sz="2400" dirty="0" err="1" smtClean="0"/>
              <a:t>ServletContext</a:t>
            </a:r>
            <a:r>
              <a:rPr lang="en-IN" sz="2400" dirty="0" smtClean="0"/>
              <a:t> </a:t>
            </a:r>
            <a:r>
              <a:rPr lang="en-IN" sz="2400" dirty="0" err="1" smtClean="0"/>
              <a:t>scontext</a:t>
            </a:r>
            <a:r>
              <a:rPr lang="en-IN" sz="2400" dirty="0" smtClean="0"/>
              <a:t>= </a:t>
            </a:r>
            <a:r>
              <a:rPr lang="en-IN" sz="2400" dirty="0" err="1" smtClean="0"/>
              <a:t>sconfig.getServletContext</a:t>
            </a:r>
            <a:r>
              <a:rPr lang="en-IN" sz="2400" dirty="0" smtClean="0"/>
              <a:t>();</a:t>
            </a:r>
          </a:p>
          <a:p>
            <a:r>
              <a:rPr lang="en-IN" sz="2400" dirty="0" smtClean="0"/>
              <a:t>City=   </a:t>
            </a:r>
            <a:r>
              <a:rPr lang="en-IN" sz="2400" dirty="0" err="1" smtClean="0"/>
              <a:t>Scontext.getInitParam</a:t>
            </a:r>
            <a:r>
              <a:rPr lang="en-IN" sz="2400" dirty="0" smtClean="0"/>
              <a:t>(“city”);</a:t>
            </a:r>
          </a:p>
          <a:p>
            <a:r>
              <a:rPr lang="en-IN" dirty="0" smtClean="0"/>
              <a:t>      </a:t>
            </a:r>
          </a:p>
          <a:p>
            <a:r>
              <a:rPr lang="en-IN" dirty="0" smtClean="0"/>
              <a:t>}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637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Servlet life cycle</vt:lpstr>
      <vt:lpstr>Slide 2</vt:lpstr>
      <vt:lpstr>Slide 3</vt:lpstr>
      <vt:lpstr>Slide 4</vt:lpstr>
      <vt:lpstr>Slide 5</vt:lpstr>
      <vt:lpstr>Slide 6</vt:lpstr>
      <vt:lpstr>Slide 7</vt:lpstr>
      <vt:lpstr>Web.xml</vt:lpstr>
      <vt:lpstr>Init()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life cycle</dc:title>
  <dc:creator>Mangesh</dc:creator>
  <cp:lastModifiedBy>Mangesh</cp:lastModifiedBy>
  <cp:revision>1</cp:revision>
  <dcterms:created xsi:type="dcterms:W3CDTF">2018-06-12T08:25:55Z</dcterms:created>
  <dcterms:modified xsi:type="dcterms:W3CDTF">2018-07-23T05:48:53Z</dcterms:modified>
</cp:coreProperties>
</file>