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72" r:id="rId8"/>
    <p:sldId id="262" r:id="rId9"/>
    <p:sldId id="275" r:id="rId10"/>
    <p:sldId id="270" r:id="rId11"/>
    <p:sldId id="263" r:id="rId12"/>
    <p:sldId id="273" r:id="rId13"/>
    <p:sldId id="274" r:id="rId14"/>
    <p:sldId id="276" r:id="rId15"/>
    <p:sldId id="271" r:id="rId16"/>
    <p:sldId id="264" r:id="rId17"/>
    <p:sldId id="265" r:id="rId18"/>
    <p:sldId id="266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28698-31E4-4FDF-91BA-1A9B9A423959}" type="datetimeFigureOut">
              <a:rPr lang="en-US" smtClean="0"/>
              <a:pPr/>
              <a:t>9/4/2018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50F52-A6D4-4617-A751-058D58E25C6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50F52-A6D4-4617-A751-058D58E25C6D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284D-562D-4393-9DD0-D18C701C30DC}" type="datetimeFigureOut">
              <a:rPr lang="en-US" smtClean="0"/>
              <a:pPr/>
              <a:t>9/4/2018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49B-95FB-43BE-AFAF-98E5A15DCF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284D-562D-4393-9DD0-D18C701C30DC}" type="datetimeFigureOut">
              <a:rPr lang="en-US" smtClean="0"/>
              <a:pPr/>
              <a:t>9/4/2018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49B-95FB-43BE-AFAF-98E5A15DCF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284D-562D-4393-9DD0-D18C701C30DC}" type="datetimeFigureOut">
              <a:rPr lang="en-US" smtClean="0"/>
              <a:pPr/>
              <a:t>9/4/2018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49B-95FB-43BE-AFAF-98E5A15DCF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284D-562D-4393-9DD0-D18C701C30DC}" type="datetimeFigureOut">
              <a:rPr lang="en-US" smtClean="0"/>
              <a:pPr/>
              <a:t>9/4/2018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49B-95FB-43BE-AFAF-98E5A15DCF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284D-562D-4393-9DD0-D18C701C30DC}" type="datetimeFigureOut">
              <a:rPr lang="en-US" smtClean="0"/>
              <a:pPr/>
              <a:t>9/4/2018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49B-95FB-43BE-AFAF-98E5A15DCF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284D-562D-4393-9DD0-D18C701C30DC}" type="datetimeFigureOut">
              <a:rPr lang="en-US" smtClean="0"/>
              <a:pPr/>
              <a:t>9/4/2018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49B-95FB-43BE-AFAF-98E5A15DCF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284D-562D-4393-9DD0-D18C701C30DC}" type="datetimeFigureOut">
              <a:rPr lang="en-US" smtClean="0"/>
              <a:pPr/>
              <a:t>9/4/2018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49B-95FB-43BE-AFAF-98E5A15DCF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284D-562D-4393-9DD0-D18C701C30DC}" type="datetimeFigureOut">
              <a:rPr lang="en-US" smtClean="0"/>
              <a:pPr/>
              <a:t>9/4/2018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49B-95FB-43BE-AFAF-98E5A15DCF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284D-562D-4393-9DD0-D18C701C30DC}" type="datetimeFigureOut">
              <a:rPr lang="en-US" smtClean="0"/>
              <a:pPr/>
              <a:t>9/4/2018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49B-95FB-43BE-AFAF-98E5A15DCF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284D-562D-4393-9DD0-D18C701C30DC}" type="datetimeFigureOut">
              <a:rPr lang="en-US" smtClean="0"/>
              <a:pPr/>
              <a:t>9/4/2018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49B-95FB-43BE-AFAF-98E5A15DCF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284D-562D-4393-9DD0-D18C701C30DC}" type="datetimeFigureOut">
              <a:rPr lang="en-US" smtClean="0"/>
              <a:pPr/>
              <a:t>9/4/2018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49B-95FB-43BE-AFAF-98E5A15DCFE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D284D-562D-4393-9DD0-D18C701C30DC}" type="datetimeFigureOut">
              <a:rPr lang="en-US" smtClean="0"/>
              <a:pPr/>
              <a:t>9/4/2018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3349B-95FB-43BE-AFAF-98E5A15DCFE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Collection  framework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difference between </a:t>
            </a:r>
            <a:r>
              <a:rPr lang="en-IN" dirty="0" err="1" smtClean="0"/>
              <a:t>arraylist</a:t>
            </a:r>
            <a:r>
              <a:rPr lang="en-IN" dirty="0" smtClean="0"/>
              <a:t> and 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In vector default capacity is 10 and increased by twice...</a:t>
            </a:r>
          </a:p>
          <a:p>
            <a:r>
              <a:rPr lang="en-IN" dirty="0" smtClean="0"/>
              <a:t>In </a:t>
            </a:r>
            <a:r>
              <a:rPr lang="en-IN" dirty="0" err="1" smtClean="0"/>
              <a:t>arraylist</a:t>
            </a:r>
            <a:r>
              <a:rPr lang="en-IN" dirty="0" smtClean="0"/>
              <a:t> it is 10 but increased by 50%</a:t>
            </a:r>
          </a:p>
          <a:p>
            <a:r>
              <a:rPr lang="en-IN" dirty="0" smtClean="0"/>
              <a:t>In </a:t>
            </a:r>
            <a:r>
              <a:rPr lang="en-IN" dirty="0" err="1" smtClean="0"/>
              <a:t>vecotor</a:t>
            </a:r>
            <a:r>
              <a:rPr lang="en-IN" dirty="0" smtClean="0"/>
              <a:t> capacity method is there </a:t>
            </a:r>
          </a:p>
          <a:p>
            <a:r>
              <a:rPr lang="en-IN" dirty="0" smtClean="0"/>
              <a:t>Capacity()</a:t>
            </a:r>
          </a:p>
          <a:p>
            <a:r>
              <a:rPr lang="en-IN" dirty="0" smtClean="0"/>
              <a:t>Capacity(</a:t>
            </a:r>
            <a:r>
              <a:rPr lang="en-IN" dirty="0" err="1" smtClean="0"/>
              <a:t>int</a:t>
            </a:r>
            <a:r>
              <a:rPr lang="en-IN" dirty="0" smtClean="0"/>
              <a:t>  </a:t>
            </a:r>
            <a:r>
              <a:rPr lang="en-IN" dirty="0" err="1" smtClean="0"/>
              <a:t>inicialcapacity,int</a:t>
            </a:r>
            <a:r>
              <a:rPr lang="en-IN" dirty="0" smtClean="0"/>
              <a:t> </a:t>
            </a:r>
            <a:r>
              <a:rPr lang="en-IN" dirty="0" err="1" smtClean="0"/>
              <a:t>capacityincrease</a:t>
            </a:r>
            <a:r>
              <a:rPr lang="en-IN" dirty="0" smtClean="0"/>
              <a:t>)</a:t>
            </a:r>
          </a:p>
          <a:p>
            <a:r>
              <a:rPr lang="en-IN" dirty="0" smtClean="0"/>
              <a:t>ex(capacity(15,10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 smtClean="0"/>
              <a:t>Not in </a:t>
            </a:r>
            <a:r>
              <a:rPr lang="en-IN" dirty="0" err="1" smtClean="0"/>
              <a:t>arraylist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Difference  between </a:t>
            </a:r>
            <a:r>
              <a:rPr lang="en-IN" dirty="0" err="1" smtClean="0"/>
              <a:t>Iterator</a:t>
            </a:r>
            <a:r>
              <a:rPr lang="en-IN" dirty="0" smtClean="0"/>
              <a:t> and enumeration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1)</a:t>
            </a:r>
            <a:r>
              <a:rPr lang="en-IN" dirty="0" err="1" smtClean="0"/>
              <a:t>Iterator</a:t>
            </a:r>
            <a:r>
              <a:rPr lang="en-IN" dirty="0" smtClean="0"/>
              <a:t> can be used to access the elements of six subclass</a:t>
            </a:r>
          </a:p>
          <a:p>
            <a:r>
              <a:rPr lang="en-IN" dirty="0" smtClean="0"/>
              <a:t>Ex; :</a:t>
            </a:r>
            <a:r>
              <a:rPr lang="en-IN" dirty="0" err="1" smtClean="0"/>
              <a:t>arraylist</a:t>
            </a:r>
            <a:r>
              <a:rPr lang="en-IN" dirty="0" smtClean="0"/>
              <a:t> vector </a:t>
            </a:r>
          </a:p>
          <a:p>
            <a:pPr>
              <a:buNone/>
            </a:pPr>
            <a:r>
              <a:rPr lang="en-IN" dirty="0" smtClean="0"/>
              <a:t>1)Enumeration can be used for accessing elements of vector </a:t>
            </a:r>
          </a:p>
          <a:p>
            <a:pPr>
              <a:buNone/>
            </a:pPr>
            <a:r>
              <a:rPr lang="en-IN" dirty="0" smtClean="0"/>
              <a:t>2) </a:t>
            </a:r>
            <a:r>
              <a:rPr lang="en-IN" dirty="0" err="1" smtClean="0"/>
              <a:t>Iterator</a:t>
            </a:r>
            <a:r>
              <a:rPr lang="en-IN" dirty="0" smtClean="0"/>
              <a:t>  :Has next(),next()</a:t>
            </a:r>
          </a:p>
          <a:p>
            <a:pPr>
              <a:buNone/>
            </a:pPr>
            <a:r>
              <a:rPr lang="en-IN" dirty="0" smtClean="0"/>
              <a:t>2) Enumeration:: Has </a:t>
            </a:r>
            <a:r>
              <a:rPr lang="en-IN" dirty="0" err="1"/>
              <a:t>M</a:t>
            </a:r>
            <a:r>
              <a:rPr lang="en-IN" dirty="0" err="1" smtClean="0"/>
              <a:t>oreElements</a:t>
            </a:r>
            <a:r>
              <a:rPr lang="en-IN" dirty="0" smtClean="0"/>
              <a:t> () ,</a:t>
            </a:r>
            <a:r>
              <a:rPr lang="en-IN" dirty="0" err="1" smtClean="0"/>
              <a:t>nextElements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3) </a:t>
            </a:r>
            <a:r>
              <a:rPr lang="en-IN" dirty="0" err="1" smtClean="0"/>
              <a:t>Iterator</a:t>
            </a:r>
            <a:r>
              <a:rPr lang="en-IN" dirty="0" smtClean="0"/>
              <a:t> :U can remove the elements from the collection </a:t>
            </a:r>
          </a:p>
          <a:p>
            <a:pPr>
              <a:buNone/>
            </a:pPr>
            <a:r>
              <a:rPr lang="en-IN" dirty="0" err="1" smtClean="0"/>
              <a:t>Iterator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</a:t>
            </a:r>
            <a:r>
              <a:rPr lang="en-IN" dirty="0" err="1" smtClean="0"/>
              <a:t>al.iterator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3)Enumeration is for read only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linked list connect with other nodes through nodes through next and </a:t>
            </a:r>
            <a:r>
              <a:rPr lang="en-IN" dirty="0" err="1" smtClean="0"/>
              <a:t>prev</a:t>
            </a:r>
            <a:r>
              <a:rPr lang="en-IN" dirty="0" smtClean="0"/>
              <a:t> reference</a:t>
            </a:r>
          </a:p>
          <a:p>
            <a:r>
              <a:rPr lang="en-IN" dirty="0" smtClean="0"/>
              <a:t>since reference is stored for both next and previous nodes that is why it is a doubly linked list implementation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Enumeration fail safe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fail safe</a:t>
            </a:r>
          </a:p>
          <a:p>
            <a:r>
              <a:rPr lang="en-IN" dirty="0" smtClean="0"/>
              <a:t>in multithread </a:t>
            </a:r>
            <a:r>
              <a:rPr lang="en-IN" dirty="0" err="1" smtClean="0"/>
              <a:t>enviornment</a:t>
            </a:r>
            <a:r>
              <a:rPr lang="en-IN" dirty="0" smtClean="0"/>
              <a:t> while iterating the collection if other thread want to add /remove then enumeration will not throw </a:t>
            </a:r>
            <a:r>
              <a:rPr lang="en-IN" u="sng" dirty="0" err="1" smtClean="0"/>
              <a:t>ConcurrentModificationException</a:t>
            </a:r>
            <a:r>
              <a:rPr lang="en-IN" dirty="0" smtClean="0"/>
              <a:t> u will see infinite loop</a:t>
            </a:r>
          </a:p>
          <a:p>
            <a:r>
              <a:rPr lang="en-IN" dirty="0" smtClean="0"/>
              <a:t>Fail fast</a:t>
            </a:r>
          </a:p>
          <a:p>
            <a:r>
              <a:rPr lang="en-IN" dirty="0" smtClean="0"/>
              <a:t>It will throw the exception immediately</a:t>
            </a:r>
          </a:p>
          <a:p>
            <a:r>
              <a:rPr lang="en-IN" u="sng" dirty="0" err="1" smtClean="0"/>
              <a:t>ConcurrentModificationException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Iterator</a:t>
            </a:r>
            <a:r>
              <a:rPr lang="en-IN" dirty="0" smtClean="0"/>
              <a:t> fail fast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 can remove the elements from the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While(</a:t>
            </a:r>
            <a:r>
              <a:rPr lang="en-IN" dirty="0" err="1" smtClean="0"/>
              <a:t>i.hasnext</a:t>
            </a:r>
            <a:r>
              <a:rPr lang="en-IN" dirty="0" smtClean="0"/>
              <a:t>())</a:t>
            </a:r>
          </a:p>
          <a:p>
            <a:pPr>
              <a:buNone/>
            </a:pPr>
            <a:r>
              <a:rPr lang="en-IN" dirty="0" smtClean="0"/>
              <a:t>{  </a:t>
            </a:r>
          </a:p>
          <a:p>
            <a:pPr>
              <a:buNone/>
            </a:pPr>
            <a:r>
              <a:rPr lang="en-IN" dirty="0" smtClean="0"/>
              <a:t>String s= </a:t>
            </a:r>
            <a:r>
              <a:rPr lang="en-IN" dirty="0" err="1" smtClean="0"/>
              <a:t>i.next</a:t>
            </a:r>
            <a:r>
              <a:rPr lang="en-IN" dirty="0" smtClean="0"/>
              <a:t>())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    String  s= </a:t>
            </a:r>
            <a:r>
              <a:rPr lang="en-IN" dirty="0" err="1" smtClean="0"/>
              <a:t>i.next</a:t>
            </a:r>
            <a:r>
              <a:rPr lang="en-IN" dirty="0" smtClean="0"/>
              <a:t>().</a:t>
            </a:r>
            <a:r>
              <a:rPr lang="en-IN" dirty="0" err="1" smtClean="0"/>
              <a:t>tostring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     if(</a:t>
            </a:r>
            <a:r>
              <a:rPr lang="en-IN" dirty="0" err="1" smtClean="0"/>
              <a:t>s.equals</a:t>
            </a:r>
            <a:r>
              <a:rPr lang="en-IN" dirty="0" smtClean="0"/>
              <a:t>(“hi”)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       </a:t>
            </a:r>
            <a:r>
              <a:rPr lang="en-IN" dirty="0" err="1" smtClean="0"/>
              <a:t>i.remove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ListIterator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List </a:t>
            </a:r>
            <a:r>
              <a:rPr lang="en-IN" dirty="0" err="1" smtClean="0"/>
              <a:t>iteratoris</a:t>
            </a:r>
            <a:r>
              <a:rPr lang="en-IN" dirty="0" smtClean="0"/>
              <a:t> sub interface of </a:t>
            </a:r>
            <a:r>
              <a:rPr lang="en-IN" dirty="0" err="1" smtClean="0"/>
              <a:t>Iteator</a:t>
            </a:r>
            <a:endParaRPr lang="en-IN" dirty="0" smtClean="0"/>
          </a:p>
          <a:p>
            <a:r>
              <a:rPr lang="en-IN" dirty="0" smtClean="0"/>
              <a:t>can remove add and replace elements</a:t>
            </a:r>
          </a:p>
          <a:p>
            <a:r>
              <a:rPr lang="en-IN" dirty="0" err="1" smtClean="0"/>
              <a:t>ListIterator</a:t>
            </a:r>
            <a:r>
              <a:rPr lang="en-IN" dirty="0" smtClean="0"/>
              <a:t>  can access elements in forward and </a:t>
            </a:r>
            <a:r>
              <a:rPr lang="en-IN" smtClean="0"/>
              <a:t>reverse direction</a:t>
            </a:r>
          </a:p>
          <a:p>
            <a:r>
              <a:rPr lang="en-IN" dirty="0" smtClean="0"/>
              <a:t>we can obtain indexes at any point of time while traversing a list using </a:t>
            </a:r>
            <a:r>
              <a:rPr lang="en-IN" dirty="0" err="1" smtClean="0"/>
              <a:t>listiterator</a:t>
            </a:r>
            <a:r>
              <a:rPr lang="en-IN" dirty="0" smtClean="0"/>
              <a:t> ..the method </a:t>
            </a:r>
            <a:r>
              <a:rPr lang="en-IN" dirty="0" err="1" smtClean="0"/>
              <a:t>maxindex</a:t>
            </a:r>
            <a:r>
              <a:rPr lang="en-IN" dirty="0" smtClean="0"/>
              <a:t>() and </a:t>
            </a:r>
            <a:r>
              <a:rPr lang="en-IN" dirty="0" err="1" smtClean="0"/>
              <a:t>previousIndex</a:t>
            </a:r>
            <a:r>
              <a:rPr lang="en-IN" dirty="0" smtClean="0"/>
              <a:t>() are used for this purpose</a:t>
            </a:r>
          </a:p>
          <a:p>
            <a:r>
              <a:rPr lang="en-IN" dirty="0" err="1" smtClean="0"/>
              <a:t>Hasnext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Hasprevious</a:t>
            </a:r>
            <a:r>
              <a:rPr lang="en-IN" dirty="0" smtClean="0"/>
              <a:t>()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Difference between array and </a:t>
            </a:r>
            <a:r>
              <a:rPr lang="en-IN" dirty="0" err="1" smtClean="0"/>
              <a:t>arraylist</a:t>
            </a:r>
            <a:r>
              <a:rPr lang="en-IN" dirty="0" smtClean="0"/>
              <a:t> </a:t>
            </a:r>
          </a:p>
          <a:p>
            <a:r>
              <a:rPr lang="en-IN" dirty="0" smtClean="0"/>
              <a:t>Difference  between </a:t>
            </a:r>
            <a:r>
              <a:rPr lang="en-IN" dirty="0" err="1" smtClean="0"/>
              <a:t>iterator</a:t>
            </a:r>
            <a:r>
              <a:rPr lang="en-IN" dirty="0" smtClean="0"/>
              <a:t> , </a:t>
            </a:r>
            <a:r>
              <a:rPr lang="en-IN" dirty="0" err="1" smtClean="0"/>
              <a:t>listiterator</a:t>
            </a:r>
            <a:r>
              <a:rPr lang="en-IN" dirty="0" smtClean="0"/>
              <a:t> ,enumeration </a:t>
            </a:r>
          </a:p>
          <a:p>
            <a:r>
              <a:rPr lang="en-IN" dirty="0" smtClean="0"/>
              <a:t>Difference between </a:t>
            </a:r>
            <a:r>
              <a:rPr lang="en-IN" dirty="0" err="1" smtClean="0"/>
              <a:t>hashset</a:t>
            </a:r>
            <a:r>
              <a:rPr lang="en-IN" dirty="0" smtClean="0"/>
              <a:t> and </a:t>
            </a:r>
            <a:r>
              <a:rPr lang="en-IN" dirty="0" err="1" smtClean="0"/>
              <a:t>hashtable</a:t>
            </a:r>
            <a:endParaRPr lang="en-IN" dirty="0" smtClean="0"/>
          </a:p>
          <a:p>
            <a:r>
              <a:rPr lang="en-IN" dirty="0" err="1" smtClean="0"/>
              <a:t>Hirarchy</a:t>
            </a:r>
            <a:r>
              <a:rPr lang="en-IN" dirty="0" smtClean="0"/>
              <a:t> of collection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Duplicates not allowed </a:t>
            </a:r>
          </a:p>
          <a:p>
            <a:r>
              <a:rPr lang="en-IN" dirty="0" smtClean="0"/>
              <a:t>Unordered/ordered/sorted</a:t>
            </a:r>
          </a:p>
          <a:p>
            <a:endParaRPr lang="en-IN" dirty="0" smtClean="0"/>
          </a:p>
          <a:p>
            <a:r>
              <a:rPr lang="en-IN" dirty="0" smtClean="0"/>
              <a:t>Class :</a:t>
            </a:r>
          </a:p>
          <a:p>
            <a:r>
              <a:rPr lang="en-IN" dirty="0" err="1" smtClean="0"/>
              <a:t>Hashset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LinkedHashset</a:t>
            </a:r>
            <a:endParaRPr lang="en-IN" dirty="0" smtClean="0"/>
          </a:p>
          <a:p>
            <a:r>
              <a:rPr lang="en-IN" dirty="0" err="1" smtClean="0"/>
              <a:t>Treeset</a:t>
            </a:r>
            <a:endParaRPr lang="en-IN" dirty="0" smtClean="0"/>
          </a:p>
          <a:p>
            <a:r>
              <a:rPr lang="en-IN" dirty="0" smtClean="0"/>
              <a:t>Accessing Elements </a:t>
            </a:r>
          </a:p>
          <a:p>
            <a:r>
              <a:rPr lang="en-IN" dirty="0" err="1" smtClean="0"/>
              <a:t>Iterator</a:t>
            </a:r>
            <a:endParaRPr lang="en-IN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It store key-value pair</a:t>
            </a:r>
          </a:p>
          <a:p>
            <a:r>
              <a:rPr lang="en-IN" dirty="0" smtClean="0"/>
              <a:t>Not allowed duplicate keys  but duplicate  values are allowed</a:t>
            </a:r>
          </a:p>
          <a:p>
            <a:pPr>
              <a:buNone/>
            </a:pPr>
            <a:r>
              <a:rPr lang="en-IN" dirty="0" smtClean="0"/>
              <a:t>Class:</a:t>
            </a:r>
          </a:p>
          <a:p>
            <a:r>
              <a:rPr lang="en-IN" dirty="0" err="1" smtClean="0"/>
              <a:t>HashMap</a:t>
            </a:r>
            <a:endParaRPr lang="en-IN" dirty="0" smtClean="0"/>
          </a:p>
          <a:p>
            <a:r>
              <a:rPr lang="en-IN" dirty="0" err="1" smtClean="0"/>
              <a:t>LinkedHashMap</a:t>
            </a:r>
            <a:endParaRPr lang="en-IN" dirty="0" smtClean="0"/>
          </a:p>
          <a:p>
            <a:r>
              <a:rPr lang="en-IN" dirty="0" err="1" smtClean="0"/>
              <a:t>treeMap</a:t>
            </a:r>
            <a:endParaRPr lang="en-IN" dirty="0" smtClean="0"/>
          </a:p>
          <a:p>
            <a:r>
              <a:rPr lang="en-IN" dirty="0" err="1" smtClean="0"/>
              <a:t>HashTable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Java.util</a:t>
            </a:r>
            <a:r>
              <a:rPr lang="en-IN" dirty="0" smtClean="0"/>
              <a:t>  package</a:t>
            </a:r>
          </a:p>
          <a:p>
            <a:r>
              <a:rPr lang="en-IN" dirty="0" smtClean="0"/>
              <a:t>Collection was introduced in </a:t>
            </a:r>
            <a:r>
              <a:rPr lang="en-IN" smtClean="0"/>
              <a:t>java 1.1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 Put(</a:t>
            </a:r>
            <a:r>
              <a:rPr lang="en-IN" dirty="0" err="1" smtClean="0"/>
              <a:t>key,value</a:t>
            </a:r>
            <a:r>
              <a:rPr lang="en-IN" dirty="0" smtClean="0"/>
              <a:t>)</a:t>
            </a:r>
          </a:p>
          <a:p>
            <a:r>
              <a:rPr lang="en-IN" dirty="0" smtClean="0"/>
              <a:t>It returns previous value associated with key</a:t>
            </a:r>
          </a:p>
          <a:p>
            <a:r>
              <a:rPr lang="en-IN" dirty="0" smtClean="0"/>
              <a:t>Or null if no mapping for key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Version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1.4 </a:t>
            </a:r>
          </a:p>
          <a:p>
            <a:r>
              <a:rPr lang="en-IN" dirty="0" smtClean="0"/>
              <a:t>1.5  generics ,</a:t>
            </a:r>
            <a:r>
              <a:rPr lang="en-IN" dirty="0" err="1" smtClean="0"/>
              <a:t>autoboxing</a:t>
            </a:r>
            <a:r>
              <a:rPr lang="en-IN" dirty="0" smtClean="0"/>
              <a:t> ,for each loop</a:t>
            </a:r>
          </a:p>
          <a:p>
            <a:endParaRPr lang="en-IN" dirty="0"/>
          </a:p>
          <a:p>
            <a:r>
              <a:rPr lang="en-IN" dirty="0" smtClean="0"/>
              <a:t>Give different version  enhancement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Ordered </a:t>
            </a:r>
          </a:p>
          <a:p>
            <a:r>
              <a:rPr lang="en-IN" dirty="0" smtClean="0"/>
              <a:t>Allows Duplicates </a:t>
            </a:r>
          </a:p>
          <a:p>
            <a:pPr>
              <a:buNone/>
            </a:pPr>
            <a:r>
              <a:rPr lang="en-IN" dirty="0" smtClean="0"/>
              <a:t>Three concrete subclass</a:t>
            </a:r>
            <a:endParaRPr lang="en-IN" dirty="0"/>
          </a:p>
          <a:p>
            <a:r>
              <a:rPr lang="en-IN" dirty="0" err="1" smtClean="0"/>
              <a:t>ArrayList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LinkedList</a:t>
            </a:r>
            <a:endParaRPr lang="en-IN" dirty="0" smtClean="0"/>
          </a:p>
          <a:p>
            <a:r>
              <a:rPr lang="en-IN" dirty="0" smtClean="0"/>
              <a:t>Vector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Methods  of list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>
              <a:buNone/>
            </a:pPr>
            <a:r>
              <a:rPr lang="en-IN" dirty="0" smtClean="0"/>
              <a:t>1)Boolean add(Object o)</a:t>
            </a:r>
          </a:p>
          <a:p>
            <a:r>
              <a:rPr lang="en-IN" dirty="0" smtClean="0"/>
              <a:t>Boolean----return type  ......Object o ---input type</a:t>
            </a:r>
          </a:p>
          <a:p>
            <a:pPr marL="514350" indent="-514350">
              <a:buAutoNum type="arabicParenR" startAt="2"/>
            </a:pPr>
            <a:r>
              <a:rPr lang="en-IN" dirty="0" smtClean="0"/>
              <a:t>Object get(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 marL="514350" indent="-514350">
              <a:buAutoNum type="arabicParenR" startAt="2"/>
            </a:pPr>
            <a:r>
              <a:rPr lang="en-IN" dirty="0" err="1" smtClean="0"/>
              <a:t>Int</a:t>
            </a:r>
            <a:r>
              <a:rPr lang="en-IN" dirty="0" smtClean="0"/>
              <a:t> size()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Uses Dynamic array for storing</a:t>
            </a:r>
          </a:p>
          <a:p>
            <a:r>
              <a:rPr lang="en-IN" dirty="0" smtClean="0"/>
              <a:t>Duplicates allowed</a:t>
            </a:r>
          </a:p>
          <a:p>
            <a:r>
              <a:rPr lang="en-IN" dirty="0" smtClean="0"/>
              <a:t>Methods are not synchronized</a:t>
            </a:r>
          </a:p>
          <a:p>
            <a:r>
              <a:rPr lang="en-IN" dirty="0" smtClean="0"/>
              <a:t>Manipulation is slow</a:t>
            </a:r>
          </a:p>
          <a:p>
            <a:r>
              <a:rPr lang="en-IN" dirty="0" err="1" smtClean="0"/>
              <a:t>arraylist</a:t>
            </a:r>
            <a:r>
              <a:rPr lang="en-IN" dirty="0" smtClean="0"/>
              <a:t> is resizable -array implementation of the list interface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an element is added to an </a:t>
            </a:r>
            <a:r>
              <a:rPr lang="en-IN" dirty="0" err="1" smtClean="0"/>
              <a:t>arraylist</a:t>
            </a:r>
            <a:r>
              <a:rPr lang="en-IN" dirty="0" smtClean="0"/>
              <a:t> it first </a:t>
            </a:r>
            <a:r>
              <a:rPr lang="en-IN" dirty="0" err="1" smtClean="0"/>
              <a:t>varifies</a:t>
            </a:r>
            <a:r>
              <a:rPr lang="en-IN" dirty="0" smtClean="0"/>
              <a:t> whether it can accommodate the new element or it needs to grow ..in case capacity has to be increased then the new capacity is calculated which is 50% more then the old capacity and the array is increased by that much capacity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Vector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 methods are synchronized</a:t>
            </a:r>
          </a:p>
          <a:p>
            <a:r>
              <a:rPr lang="en-IN" dirty="0" smtClean="0"/>
              <a:t>It is slower than </a:t>
            </a:r>
            <a:r>
              <a:rPr lang="en-IN" dirty="0" err="1" smtClean="0"/>
              <a:t>arraylist</a:t>
            </a:r>
            <a:r>
              <a:rPr lang="en-IN" dirty="0" smtClean="0"/>
              <a:t> </a:t>
            </a:r>
          </a:p>
          <a:p>
            <a:r>
              <a:rPr lang="en-IN" dirty="0" smtClean="0"/>
              <a:t>It has capacity concept (default is 10)</a:t>
            </a:r>
          </a:p>
          <a:p>
            <a:r>
              <a:rPr lang="en-IN" dirty="0" smtClean="0"/>
              <a:t>Vector can be iterated by simple</a:t>
            </a:r>
          </a:p>
          <a:p>
            <a:pPr>
              <a:buNone/>
            </a:pPr>
            <a:r>
              <a:rPr lang="en-IN" dirty="0" smtClean="0"/>
              <a:t>    for </a:t>
            </a:r>
            <a:r>
              <a:rPr lang="en-IN" dirty="0" err="1" smtClean="0"/>
              <a:t>loop,iterator</a:t>
            </a:r>
            <a:r>
              <a:rPr lang="en-IN" dirty="0" smtClean="0"/>
              <a:t> ,</a:t>
            </a:r>
            <a:r>
              <a:rPr lang="en-IN" dirty="0" err="1" smtClean="0"/>
              <a:t>ListIterator,Enumeration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It is legacy class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Difference between </a:t>
            </a:r>
            <a:r>
              <a:rPr lang="en-IN" dirty="0" err="1" smtClean="0"/>
              <a:t>arraylist</a:t>
            </a:r>
            <a:r>
              <a:rPr lang="en-IN" dirty="0" smtClean="0"/>
              <a:t> and </a:t>
            </a:r>
            <a:r>
              <a:rPr lang="en-IN" dirty="0" err="1" smtClean="0"/>
              <a:t>linkedlist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arraylist</a:t>
            </a:r>
            <a:r>
              <a:rPr lang="en-IN" dirty="0" smtClean="0"/>
              <a:t> search operation is pretty fast as compared to linked list</a:t>
            </a:r>
          </a:p>
          <a:p>
            <a:r>
              <a:rPr lang="en-IN" dirty="0" err="1" smtClean="0"/>
              <a:t>linkedlist</a:t>
            </a:r>
            <a:r>
              <a:rPr lang="en-IN" dirty="0" smtClean="0"/>
              <a:t> implements doubly linked list which requires the traversal through all the </a:t>
            </a:r>
            <a:r>
              <a:rPr lang="en-IN" dirty="0" err="1" smtClean="0"/>
              <a:t>elemnts</a:t>
            </a:r>
            <a:r>
              <a:rPr lang="en-IN" dirty="0" smtClean="0"/>
              <a:t> for searching an elements</a:t>
            </a:r>
          </a:p>
          <a:p>
            <a:r>
              <a:rPr lang="en-IN" dirty="0" smtClean="0"/>
              <a:t>Insert and remove operation give good performance on </a:t>
            </a:r>
            <a:r>
              <a:rPr lang="en-IN" dirty="0" err="1" smtClean="0"/>
              <a:t>linkedlist</a:t>
            </a:r>
            <a:r>
              <a:rPr lang="en-IN" dirty="0" smtClean="0"/>
              <a:t> as compared to </a:t>
            </a:r>
            <a:r>
              <a:rPr lang="en-IN" dirty="0" err="1" smtClean="0"/>
              <a:t>arralylist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573</Words>
  <Application>Microsoft Office PowerPoint</Application>
  <PresentationFormat>On-screen Show (4:3)</PresentationFormat>
  <Paragraphs>115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Collection  framework</vt:lpstr>
      <vt:lpstr>Slide 2</vt:lpstr>
      <vt:lpstr>Version </vt:lpstr>
      <vt:lpstr>List  interface</vt:lpstr>
      <vt:lpstr>Methods  of list  </vt:lpstr>
      <vt:lpstr>ArrayList</vt:lpstr>
      <vt:lpstr>Slide 7</vt:lpstr>
      <vt:lpstr>Vector </vt:lpstr>
      <vt:lpstr>Difference between arraylist and linkedlist</vt:lpstr>
      <vt:lpstr>difference between arraylist and vector</vt:lpstr>
      <vt:lpstr>Difference  between Iterator and enumeration</vt:lpstr>
      <vt:lpstr>Linked list</vt:lpstr>
      <vt:lpstr>Enumeration fail safe </vt:lpstr>
      <vt:lpstr>Iterator fail fast</vt:lpstr>
      <vt:lpstr>U can remove the elements from the collection</vt:lpstr>
      <vt:lpstr>ListIterator</vt:lpstr>
      <vt:lpstr>Slide 17</vt:lpstr>
      <vt:lpstr>Set</vt:lpstr>
      <vt:lpstr>Map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 framework</dc:title>
  <dc:creator>Mangesh</dc:creator>
  <cp:lastModifiedBy>Mangesh</cp:lastModifiedBy>
  <cp:revision>71</cp:revision>
  <dcterms:created xsi:type="dcterms:W3CDTF">2017-12-25T05:35:13Z</dcterms:created>
  <dcterms:modified xsi:type="dcterms:W3CDTF">2018-09-04T12:06:44Z</dcterms:modified>
</cp:coreProperties>
</file>