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72" r:id="rId13"/>
    <p:sldId id="271" r:id="rId14"/>
    <p:sldId id="264" r:id="rId15"/>
    <p:sldId id="265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B147-822F-4876-A079-3ED242BBF53A}" v="42" dt="2024-02-07T14:08:46.17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atiyar" userId="a0c7781b-680a-47f2-8e8c-8d4e0b4240ba" providerId="ADAL" clId="{B4D6B147-822F-4876-A079-3ED242BBF53A}"/>
    <pc:docChg chg="undo redo custSel addSld delSld modSld sldOrd">
      <pc:chgData name="Prashant Katiyar" userId="a0c7781b-680a-47f2-8e8c-8d4e0b4240ba" providerId="ADAL" clId="{B4D6B147-822F-4876-A079-3ED242BBF53A}" dt="2024-02-07T14:12:38.835" v="3341" actId="20577"/>
      <pc:docMkLst>
        <pc:docMk/>
      </pc:docMkLst>
      <pc:sldChg chg="addSp delSp modSp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2170059199" sldId="256"/>
        </pc:sldMkLst>
        <pc:spChg chg="mod">
          <ac:chgData name="Prashant Katiyar" userId="a0c7781b-680a-47f2-8e8c-8d4e0b4240ba" providerId="ADAL" clId="{B4D6B147-822F-4876-A079-3ED242BBF53A}" dt="2023-08-17T07:48:59.533" v="654" actId="26606"/>
          <ac:spMkLst>
            <pc:docMk/>
            <pc:sldMk cId="2170059199" sldId="256"/>
            <ac:spMk id="2" creationId="{0D6B6839-B846-F26C-A12E-C5E81F92BCEF}"/>
          </ac:spMkLst>
        </pc:spChg>
        <pc:spChg chg="mod">
          <ac:chgData name="Prashant Katiyar" userId="a0c7781b-680a-47f2-8e8c-8d4e0b4240ba" providerId="ADAL" clId="{B4D6B147-822F-4876-A079-3ED242BBF53A}" dt="2023-08-17T07:48:59.533" v="654" actId="26606"/>
          <ac:spMkLst>
            <pc:docMk/>
            <pc:sldMk cId="2170059199" sldId="256"/>
            <ac:spMk id="3" creationId="{056E249A-5628-0241-B529-3284A4570737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8" creationId="{46F1F2C8-798B-4CCE-A851-94AFAF350BE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0" creationId="{755E9CD0-04B0-4A3C-B291-AD913379C71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2" creationId="{1DD8BF3B-6066-418C-8D1A-75C5E396FC04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4" creationId="{80BC66F9-7A74-4286-AD22-1174052CC22C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6" creationId="{D8142CC3-2B5C-48E6-9DF0-6C8ACBAF23EF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0" creationId="{46A89C79-8EF3-4AF9-B3D9-59A883F41C8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2" creationId="{EFE5CE34-4543-42E5-B82C-1F3D12422CD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4" creationId="{72AF41FE-63D7-4695-81D2-66D2510E4486}"/>
          </ac:spMkLst>
        </pc:spChg>
        <pc:cxnChg chg="add del">
          <ac:chgData name="Prashant Katiyar" userId="a0c7781b-680a-47f2-8e8c-8d4e0b4240ba" providerId="ADAL" clId="{B4D6B147-822F-4876-A079-3ED242BBF53A}" dt="2023-08-17T07:53:57.824" v="742"/>
          <ac:cxnSpMkLst>
            <pc:docMk/>
            <pc:sldMk cId="2170059199" sldId="256"/>
            <ac:cxnSpMk id="18" creationId="{7B2D303B-3DD0-4319-9EAD-361847FEC71D}"/>
          </ac:cxnSpMkLst>
        </pc:cxn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675547793" sldId="257"/>
        </pc:sldMkLst>
        <pc:spChg chg="mod">
          <ac:chgData name="Prashant Katiyar" userId="a0c7781b-680a-47f2-8e8c-8d4e0b4240ba" providerId="ADAL" clId="{B4D6B147-822F-4876-A079-3ED242BBF53A}" dt="2023-08-17T07:49:11.110" v="655" actId="26606"/>
          <ac:spMkLst>
            <pc:docMk/>
            <pc:sldMk cId="675547793" sldId="257"/>
            <ac:spMk id="2" creationId="{DE52B79B-A01F-09B6-1FB7-B8DE8C3B5260}"/>
          </ac:spMkLst>
        </pc:spChg>
        <pc:spChg chg="del mod">
          <ac:chgData name="Prashant Katiyar" userId="a0c7781b-680a-47f2-8e8c-8d4e0b4240ba" providerId="ADAL" clId="{B4D6B147-822F-4876-A079-3ED242BBF53A}" dt="2023-08-17T07:49:11.110" v="655" actId="26606"/>
          <ac:spMkLst>
            <pc:docMk/>
            <pc:sldMk cId="675547793" sldId="257"/>
            <ac:spMk id="3" creationId="{BCB92364-2D9B-E4BD-EEA2-781BC32C7E31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9" creationId="{16AC3602-3348-4F31-9E43-076B03514EC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1" creationId="{394094B0-A6C9-44BE-9042-66EF0612F62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3" creationId="{64C2CA96-0B16-4AA7-B340-33044D238597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5" creationId="{1D50D7A8-F1D5-4306-8A9B-DD7A73EB8BCE}"/>
          </ac:spMkLst>
        </pc:spChg>
        <pc:graphicFrameChg chg="add">
          <ac:chgData name="Prashant Katiyar" userId="a0c7781b-680a-47f2-8e8c-8d4e0b4240ba" providerId="ADAL" clId="{B4D6B147-822F-4876-A079-3ED242BBF53A}" dt="2023-08-17T07:49:11.110" v="655" actId="26606"/>
          <ac:graphicFrameMkLst>
            <pc:docMk/>
            <pc:sldMk cId="675547793" sldId="257"/>
            <ac:graphicFrameMk id="5" creationId="{06317803-6ACE-60AB-589A-A5C1EFA0DB96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22T05:07:16.963" v="2160" actId="20577"/>
        <pc:sldMkLst>
          <pc:docMk/>
          <pc:sldMk cId="2252694083" sldId="258"/>
        </pc:sldMkLst>
        <pc:spChg chg="mod">
          <ac:chgData name="Prashant Katiyar" userId="a0c7781b-680a-47f2-8e8c-8d4e0b4240ba" providerId="ADAL" clId="{B4D6B147-822F-4876-A079-3ED242BBF53A}" dt="2023-08-17T07:48:43.325" v="653" actId="26606"/>
          <ac:spMkLst>
            <pc:docMk/>
            <pc:sldMk cId="2252694083" sldId="258"/>
            <ac:spMk id="2" creationId="{5EECAD12-736B-15E3-BFCB-F5B232965772}"/>
          </ac:spMkLst>
        </pc:spChg>
        <pc:spChg chg="mod">
          <ac:chgData name="Prashant Katiyar" userId="a0c7781b-680a-47f2-8e8c-8d4e0b4240ba" providerId="ADAL" clId="{B4D6B147-822F-4876-A079-3ED242BBF53A}" dt="2023-08-22T05:07:16.963" v="2160" actId="20577"/>
          <ac:spMkLst>
            <pc:docMk/>
            <pc:sldMk cId="2252694083" sldId="258"/>
            <ac:spMk id="3" creationId="{749233BB-411E-B14F-D9C3-8B0AB90943F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8" creationId="{907EF6B7-1338-4443-8C46-6A318D952DF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10" creationId="{DAAE4CDD-124C-4DCF-9584-B6033B545DD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12" creationId="{081E4A58-353D-44AE-B2FC-2A74E2E400F7}"/>
          </ac:spMkLst>
        </pc:spChg>
      </pc:sldChg>
      <pc:sldChg chg="addSp delSp modSp new mod setBg delDesignElem">
        <pc:chgData name="Prashant Katiyar" userId="a0c7781b-680a-47f2-8e8c-8d4e0b4240ba" providerId="ADAL" clId="{B4D6B147-822F-4876-A079-3ED242BBF53A}" dt="2023-08-21T11:23:17.066" v="2094" actId="14100"/>
        <pc:sldMkLst>
          <pc:docMk/>
          <pc:sldMk cId="1578275531" sldId="259"/>
        </pc:sldMkLst>
        <pc:spChg chg="mod">
          <ac:chgData name="Prashant Katiyar" userId="a0c7781b-680a-47f2-8e8c-8d4e0b4240ba" providerId="ADAL" clId="{B4D6B147-822F-4876-A079-3ED242BBF53A}" dt="2023-08-17T07:46:06.497" v="618" actId="26606"/>
          <ac:spMkLst>
            <pc:docMk/>
            <pc:sldMk cId="1578275531" sldId="259"/>
            <ac:spMk id="2" creationId="{2A6E4E72-0BE6-15CD-0682-5A63A5E7683E}"/>
          </ac:spMkLst>
        </pc:spChg>
        <pc:spChg chg="del">
          <ac:chgData name="Prashant Katiyar" userId="a0c7781b-680a-47f2-8e8c-8d4e0b4240ba" providerId="ADAL" clId="{B4D6B147-822F-4876-A079-3ED242BBF53A}" dt="2023-08-17T07:45:16.135" v="593" actId="26606"/>
          <ac:spMkLst>
            <pc:docMk/>
            <pc:sldMk cId="1578275531" sldId="259"/>
            <ac:spMk id="3" creationId="{7369FC3A-59E3-018C-B475-20AB4BCA562B}"/>
          </ac:spMkLst>
        </pc:spChg>
        <pc:spChg chg="add del">
          <ac:chgData name="Prashant Katiyar" userId="a0c7781b-680a-47f2-8e8c-8d4e0b4240ba" providerId="ADAL" clId="{B4D6B147-822F-4876-A079-3ED242BBF53A}" dt="2023-08-17T07:46:06.497" v="618" actId="26606"/>
          <ac:spMkLst>
            <pc:docMk/>
            <pc:sldMk cId="1578275531" sldId="259"/>
            <ac:spMk id="1031" creationId="{D4771268-CB57-404A-9271-370EB28F6090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1578275531" sldId="259"/>
            <ac:spMk id="1036" creationId="{D12DDE76-C203-4047-9998-63900085B5E8}"/>
          </ac:spMkLst>
        </pc:spChg>
        <pc:picChg chg="add mod">
          <ac:chgData name="Prashant Katiyar" userId="a0c7781b-680a-47f2-8e8c-8d4e0b4240ba" providerId="ADAL" clId="{B4D6B147-822F-4876-A079-3ED242BBF53A}" dt="2023-08-21T11:23:17.066" v="2094" actId="14100"/>
          <ac:picMkLst>
            <pc:docMk/>
            <pc:sldMk cId="1578275531" sldId="259"/>
            <ac:picMk id="1026" creationId="{75C545ED-61DF-287F-F715-0127CC4F4A1F}"/>
          </ac:picMkLst>
        </pc:picChg>
      </pc:sldChg>
      <pc:sldChg chg="addSp delSp modSp new del mod">
        <pc:chgData name="Prashant Katiyar" userId="a0c7781b-680a-47f2-8e8c-8d4e0b4240ba" providerId="ADAL" clId="{B4D6B147-822F-4876-A079-3ED242BBF53A}" dt="2023-08-17T07:45:47.944" v="611" actId="2696"/>
        <pc:sldMkLst>
          <pc:docMk/>
          <pc:sldMk cId="601583901" sldId="260"/>
        </pc:sldMkLst>
        <pc:spChg chg="mod">
          <ac:chgData name="Prashant Katiyar" userId="a0c7781b-680a-47f2-8e8c-8d4e0b4240ba" providerId="ADAL" clId="{B4D6B147-822F-4876-A079-3ED242BBF53A}" dt="2023-08-17T07:45:29.733" v="608" actId="20577"/>
          <ac:spMkLst>
            <pc:docMk/>
            <pc:sldMk cId="601583901" sldId="260"/>
            <ac:spMk id="2" creationId="{3ED87843-BCDB-EE9E-A731-FEC8E5388D2F}"/>
          </ac:spMkLst>
        </pc:spChg>
        <pc:spChg chg="del">
          <ac:chgData name="Prashant Katiyar" userId="a0c7781b-680a-47f2-8e8c-8d4e0b4240ba" providerId="ADAL" clId="{B4D6B147-822F-4876-A079-3ED242BBF53A}" dt="2023-08-17T07:45:35.754" v="610" actId="478"/>
          <ac:spMkLst>
            <pc:docMk/>
            <pc:sldMk cId="601583901" sldId="260"/>
            <ac:spMk id="3" creationId="{52388A98-7538-AA72-33F7-EFE910E0CD95}"/>
          </ac:spMkLst>
        </pc:spChg>
        <pc:picChg chg="add del">
          <ac:chgData name="Prashant Katiyar" userId="a0c7781b-680a-47f2-8e8c-8d4e0b4240ba" providerId="ADAL" clId="{B4D6B147-822F-4876-A079-3ED242BBF53A}" dt="2023-08-17T07:45:35.754" v="610" actId="478"/>
          <ac:picMkLst>
            <pc:docMk/>
            <pc:sldMk cId="601583901" sldId="260"/>
            <ac:picMk id="2050" creationId="{66CF3A19-C414-E2F3-8FF7-55E7AA7A95F8}"/>
          </ac:picMkLst>
        </pc:picChg>
        <pc:picChg chg="add del">
          <ac:chgData name="Prashant Katiyar" userId="a0c7781b-680a-47f2-8e8c-8d4e0b4240ba" providerId="ADAL" clId="{B4D6B147-822F-4876-A079-3ED242BBF53A}" dt="2023-08-17T07:45:35.754" v="610" actId="478"/>
          <ac:picMkLst>
            <pc:docMk/>
            <pc:sldMk cId="601583901" sldId="260"/>
            <ac:picMk id="2051" creationId="{7A77324B-3BB3-BD61-FD79-2E59FFC04642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10-03T09:37:39.454" v="2162" actId="14100"/>
        <pc:sldMkLst>
          <pc:docMk/>
          <pc:sldMk cId="2379939713" sldId="260"/>
        </pc:sldMkLst>
        <pc:spChg chg="mod">
          <ac:chgData name="Prashant Katiyar" userId="a0c7781b-680a-47f2-8e8c-8d4e0b4240ba" providerId="ADAL" clId="{B4D6B147-822F-4876-A079-3ED242BBF53A}" dt="2023-08-21T11:22:53.018" v="2087" actId="14100"/>
          <ac:spMkLst>
            <pc:docMk/>
            <pc:sldMk cId="2379939713" sldId="260"/>
            <ac:spMk id="2" creationId="{22173D81-7BF8-E643-10B8-A7A2193ABABE}"/>
          </ac:spMkLst>
        </pc:spChg>
        <pc:spChg chg="del">
          <ac:chgData name="Prashant Katiyar" userId="a0c7781b-680a-47f2-8e8c-8d4e0b4240ba" providerId="ADAL" clId="{B4D6B147-822F-4876-A079-3ED242BBF53A}" dt="2023-08-17T07:45:56.966" v="614"/>
          <ac:spMkLst>
            <pc:docMk/>
            <pc:sldMk cId="2379939713" sldId="260"/>
            <ac:spMk id="3" creationId="{4017DCDD-E5BE-7933-7AAF-893DAB6A79A9}"/>
          </ac:spMkLst>
        </pc:spChg>
        <pc:spChg chg="add del">
          <ac:chgData name="Prashant Katiyar" userId="a0c7781b-680a-47f2-8e8c-8d4e0b4240ba" providerId="ADAL" clId="{B4D6B147-822F-4876-A079-3ED242BBF53A}" dt="2023-08-17T07:46:02.081" v="616" actId="26606"/>
          <ac:spMkLst>
            <pc:docMk/>
            <pc:sldMk cId="2379939713" sldId="260"/>
            <ac:spMk id="3079" creationId="{D4771268-CB57-404A-9271-370EB28F6090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379939713" sldId="260"/>
            <ac:spMk id="3081" creationId="{D12DDE76-C203-4047-9998-63900085B5E8}"/>
          </ac:spMkLst>
        </pc:spChg>
        <pc:picChg chg="add mod">
          <ac:chgData name="Prashant Katiyar" userId="a0c7781b-680a-47f2-8e8c-8d4e0b4240ba" providerId="ADAL" clId="{B4D6B147-822F-4876-A079-3ED242BBF53A}" dt="2023-10-03T09:37:39.454" v="2162" actId="14100"/>
          <ac:picMkLst>
            <pc:docMk/>
            <pc:sldMk cId="2379939713" sldId="260"/>
            <ac:picMk id="3074" creationId="{3873CD0D-6FF7-F312-D2FD-3D9C796B3FC9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982395710" sldId="261"/>
        </pc:sldMkLst>
        <pc:spChg chg="mod">
          <ac:chgData name="Prashant Katiyar" userId="a0c7781b-680a-47f2-8e8c-8d4e0b4240ba" providerId="ADAL" clId="{B4D6B147-822F-4876-A079-3ED242BBF53A}" dt="2023-08-17T07:53:57.824" v="742"/>
          <ac:spMkLst>
            <pc:docMk/>
            <pc:sldMk cId="3982395710" sldId="261"/>
            <ac:spMk id="2" creationId="{A1CED698-B2A4-E7FE-9CEC-32B82D6BAA17}"/>
          </ac:spMkLst>
        </pc:spChg>
        <pc:spChg chg="del mod">
          <ac:chgData name="Prashant Katiyar" userId="a0c7781b-680a-47f2-8e8c-8d4e0b4240ba" providerId="ADAL" clId="{B4D6B147-822F-4876-A079-3ED242BBF53A}" dt="2023-08-17T07:48:34.176" v="652" actId="26606"/>
          <ac:spMkLst>
            <pc:docMk/>
            <pc:sldMk cId="3982395710" sldId="261"/>
            <ac:spMk id="3" creationId="{402C419D-FD24-144A-818D-DD386D1D252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82395710" sldId="261"/>
            <ac:spMk id="10" creationId="{B50AB553-2A96-4A92-96F2-93548E096954}"/>
          </ac:spMkLst>
        </pc:spChg>
        <pc:graphicFrameChg chg="add mod">
          <ac:chgData name="Prashant Katiyar" userId="a0c7781b-680a-47f2-8e8c-8d4e0b4240ba" providerId="ADAL" clId="{B4D6B147-822F-4876-A079-3ED242BBF53A}" dt="2023-08-17T07:53:57.824" v="742"/>
          <ac:graphicFrameMkLst>
            <pc:docMk/>
            <pc:sldMk cId="3982395710" sldId="261"/>
            <ac:graphicFrameMk id="5" creationId="{E5A1F9FE-62B4-92FA-EFE0-4E490036D494}"/>
          </ac:graphicFrameMkLst>
        </pc:graphicFrameChg>
        <pc:picChg chg="add">
          <ac:chgData name="Prashant Katiyar" userId="a0c7781b-680a-47f2-8e8c-8d4e0b4240ba" providerId="ADAL" clId="{B4D6B147-822F-4876-A079-3ED242BBF53A}" dt="2023-08-17T07:48:34.176" v="652" actId="26606"/>
          <ac:picMkLst>
            <pc:docMk/>
            <pc:sldMk cId="3982395710" sldId="261"/>
            <ac:picMk id="6" creationId="{A46CB4B4-5FAF-C989-514C-35666BE6343E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696287156" sldId="262"/>
        </pc:sldMkLst>
        <pc:spChg chg="mod">
          <ac:chgData name="Prashant Katiyar" userId="a0c7781b-680a-47f2-8e8c-8d4e0b4240ba" providerId="ADAL" clId="{B4D6B147-822F-4876-A079-3ED242BBF53A}" dt="2023-08-17T07:48:22.606" v="651" actId="26606"/>
          <ac:spMkLst>
            <pc:docMk/>
            <pc:sldMk cId="3696287156" sldId="262"/>
            <ac:spMk id="2" creationId="{01F2E6F3-556D-EB0B-553E-75F4E8038BA1}"/>
          </ac:spMkLst>
        </pc:spChg>
        <pc:spChg chg="del">
          <ac:chgData name="Prashant Katiyar" userId="a0c7781b-680a-47f2-8e8c-8d4e0b4240ba" providerId="ADAL" clId="{B4D6B147-822F-4876-A079-3ED242BBF53A}" dt="2023-08-17T07:47:17.466" v="630"/>
          <ac:spMkLst>
            <pc:docMk/>
            <pc:sldMk cId="3696287156" sldId="262"/>
            <ac:spMk id="3" creationId="{A28CAFBA-3390-A459-0191-03F5FE66BC30}"/>
          </ac:spMkLst>
        </pc:spChg>
        <pc:spChg chg="add mod">
          <ac:chgData name="Prashant Katiyar" userId="a0c7781b-680a-47f2-8e8c-8d4e0b4240ba" providerId="ADAL" clId="{B4D6B147-822F-4876-A079-3ED242BBF53A}" dt="2023-08-17T07:48:22.606" v="651" actId="26606"/>
          <ac:spMkLst>
            <pc:docMk/>
            <pc:sldMk cId="3696287156" sldId="262"/>
            <ac:spMk id="5" creationId="{A1DFAEFE-1922-4F32-88CF-2514D90871CD}"/>
          </ac:spMkLst>
        </pc:spChg>
        <pc:grpChg chg="add del">
          <ac:chgData name="Prashant Katiyar" userId="a0c7781b-680a-47f2-8e8c-8d4e0b4240ba" providerId="ADAL" clId="{B4D6B147-822F-4876-A079-3ED242BBF53A}" dt="2023-08-17T07:48:22.606" v="651" actId="26606"/>
          <ac:grpSpMkLst>
            <pc:docMk/>
            <pc:sldMk cId="3696287156" sldId="262"/>
            <ac:grpSpMk id="10" creationId="{6258F736-B256-8039-9DC6-F4E49A5C5AD5}"/>
          </ac:grpSpMkLst>
        </pc:grpChg>
        <pc:grpChg chg="add del">
          <ac:chgData name="Prashant Katiyar" userId="a0c7781b-680a-47f2-8e8c-8d4e0b4240ba" providerId="ADAL" clId="{B4D6B147-822F-4876-A079-3ED242BBF53A}" dt="2023-08-17T07:53:57.824" v="742"/>
          <ac:grpSpMkLst>
            <pc:docMk/>
            <pc:sldMk cId="3696287156" sldId="262"/>
            <ac:grpSpMk id="17" creationId="{114ED94A-C85D-4CD3-4205-438D21CE6B38}"/>
          </ac:grpSpMkLst>
        </pc:grpChg>
        <pc:graphicFrameChg chg="add mod ord modGraphic">
          <ac:chgData name="Prashant Katiyar" userId="a0c7781b-680a-47f2-8e8c-8d4e0b4240ba" providerId="ADAL" clId="{B4D6B147-822F-4876-A079-3ED242BBF53A}" dt="2023-08-17T07:48:22.606" v="651" actId="26606"/>
          <ac:graphicFrameMkLst>
            <pc:docMk/>
            <pc:sldMk cId="3696287156" sldId="262"/>
            <ac:graphicFrameMk id="4" creationId="{F036D75F-F176-F41C-D932-2790ED25684C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17T08:00:46.370" v="1123" actId="20577"/>
        <pc:sldMkLst>
          <pc:docMk/>
          <pc:sldMk cId="1592215801" sldId="263"/>
        </pc:sldMkLst>
        <pc:spChg chg="mod">
          <ac:chgData name="Prashant Katiyar" userId="a0c7781b-680a-47f2-8e8c-8d4e0b4240ba" providerId="ADAL" clId="{B4D6B147-822F-4876-A079-3ED242BBF53A}" dt="2023-08-17T07:48:10.252" v="650" actId="26606"/>
          <ac:spMkLst>
            <pc:docMk/>
            <pc:sldMk cId="1592215801" sldId="263"/>
            <ac:spMk id="2" creationId="{73EAB32D-FD2A-41EB-0FA7-39BF1F4A4FBB}"/>
          </ac:spMkLst>
        </pc:spChg>
        <pc:spChg chg="del">
          <ac:chgData name="Prashant Katiyar" userId="a0c7781b-680a-47f2-8e8c-8d4e0b4240ba" providerId="ADAL" clId="{B4D6B147-822F-4876-A079-3ED242BBF53A}" dt="2023-08-17T07:48:02.477" v="649"/>
          <ac:spMkLst>
            <pc:docMk/>
            <pc:sldMk cId="1592215801" sldId="263"/>
            <ac:spMk id="3" creationId="{55171294-1405-024E-1DBD-74C64D95AFF8}"/>
          </ac:spMkLst>
        </pc:spChg>
        <pc:grpChg chg="add del">
          <ac:chgData name="Prashant Katiyar" userId="a0c7781b-680a-47f2-8e8c-8d4e0b4240ba" providerId="ADAL" clId="{B4D6B147-822F-4876-A079-3ED242BBF53A}" dt="2023-08-17T07:53:57.824" v="742"/>
          <ac:grpSpMkLst>
            <pc:docMk/>
            <pc:sldMk cId="1592215801" sldId="263"/>
            <ac:grpSpMk id="9" creationId="{1E5539EC-8CB8-002F-68C6-678840282659}"/>
          </ac:grpSpMkLst>
        </pc:grpChg>
        <pc:graphicFrameChg chg="add mod modGraphic">
          <ac:chgData name="Prashant Katiyar" userId="a0c7781b-680a-47f2-8e8c-8d4e0b4240ba" providerId="ADAL" clId="{B4D6B147-822F-4876-A079-3ED242BBF53A}" dt="2023-08-17T08:00:46.370" v="1123" actId="20577"/>
          <ac:graphicFrameMkLst>
            <pc:docMk/>
            <pc:sldMk cId="1592215801" sldId="263"/>
            <ac:graphicFrameMk id="4" creationId="{DF1888B1-62C5-B6E5-81DF-AD9858CFE40E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937351775" sldId="264"/>
        </pc:sldMkLst>
        <pc:spChg chg="mo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2" creationId="{A0D188F5-2B55-90DE-3EF0-D07DD4B66D84}"/>
          </ac:spMkLst>
        </pc:spChg>
        <pc:spChg chg="add del mo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3" creationId="{0E9DF461-C7ED-18E3-74E8-8446D0EF6FE5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9" creationId="{16AC3602-3348-4F31-9E43-076B03514ECB}"/>
          </ac:spMkLst>
        </pc:spChg>
        <pc:spChg chg="add del">
          <ac:chgData name="Prashant Katiyar" userId="a0c7781b-680a-47f2-8e8c-8d4e0b4240ba" providerId="ADAL" clId="{B4D6B147-822F-4876-A079-3ED242BBF53A}" dt="2023-08-17T07:50:56.506" v="665" actId="26606"/>
          <ac:spMkLst>
            <pc:docMk/>
            <pc:sldMk cId="3937351775" sldId="264"/>
            <ac:spMk id="10" creationId="{A2679492-7988-4050-9056-542444452411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1" creationId="{394094B0-A6C9-44BE-9042-66EF0612F625}"/>
          </ac:spMkLst>
        </pc:spChg>
        <pc:spChg chg="add del">
          <ac:chgData name="Prashant Katiyar" userId="a0c7781b-680a-47f2-8e8c-8d4e0b4240ba" providerId="ADAL" clId="{B4D6B147-822F-4876-A079-3ED242BBF53A}" dt="2023-08-17T07:50:56.506" v="665" actId="26606"/>
          <ac:spMkLst>
            <pc:docMk/>
            <pc:sldMk cId="3937351775" sldId="264"/>
            <ac:spMk id="12" creationId="{B091B163-7D61-4891-ABCF-5C13D9C418D0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3" creationId="{64C2CA96-0B16-4AA7-B340-33044D238597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5" creationId="{1D50D7A8-F1D5-4306-8A9B-DD7A73EB8BCE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6" creationId="{4F7EBAE4-9945-4473-9E34-B2C66EA0F03D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7" creationId="{70BEB1E7-2F88-40BC-B73D-42E5B6F80BFC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8" creationId="{A7B99495-F43F-4D80-A44F-2CB4764EB90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2" creationId="{2EB492CD-616E-47F8-933B-5E2D952A059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3" creationId="{59383CF9-23B5-4335-9B21-1791C4CF1C7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4" creationId="{0007FE00-9498-4706-B255-6437B0252C02}"/>
          </ac:spMkLst>
        </pc:spChg>
        <pc:spChg chg="ad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26" creationId="{0E9DF461-C7ED-18E3-74E8-8446D0EF6FE5}"/>
          </ac:spMkLst>
        </pc:spChg>
        <pc:graphicFrameChg chg="add del">
          <ac:chgData name="Prashant Katiyar" userId="a0c7781b-680a-47f2-8e8c-8d4e0b4240ba" providerId="ADAL" clId="{B4D6B147-822F-4876-A079-3ED242BBF53A}" dt="2023-08-17T07:51:00.541" v="667" actId="26606"/>
          <ac:graphicFrameMkLst>
            <pc:docMk/>
            <pc:sldMk cId="3937351775" sldId="264"/>
            <ac:graphicFrameMk id="5" creationId="{7CD81F97-89C7-EE74-B144-4852F8BD491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07:51:06.571" v="669" actId="26606"/>
          <ac:graphicFrameMkLst>
            <pc:docMk/>
            <pc:sldMk cId="3937351775" sldId="264"/>
            <ac:graphicFrameMk id="20" creationId="{F8071EF2-47CA-0CFE-1C8D-B0D048F03687}"/>
          </ac:graphicFrameMkLst>
        </pc:graphicFrameChg>
        <pc:picChg chg="add del">
          <ac:chgData name="Prashant Katiyar" userId="a0c7781b-680a-47f2-8e8c-8d4e0b4240ba" providerId="ADAL" clId="{B4D6B147-822F-4876-A079-3ED242BBF53A}" dt="2023-08-17T07:51:00.541" v="667" actId="26606"/>
          <ac:picMkLst>
            <pc:docMk/>
            <pc:sldMk cId="3937351775" sldId="264"/>
            <ac:picMk id="6" creationId="{07E09F81-D7A1-BFCC-166A-79662BA5B27F}"/>
          </ac:picMkLst>
        </pc:picChg>
        <pc:picChg chg="add del">
          <ac:chgData name="Prashant Katiyar" userId="a0c7781b-680a-47f2-8e8c-8d4e0b4240ba" providerId="ADAL" clId="{B4D6B147-822F-4876-A079-3ED242BBF53A}" dt="2023-08-17T07:50:56.506" v="665" actId="26606"/>
          <ac:picMkLst>
            <pc:docMk/>
            <pc:sldMk cId="3937351775" sldId="264"/>
            <ac:picMk id="7" creationId="{A0981089-AD6F-5956-EB2F-0942CFF1B5D3}"/>
          </ac:picMkLst>
        </pc:picChg>
        <pc:picChg chg="add">
          <ac:chgData name="Prashant Katiyar" userId="a0c7781b-680a-47f2-8e8c-8d4e0b4240ba" providerId="ADAL" clId="{B4D6B147-822F-4876-A079-3ED242BBF53A}" dt="2023-08-17T07:51:06.584" v="670" actId="26606"/>
          <ac:picMkLst>
            <pc:docMk/>
            <pc:sldMk cId="3937351775" sldId="264"/>
            <ac:picMk id="25" creationId="{C521DB48-25C6-1523-6B52-9AD8889F9796}"/>
          </ac:picMkLst>
        </pc:picChg>
        <pc:cxnChg chg="add del">
          <ac:chgData name="Prashant Katiyar" userId="a0c7781b-680a-47f2-8e8c-8d4e0b4240ba" providerId="ADAL" clId="{B4D6B147-822F-4876-A079-3ED242BBF53A}" dt="2023-08-17T07:50:56.506" v="665" actId="26606"/>
          <ac:cxnSpMkLst>
            <pc:docMk/>
            <pc:sldMk cId="3937351775" sldId="264"/>
            <ac:cxnSpMk id="14" creationId="{C49DA8F6-BCC1-4447-B54C-57856834B94B}"/>
          </ac:cxnSpMkLst>
        </pc:cxn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040944598" sldId="265"/>
        </pc:sldMkLst>
        <pc:spChg chg="mod">
          <ac:chgData name="Prashant Katiyar" userId="a0c7781b-680a-47f2-8e8c-8d4e0b4240ba" providerId="ADAL" clId="{B4D6B147-822F-4876-A079-3ED242BBF53A}" dt="2023-08-17T07:51:41.199" v="682" actId="26606"/>
          <ac:spMkLst>
            <pc:docMk/>
            <pc:sldMk cId="3040944598" sldId="265"/>
            <ac:spMk id="2" creationId="{96AB162F-7C16-5BBB-3473-3884AFEEA4E3}"/>
          </ac:spMkLst>
        </pc:spChg>
        <pc:spChg chg="mod">
          <ac:chgData name="Prashant Katiyar" userId="a0c7781b-680a-47f2-8e8c-8d4e0b4240ba" providerId="ADAL" clId="{B4D6B147-822F-4876-A079-3ED242BBF53A}" dt="2023-08-17T07:51:41.199" v="682" actId="26606"/>
          <ac:spMkLst>
            <pc:docMk/>
            <pc:sldMk cId="3040944598" sldId="265"/>
            <ac:spMk id="3" creationId="{39FE0616-4F41-78BC-EB3D-7578CF7F6F3F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0" creationId="{2EB492CD-616E-47F8-933B-5E2D952A059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2" creationId="{59383CF9-23B5-4335-9B21-1791C4CF1C7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4" creationId="{0007FE00-9498-4706-B255-6437B0252C02}"/>
          </ac:spMkLst>
        </pc:spChg>
        <pc:picChg chg="add">
          <ac:chgData name="Prashant Katiyar" userId="a0c7781b-680a-47f2-8e8c-8d4e0b4240ba" providerId="ADAL" clId="{B4D6B147-822F-4876-A079-3ED242BBF53A}" dt="2023-08-17T07:51:41.199" v="682" actId="26606"/>
          <ac:picMkLst>
            <pc:docMk/>
            <pc:sldMk cId="3040944598" sldId="265"/>
            <ac:picMk id="7" creationId="{E9F1F685-60C3-F4FF-5A3F-97C4A28A1D0E}"/>
          </ac:picMkLst>
        </pc:picChg>
      </pc:sldChg>
      <pc:sldChg chg="addSp delSp modSp new del mod modClrScheme chgLayout">
        <pc:chgData name="Prashant Katiyar" userId="a0c7781b-680a-47f2-8e8c-8d4e0b4240ba" providerId="ADAL" clId="{B4D6B147-822F-4876-A079-3ED242BBF53A}" dt="2023-08-17T07:55:16.183" v="754" actId="2696"/>
        <pc:sldMkLst>
          <pc:docMk/>
          <pc:sldMk cId="4053013973" sldId="266"/>
        </pc:sldMkLst>
        <pc:spChg chg="mod ord">
          <ac:chgData name="Prashant Katiyar" userId="a0c7781b-680a-47f2-8e8c-8d4e0b4240ba" providerId="ADAL" clId="{B4D6B147-822F-4876-A079-3ED242BBF53A}" dt="2023-08-17T07:54:20.001" v="745" actId="700"/>
          <ac:spMkLst>
            <pc:docMk/>
            <pc:sldMk cId="4053013973" sldId="266"/>
            <ac:spMk id="2" creationId="{5CEA1813-E739-A3DE-385B-0A69047B51A8}"/>
          </ac:spMkLst>
        </pc:spChg>
        <pc:spChg chg="del">
          <ac:chgData name="Prashant Katiyar" userId="a0c7781b-680a-47f2-8e8c-8d4e0b4240ba" providerId="ADAL" clId="{B4D6B147-822F-4876-A079-3ED242BBF53A}" dt="2023-08-17T07:52:56.974" v="725"/>
          <ac:spMkLst>
            <pc:docMk/>
            <pc:sldMk cId="4053013973" sldId="266"/>
            <ac:spMk id="3" creationId="{7AF8F923-05B1-FE7C-65A3-B1994BD7FEC0}"/>
          </ac:spMkLst>
        </pc:spChg>
        <pc:spChg chg="add del mod ord">
          <ac:chgData name="Prashant Katiyar" userId="a0c7781b-680a-47f2-8e8c-8d4e0b4240ba" providerId="ADAL" clId="{B4D6B147-822F-4876-A079-3ED242BBF53A}" dt="2023-08-17T07:54:16.846" v="744" actId="700"/>
          <ac:spMkLst>
            <pc:docMk/>
            <pc:sldMk cId="4053013973" sldId="266"/>
            <ac:spMk id="5" creationId="{E8A20C3B-A339-3819-04CE-AEFDC4BBD469}"/>
          </ac:spMkLst>
        </pc:spChg>
        <pc:spChg chg="add del mod ord">
          <ac:chgData name="Prashant Katiyar" userId="a0c7781b-680a-47f2-8e8c-8d4e0b4240ba" providerId="ADAL" clId="{B4D6B147-822F-4876-A079-3ED242BBF53A}" dt="2023-08-17T07:54:20.001" v="745" actId="700"/>
          <ac:spMkLst>
            <pc:docMk/>
            <pc:sldMk cId="4053013973" sldId="266"/>
            <ac:spMk id="6" creationId="{8F74F6CF-9719-8CAF-A64C-57EDD876BD07}"/>
          </ac:spMkLst>
        </pc:spChg>
        <pc:graphicFrameChg chg="add mod ord">
          <ac:chgData name="Prashant Katiyar" userId="a0c7781b-680a-47f2-8e8c-8d4e0b4240ba" providerId="ADAL" clId="{B4D6B147-822F-4876-A079-3ED242BBF53A}" dt="2023-08-17T07:54:22.824" v="746" actId="1076"/>
          <ac:graphicFrameMkLst>
            <pc:docMk/>
            <pc:sldMk cId="4053013973" sldId="266"/>
            <ac:graphicFrameMk id="4" creationId="{676E0140-A318-8A6B-F4E6-2F97D24D2177}"/>
          </ac:graphicFrameMkLst>
        </pc:graphicFrameChg>
      </pc:sldChg>
      <pc:sldChg chg="addSp delSp modSp add mod">
        <pc:chgData name="Prashant Katiyar" userId="a0c7781b-680a-47f2-8e8c-8d4e0b4240ba" providerId="ADAL" clId="{B4D6B147-822F-4876-A079-3ED242BBF53A}" dt="2023-08-17T07:55:12.008" v="753" actId="1076"/>
        <pc:sldMkLst>
          <pc:docMk/>
          <pc:sldMk cId="2906664552" sldId="267"/>
        </pc:sldMkLst>
        <pc:spChg chg="mod">
          <ac:chgData name="Prashant Katiyar" userId="a0c7781b-680a-47f2-8e8c-8d4e0b4240ba" providerId="ADAL" clId="{B4D6B147-822F-4876-A079-3ED242BBF53A}" dt="2023-08-17T07:54:49.444" v="748"/>
          <ac:spMkLst>
            <pc:docMk/>
            <pc:sldMk cId="2906664552" sldId="267"/>
            <ac:spMk id="2" creationId="{96AB162F-7C16-5BBB-3473-3884AFEEA4E3}"/>
          </ac:spMkLst>
        </pc:spChg>
        <pc:spChg chg="del mod">
          <ac:chgData name="Prashant Katiyar" userId="a0c7781b-680a-47f2-8e8c-8d4e0b4240ba" providerId="ADAL" clId="{B4D6B147-822F-4876-A079-3ED242BBF53A}" dt="2023-08-17T07:55:07.462" v="750"/>
          <ac:spMkLst>
            <pc:docMk/>
            <pc:sldMk cId="2906664552" sldId="267"/>
            <ac:spMk id="3" creationId="{39FE0616-4F41-78BC-EB3D-7578CF7F6F3F}"/>
          </ac:spMkLst>
        </pc:spChg>
        <pc:graphicFrameChg chg="add mod">
          <ac:chgData name="Prashant Katiyar" userId="a0c7781b-680a-47f2-8e8c-8d4e0b4240ba" providerId="ADAL" clId="{B4D6B147-822F-4876-A079-3ED242BBF53A}" dt="2023-08-17T07:55:12.008" v="753" actId="1076"/>
          <ac:graphicFrameMkLst>
            <pc:docMk/>
            <pc:sldMk cId="2906664552" sldId="267"/>
            <ac:graphicFrameMk id="4" creationId="{FD3CCE9E-6ACF-BAED-A613-05473022150A}"/>
          </ac:graphicFrameMkLst>
        </pc:graphicFrameChg>
      </pc:sldChg>
      <pc:sldChg chg="addSp delSp modSp new mod setBg">
        <pc:chgData name="Prashant Katiyar" userId="a0c7781b-680a-47f2-8e8c-8d4e0b4240ba" providerId="ADAL" clId="{B4D6B147-822F-4876-A079-3ED242BBF53A}" dt="2023-08-17T07:56:05.690" v="767" actId="478"/>
        <pc:sldMkLst>
          <pc:docMk/>
          <pc:sldMk cId="3381399921" sldId="268"/>
        </pc:sldMkLst>
        <pc:spChg chg="del mod">
          <ac:chgData name="Prashant Katiyar" userId="a0c7781b-680a-47f2-8e8c-8d4e0b4240ba" providerId="ADAL" clId="{B4D6B147-822F-4876-A079-3ED242BBF53A}" dt="2023-08-17T07:56:05.690" v="767" actId="478"/>
          <ac:spMkLst>
            <pc:docMk/>
            <pc:sldMk cId="3381399921" sldId="268"/>
            <ac:spMk id="2" creationId="{FFA3B242-D0FC-BE9B-76D0-FE886649D804}"/>
          </ac:spMkLst>
        </pc:spChg>
        <pc:spChg chg="mo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3" creationId="{258CE657-EA5D-56C4-F6C7-822033EE5784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0" creationId="{2EB492CD-616E-47F8-933B-5E2D952A0593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2" creationId="{59383CF9-23B5-4335-9B21-1791C4CF1C75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4" creationId="{0007FE00-9498-4706-B255-6437B0252C02}"/>
          </ac:spMkLst>
        </pc:spChg>
        <pc:picChg chg="add">
          <ac:chgData name="Prashant Katiyar" userId="a0c7781b-680a-47f2-8e8c-8d4e0b4240ba" providerId="ADAL" clId="{B4D6B147-822F-4876-A079-3ED242BBF53A}" dt="2023-08-17T07:55:54.922" v="766" actId="26606"/>
          <ac:picMkLst>
            <pc:docMk/>
            <pc:sldMk cId="3381399921" sldId="268"/>
            <ac:picMk id="7" creationId="{BF234552-A0CE-0286-B87E-90923944AF19}"/>
          </ac:picMkLst>
        </pc:picChg>
      </pc:sldChg>
      <pc:sldChg chg="addSp modSp new mod setBg">
        <pc:chgData name="Prashant Katiyar" userId="a0c7781b-680a-47f2-8e8c-8d4e0b4240ba" providerId="ADAL" clId="{B4D6B147-822F-4876-A079-3ED242BBF53A}" dt="2024-02-07T14:12:38.835" v="3341" actId="20577"/>
        <pc:sldMkLst>
          <pc:docMk/>
          <pc:sldMk cId="3395202582" sldId="269"/>
        </pc:sldMkLst>
        <pc:spChg chg="mod">
          <ac:chgData name="Prashant Katiyar" userId="a0c7781b-680a-47f2-8e8c-8d4e0b4240ba" providerId="ADAL" clId="{B4D6B147-822F-4876-A079-3ED242BBF53A}" dt="2023-08-17T07:56:38.937" v="786" actId="20577"/>
          <ac:spMkLst>
            <pc:docMk/>
            <pc:sldMk cId="3395202582" sldId="269"/>
            <ac:spMk id="2" creationId="{0057C9B2-95B1-3A30-80D3-7532D6D3C3B7}"/>
          </ac:spMkLst>
        </pc:spChg>
        <pc:spChg chg="mod">
          <ac:chgData name="Prashant Katiyar" userId="a0c7781b-680a-47f2-8e8c-8d4e0b4240ba" providerId="ADAL" clId="{B4D6B147-822F-4876-A079-3ED242BBF53A}" dt="2024-02-07T14:12:38.835" v="3341" actId="20577"/>
          <ac:spMkLst>
            <pc:docMk/>
            <pc:sldMk cId="3395202582" sldId="269"/>
            <ac:spMk id="3" creationId="{BB474B42-EFE7-A26E-2D44-17C611818D60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8" creationId="{C2554CA6-288E-4202-BC52-2E5A8F0C0AED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0" creationId="{B10BB131-AC8E-4A8E-A5D1-36260F720C3B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2" creationId="{5B7778FC-632E-4DCA-A7CB-0D7731CCF970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4" creationId="{FA23A907-97FB-4A8F-880A-DD77401C4296}"/>
          </ac:spMkLst>
        </pc:spChg>
      </pc:sldChg>
      <pc:sldChg chg="addSp delSp modSp new mod ord setBg">
        <pc:chgData name="Prashant Katiyar" userId="a0c7781b-680a-47f2-8e8c-8d4e0b4240ba" providerId="ADAL" clId="{B4D6B147-822F-4876-A079-3ED242BBF53A}" dt="2024-02-02T08:40:25.394" v="3216" actId="20577"/>
        <pc:sldMkLst>
          <pc:docMk/>
          <pc:sldMk cId="3763161923" sldId="270"/>
        </pc:sldMkLst>
        <pc:spChg chg="mod">
          <ac:chgData name="Prashant Katiyar" userId="a0c7781b-680a-47f2-8e8c-8d4e0b4240ba" providerId="ADAL" clId="{B4D6B147-822F-4876-A079-3ED242BBF53A}" dt="2024-02-02T08:40:25.394" v="3216" actId="20577"/>
          <ac:spMkLst>
            <pc:docMk/>
            <pc:sldMk cId="3763161923" sldId="270"/>
            <ac:spMk id="2" creationId="{A504A1A3-C6E2-87AF-03C8-97A0811F708C}"/>
          </ac:spMkLst>
        </pc:spChg>
        <pc:spChg chg="add del mo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3" creationId="{51DA32FD-77E7-0395-8053-CBCA026E591E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9" creationId="{2659FDB4-FCBE-4A89-B46D-43D4FA54464D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3" creationId="{58BDB0EE-D238-415B-9ED8-62AA6AB2AAD1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5" creationId="{C5B55FC3-961D-4325-82F1-DE92B0D04E03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7" creationId="{4C8AB332-D09E-4F28-943C-DABDD4716A3C}"/>
          </ac:spMkLst>
        </pc:spChg>
        <pc:spChg chg="ad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19" creationId="{AE2B703B-46F9-481A-A605-82E2A828C4FA}"/>
          </ac:spMkLst>
        </pc:spChg>
        <pc:spChg chg="ad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20" creationId="{F13BE4D7-0C3D-4906-B230-A1C5B4665CCF}"/>
          </ac:spMkLst>
        </pc:spChg>
        <pc:graphicFrameChg chg="add del">
          <ac:chgData name="Prashant Katiyar" userId="a0c7781b-680a-47f2-8e8c-8d4e0b4240ba" providerId="ADAL" clId="{B4D6B147-822F-4876-A079-3ED242BBF53A}" dt="2023-08-17T07:59:08.341" v="1108" actId="26606"/>
          <ac:graphicFrameMkLst>
            <pc:docMk/>
            <pc:sldMk cId="3763161923" sldId="270"/>
            <ac:graphicFrameMk id="5" creationId="{BD8C9B2F-77B2-7920-F9BB-0C6BA0E93EB4}"/>
          </ac:graphicFrameMkLst>
        </pc:graphicFrameChg>
        <pc:graphicFrameChg chg="add mod">
          <ac:chgData name="Prashant Katiyar" userId="a0c7781b-680a-47f2-8e8c-8d4e0b4240ba" providerId="ADAL" clId="{B4D6B147-822F-4876-A079-3ED242BBF53A}" dt="2023-08-17T07:59:18.726" v="1115" actId="20577"/>
          <ac:graphicFrameMkLst>
            <pc:docMk/>
            <pc:sldMk cId="3763161923" sldId="270"/>
            <ac:graphicFrameMk id="21" creationId="{051AED6D-FC07-273C-B558-7F97A46F1DF4}"/>
          </ac:graphicFrameMkLst>
        </pc:graphicFrameChg>
        <pc:cxnChg chg="add del">
          <ac:chgData name="Prashant Katiyar" userId="a0c7781b-680a-47f2-8e8c-8d4e0b4240ba" providerId="ADAL" clId="{B4D6B147-822F-4876-A079-3ED242BBF53A}" dt="2023-08-17T07:59:08.341" v="1108" actId="26606"/>
          <ac:cxnSpMkLst>
            <pc:docMk/>
            <pc:sldMk cId="3763161923" sldId="270"/>
            <ac:cxnSpMk id="11" creationId="{C8F51B3F-8331-4E4A-AE96-D47B1006EEAD}"/>
          </ac:cxnSpMkLst>
        </pc:cxnChg>
      </pc:sldChg>
      <pc:sldChg chg="addSp delSp modSp new mod ord setBg">
        <pc:chgData name="Prashant Katiyar" userId="a0c7781b-680a-47f2-8e8c-8d4e0b4240ba" providerId="ADAL" clId="{B4D6B147-822F-4876-A079-3ED242BBF53A}" dt="2023-08-21T09:29:06.880" v="2079"/>
        <pc:sldMkLst>
          <pc:docMk/>
          <pc:sldMk cId="3154839079" sldId="271"/>
        </pc:sldMkLst>
        <pc:spChg chg="mo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" creationId="{BE5E67CE-E716-8F46-E0BE-CB2EC3E295FF}"/>
          </ac:spMkLst>
        </pc:spChg>
        <pc:spChg chg="add del mo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3" creationId="{A22450C9-D6E1-ED74-D397-D6AF7362962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8" creationId="{1709F1D5-B0F1-4714-A239-E5B61C161915}"/>
          </ac:spMkLst>
        </pc:spChg>
        <pc:spChg chg="add mod">
          <ac:chgData name="Prashant Katiyar" userId="a0c7781b-680a-47f2-8e8c-8d4e0b4240ba" providerId="ADAL" clId="{B4D6B147-822F-4876-A079-3ED242BBF53A}" dt="2023-08-17T08:05:07.008" v="1471" actId="255"/>
          <ac:spMkLst>
            <pc:docMk/>
            <pc:sldMk cId="3154839079" sldId="271"/>
            <ac:spMk id="9" creationId="{A22450C9-D6E1-ED74-D397-D6AF7362962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0" creationId="{228FB460-D3FF-4440-A020-05982A09E517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2" creationId="{14847E93-7DC1-4D4B-8829-B19AA7137C50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4" creationId="{5566D6E1-03A1-4D73-A4E0-35D74D568A0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6" creationId="{9F835A99-04AC-494A-A572-AFE8413CC938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8" creationId="{7B786209-1B0B-4CA9-9BDD-F7327066A84D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0" creationId="{2D2964BB-484D-45AE-AD66-D407D0629652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2" creationId="{6691AC69-A76E-4DAB-B565-468B6B87ACF3}"/>
          </ac:spMkLst>
        </pc:spChg>
        <pc:graphicFrameChg chg="add del">
          <ac:chgData name="Prashant Katiyar" userId="a0c7781b-680a-47f2-8e8c-8d4e0b4240ba" providerId="ADAL" clId="{B4D6B147-822F-4876-A079-3ED242BBF53A}" dt="2023-08-17T08:04:28.214" v="1467" actId="26606"/>
          <ac:graphicFrameMkLst>
            <pc:docMk/>
            <pc:sldMk cId="3154839079" sldId="271"/>
            <ac:graphicFrameMk id="5" creationId="{BF8B90B7-6CC4-5EBD-7436-C29ED44BCF1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08:04:39.534" v="1469" actId="26606"/>
          <ac:graphicFrameMkLst>
            <pc:docMk/>
            <pc:sldMk cId="3154839079" sldId="271"/>
            <ac:graphicFrameMk id="7" creationId="{2BE56AE0-0E0D-EBF8-49C3-E4A7CF23FB9C}"/>
          </ac:graphicFrameMkLst>
        </pc:graphicFrameChg>
      </pc:sldChg>
      <pc:sldChg chg="addSp delSp modSp new mod ord setBg">
        <pc:chgData name="Prashant Katiyar" userId="a0c7781b-680a-47f2-8e8c-8d4e0b4240ba" providerId="ADAL" clId="{B4D6B147-822F-4876-A079-3ED242BBF53A}" dt="2023-08-17T11:45:51.698" v="2077" actId="27636"/>
        <pc:sldMkLst>
          <pc:docMk/>
          <pc:sldMk cId="722045929" sldId="272"/>
        </pc:sldMkLst>
        <pc:spChg chg="mo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2" creationId="{1D603347-43E0-5AB9-CFBA-0665D28E5DDE}"/>
          </ac:spMkLst>
        </pc:spChg>
        <pc:spChg chg="add del mo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3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8" creationId="{C2554CA6-288E-4202-BC52-2E5A8F0C0AED}"/>
          </ac:spMkLst>
        </pc:spChg>
        <pc:spChg chg="add del">
          <ac:chgData name="Prashant Katiyar" userId="a0c7781b-680a-47f2-8e8c-8d4e0b4240ba" providerId="ADAL" clId="{B4D6B147-822F-4876-A079-3ED242BBF53A}" dt="2023-08-17T11:44:58.652" v="2054" actId="26606"/>
          <ac:spMkLst>
            <pc:docMk/>
            <pc:sldMk cId="722045929" sldId="272"/>
            <ac:spMk id="9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0" creationId="{B10BB131-AC8E-4A8E-A5D1-36260F720C3B}"/>
          </ac:spMkLst>
        </pc:spChg>
        <pc:spChg chg="add del">
          <ac:chgData name="Prashant Katiyar" userId="a0c7781b-680a-47f2-8e8c-8d4e0b4240ba" providerId="ADAL" clId="{B4D6B147-822F-4876-A079-3ED242BBF53A}" dt="2023-08-17T11:44:58.652" v="2054" actId="26606"/>
          <ac:spMkLst>
            <pc:docMk/>
            <pc:sldMk cId="722045929" sldId="272"/>
            <ac:spMk id="11" creationId="{F13BE4D7-0C3D-4906-B230-A1C5B4665CCF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2" creationId="{5B7778FC-632E-4DCA-A7CB-0D7731CCF970}"/>
          </ac:spMkLst>
        </pc:spChg>
        <pc:spChg chg="add del">
          <ac:chgData name="Prashant Katiyar" userId="a0c7781b-680a-47f2-8e8c-8d4e0b4240ba" providerId="ADAL" clId="{B4D6B147-822F-4876-A079-3ED242BBF53A}" dt="2023-08-17T11:45:01.570" v="2056" actId="26606"/>
          <ac:spMkLst>
            <pc:docMk/>
            <pc:sldMk cId="722045929" sldId="272"/>
            <ac:spMk id="13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01.570" v="2056" actId="26606"/>
          <ac:spMkLst>
            <pc:docMk/>
            <pc:sldMk cId="722045929" sldId="272"/>
            <ac:spMk id="14" creationId="{F13BE4D7-0C3D-4906-B230-A1C5B4665CCF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7" creationId="{FA23A907-97FB-4A8F-880A-DD77401C4296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8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0" creationId="{C0763A76-9F1C-4FC5-82B7-DD475DA461B2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1" creationId="{E81BF4F6-F2CF-4984-9D14-D6966D92F99F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2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21.522" v="2062" actId="26606"/>
          <ac:spMkLst>
            <pc:docMk/>
            <pc:sldMk cId="722045929" sldId="272"/>
            <ac:spMk id="25" creationId="{4037C1C0-FADA-40C7-B923-037899A24F09}"/>
          </ac:spMkLst>
        </pc:spChg>
        <pc:spChg chg="add del">
          <ac:chgData name="Prashant Katiyar" userId="a0c7781b-680a-47f2-8e8c-8d4e0b4240ba" providerId="ADAL" clId="{B4D6B147-822F-4876-A079-3ED242BBF53A}" dt="2023-08-17T11:45:21.522" v="2062" actId="26606"/>
          <ac:spMkLst>
            <pc:docMk/>
            <pc:sldMk cId="722045929" sldId="272"/>
            <ac:spMk id="26" creationId="{4B56CC07-3AFD-4C79-AFB2-0428FBBD79D1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7" creationId="{C2554CA6-288E-4202-BC52-2E5A8F0C0AED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8" creationId="{B10BB131-AC8E-4A8E-A5D1-36260F720C3B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9" creationId="{5B7778FC-632E-4DCA-A7CB-0D7731CCF970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40" creationId="{FA23A907-97FB-4A8F-880A-DD77401C4296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41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43.359" v="2074" actId="26606"/>
          <ac:spMkLst>
            <pc:docMk/>
            <pc:sldMk cId="722045929" sldId="272"/>
            <ac:spMk id="43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43.359" v="2074" actId="26606"/>
          <ac:spMkLst>
            <pc:docMk/>
            <pc:sldMk cId="722045929" sldId="272"/>
            <ac:spMk id="44" creationId="{F13BE4D7-0C3D-4906-B230-A1C5B4665CCF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7" creationId="{C2554CA6-288E-4202-BC52-2E5A8F0C0AED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8" creationId="{B10BB131-AC8E-4A8E-A5D1-36260F720C3B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9" creationId="{5B7778FC-632E-4DCA-A7CB-0D7731CCF970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50" creationId="{FA23A907-97FB-4A8F-880A-DD77401C4296}"/>
          </ac:spMkLst>
        </pc:spChg>
        <pc:spChg chg="add mod">
          <ac:chgData name="Prashant Katiyar" userId="a0c7781b-680a-47f2-8e8c-8d4e0b4240ba" providerId="ADAL" clId="{B4D6B147-822F-4876-A079-3ED242BBF53A}" dt="2023-08-17T11:45:51.698" v="2077" actId="27636"/>
          <ac:spMkLst>
            <pc:docMk/>
            <pc:sldMk cId="722045929" sldId="272"/>
            <ac:spMk id="51" creationId="{08A2A116-8FFC-D6CF-EE2A-1742496CBB5E}"/>
          </ac:spMkLst>
        </pc:spChg>
        <pc:graphicFrameChg chg="add del">
          <ac:chgData name="Prashant Katiyar" userId="a0c7781b-680a-47f2-8e8c-8d4e0b4240ba" providerId="ADAL" clId="{B4D6B147-822F-4876-A079-3ED242BBF53A}" dt="2023-08-17T11:44:58.652" v="2054" actId="26606"/>
          <ac:graphicFrameMkLst>
            <pc:docMk/>
            <pc:sldMk cId="722045929" sldId="272"/>
            <ac:graphicFrameMk id="5" creationId="{4C011A97-9FB9-5BE0-5C13-85F247987E24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01.570" v="2056" actId="26606"/>
          <ac:graphicFrameMkLst>
            <pc:docMk/>
            <pc:sldMk cId="722045929" sldId="272"/>
            <ac:graphicFrameMk id="15" creationId="{E7B29AC0-ADDD-13FD-97D7-B46C21366110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1.522" v="2062" actId="26606"/>
          <ac:graphicFrameMkLst>
            <pc:docMk/>
            <pc:sldMk cId="722045929" sldId="272"/>
            <ac:graphicFrameMk id="27" creationId="{7D3795FE-1D92-C729-6BB4-941A1FB92A1E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5.265" v="2064" actId="26606"/>
          <ac:graphicFrameMkLst>
            <pc:docMk/>
            <pc:sldMk cId="722045929" sldId="272"/>
            <ac:graphicFrameMk id="29" creationId="{F60740E5-4A30-2219-AD55-26010756D65A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7.415" v="2066" actId="26606"/>
          <ac:graphicFrameMkLst>
            <pc:docMk/>
            <pc:sldMk cId="722045929" sldId="272"/>
            <ac:graphicFrameMk id="31" creationId="{6598FCB5-461D-F866-0003-4922EC065A7A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34.133" v="2068" actId="26606"/>
          <ac:graphicFrameMkLst>
            <pc:docMk/>
            <pc:sldMk cId="722045929" sldId="272"/>
            <ac:graphicFrameMk id="33" creationId="{B444661C-062C-6134-D7B1-FE28B6EFF0B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39.338" v="2070" actId="26606"/>
          <ac:graphicFrameMkLst>
            <pc:docMk/>
            <pc:sldMk cId="722045929" sldId="272"/>
            <ac:graphicFrameMk id="35" creationId="{14F9C42B-E443-05CB-A0A3-F07ACF3A6DA1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43.359" v="2074" actId="26606"/>
          <ac:graphicFrameMkLst>
            <pc:docMk/>
            <pc:sldMk cId="722045929" sldId="272"/>
            <ac:graphicFrameMk id="45" creationId="{E7B29AC0-ADDD-13FD-97D7-B46C21366110}"/>
          </ac:graphicFrameMkLst>
        </pc:graphicFrameChg>
        <pc:picChg chg="add del">
          <ac:chgData name="Prashant Katiyar" userId="a0c7781b-680a-47f2-8e8c-8d4e0b4240ba" providerId="ADAL" clId="{B4D6B147-822F-4876-A079-3ED242BBF53A}" dt="2023-08-17T11:45:21.522" v="2062" actId="26606"/>
          <ac:picMkLst>
            <pc:docMk/>
            <pc:sldMk cId="722045929" sldId="272"/>
            <ac:picMk id="6" creationId="{921095AE-AA4F-F1BC-6CD9-D8EBBD01B3C7}"/>
          </ac:picMkLst>
        </pc:picChg>
        <pc:picChg chg="add del">
          <ac:chgData name="Prashant Katiyar" userId="a0c7781b-680a-47f2-8e8c-8d4e0b4240ba" providerId="ADAL" clId="{B4D6B147-822F-4876-A079-3ED242BBF53A}" dt="2023-08-17T11:45:17.018" v="2060" actId="26606"/>
          <ac:picMkLst>
            <pc:docMk/>
            <pc:sldMk cId="722045929" sldId="272"/>
            <ac:picMk id="23" creationId="{D29B2F70-16C8-951C-F81F-67672976FD30}"/>
          </ac:picMkLst>
        </pc:picChg>
      </pc:sldChg>
      <pc:sldChg chg="addSp modSp new mod ord setBg">
        <pc:chgData name="Prashant Katiyar" userId="a0c7781b-680a-47f2-8e8c-8d4e0b4240ba" providerId="ADAL" clId="{B4D6B147-822F-4876-A079-3ED242BBF53A}" dt="2024-02-02T12:29:34.955" v="3336" actId="20577"/>
        <pc:sldMkLst>
          <pc:docMk/>
          <pc:sldMk cId="2286872179" sldId="273"/>
        </pc:sldMkLst>
        <pc:spChg chg="mod">
          <ac:chgData name="Prashant Katiyar" userId="a0c7781b-680a-47f2-8e8c-8d4e0b4240ba" providerId="ADAL" clId="{B4D6B147-822F-4876-A079-3ED242BBF53A}" dt="2024-02-02T12:29:34.955" v="3336" actId="20577"/>
          <ac:spMkLst>
            <pc:docMk/>
            <pc:sldMk cId="2286872179" sldId="273"/>
            <ac:spMk id="2" creationId="{C937E317-8290-5232-B43F-55D1CEB4A9D4}"/>
          </ac:spMkLst>
        </pc:spChg>
        <pc:spChg chg="mod">
          <ac:chgData name="Prashant Katiyar" userId="a0c7781b-680a-47f2-8e8c-8d4e0b4240ba" providerId="ADAL" clId="{B4D6B147-822F-4876-A079-3ED242BBF53A}" dt="2024-02-02T08:42:21.984" v="3314" actId="20577"/>
          <ac:spMkLst>
            <pc:docMk/>
            <pc:sldMk cId="2286872179" sldId="273"/>
            <ac:spMk id="3" creationId="{A08CFB87-A7CF-4E8C-230E-1E3E8F220B55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8" creationId="{907EF6B7-1338-4443-8C46-6A318D952DFD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10" creationId="{DAAE4CDD-124C-4DCF-9584-B6033B545DD5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12" creationId="{081E4A58-353D-44AE-B2FC-2A74E2E400F7}"/>
          </ac:spMkLst>
        </pc:spChg>
      </pc:sldChg>
      <pc:sldChg chg="addSp modSp new mod ord setBg">
        <pc:chgData name="Prashant Katiyar" userId="a0c7781b-680a-47f2-8e8c-8d4e0b4240ba" providerId="ADAL" clId="{B4D6B147-822F-4876-A079-3ED242BBF53A}" dt="2024-02-02T12:29:20.900" v="3326" actId="20577"/>
        <pc:sldMkLst>
          <pc:docMk/>
          <pc:sldMk cId="792049200" sldId="274"/>
        </pc:sldMkLst>
        <pc:spChg chg="mod">
          <ac:chgData name="Prashant Katiyar" userId="a0c7781b-680a-47f2-8e8c-8d4e0b4240ba" providerId="ADAL" clId="{B4D6B147-822F-4876-A079-3ED242BBF53A}" dt="2024-02-02T12:29:20.900" v="3326" actId="20577"/>
          <ac:spMkLst>
            <pc:docMk/>
            <pc:sldMk cId="792049200" sldId="274"/>
            <ac:spMk id="2" creationId="{EDEFB4F8-EF8D-91FE-497C-220E3C2DF944}"/>
          </ac:spMkLst>
        </pc:spChg>
        <pc:spChg chg="mo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3" creationId="{AA911C8C-D0FA-1BCC-9E95-07A149190750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8" creationId="{907EF6B7-1338-4443-8C46-6A318D952DFD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10" creationId="{DAAE4CDD-124C-4DCF-9584-B6033B545DD5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12" creationId="{081E4A58-353D-44AE-B2FC-2A74E2E400F7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7A478-1DC6-402F-8F26-0523E8E4D93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5ABABF-10EB-4BD9-8B08-885BB88338BB}">
      <dgm:prSet/>
      <dgm:spPr/>
      <dgm:t>
        <a:bodyPr/>
        <a:lstStyle/>
        <a:p>
          <a:r>
            <a:rPr lang="en-US" dirty="0"/>
            <a:t>This system is a baseline for any new application development where we have covered many functional and non-functional requirement.</a:t>
          </a:r>
        </a:p>
      </dgm:t>
    </dgm:pt>
    <dgm:pt modelId="{AC81B4CF-1F0C-4005-9981-CCFA9AAA0A3D}" type="parTrans" cxnId="{17C171AB-EF1F-46AC-ABF8-0ED6F1796C6F}">
      <dgm:prSet/>
      <dgm:spPr/>
      <dgm:t>
        <a:bodyPr/>
        <a:lstStyle/>
        <a:p>
          <a:endParaRPr lang="en-US"/>
        </a:p>
      </dgm:t>
    </dgm:pt>
    <dgm:pt modelId="{6FFA52CD-F50B-4779-ACF6-BBC9F5ED61CE}" type="sibTrans" cxnId="{17C171AB-EF1F-46AC-ABF8-0ED6F1796C6F}">
      <dgm:prSet/>
      <dgm:spPr/>
      <dgm:t>
        <a:bodyPr/>
        <a:lstStyle/>
        <a:p>
          <a:endParaRPr lang="en-US"/>
        </a:p>
      </dgm:t>
    </dgm:pt>
    <dgm:pt modelId="{FB4A4213-C72D-40FE-B6DB-4259FB747EDF}">
      <dgm:prSet/>
      <dgm:spPr/>
      <dgm:t>
        <a:bodyPr/>
        <a:lstStyle/>
        <a:p>
          <a:r>
            <a:rPr lang="en-US" dirty="0"/>
            <a:t>Which facilitate us to quickly start development on Java, Docker, spring boot and spring cloud-based application.</a:t>
          </a:r>
        </a:p>
      </dgm:t>
    </dgm:pt>
    <dgm:pt modelId="{C505B769-18A6-46F7-BA8A-A00A30D59695}" type="parTrans" cxnId="{F81F40F5-32EC-492F-97E3-42003056DE61}">
      <dgm:prSet/>
      <dgm:spPr/>
      <dgm:t>
        <a:bodyPr/>
        <a:lstStyle/>
        <a:p>
          <a:endParaRPr lang="en-US"/>
        </a:p>
      </dgm:t>
    </dgm:pt>
    <dgm:pt modelId="{B7FF65D7-1F17-4D1C-8361-3BFB208D803A}" type="sibTrans" cxnId="{F81F40F5-32EC-492F-97E3-42003056DE61}">
      <dgm:prSet/>
      <dgm:spPr/>
      <dgm:t>
        <a:bodyPr/>
        <a:lstStyle/>
        <a:p>
          <a:endParaRPr lang="en-US"/>
        </a:p>
      </dgm:t>
    </dgm:pt>
    <dgm:pt modelId="{D11B68C2-B180-4BC3-ACBE-D186890D06FC}" type="pres">
      <dgm:prSet presAssocID="{25F7A478-1DC6-402F-8F26-0523E8E4D9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5EF97F-5275-4448-8C8D-AA15450B7112}" type="pres">
      <dgm:prSet presAssocID="{265ABABF-10EB-4BD9-8B08-885BB88338BB}" presName="hierRoot1" presStyleCnt="0"/>
      <dgm:spPr/>
    </dgm:pt>
    <dgm:pt modelId="{7AF4983E-4D56-4A23-8B61-A685DD615ADB}" type="pres">
      <dgm:prSet presAssocID="{265ABABF-10EB-4BD9-8B08-885BB88338BB}" presName="composite" presStyleCnt="0"/>
      <dgm:spPr/>
    </dgm:pt>
    <dgm:pt modelId="{450EB649-1F28-4625-B2A0-B5C3A1CA83B0}" type="pres">
      <dgm:prSet presAssocID="{265ABABF-10EB-4BD9-8B08-885BB88338BB}" presName="background" presStyleLbl="node0" presStyleIdx="0" presStyleCnt="2"/>
      <dgm:spPr/>
    </dgm:pt>
    <dgm:pt modelId="{C7987675-4F0B-4CFE-A0DE-A4C2ED145717}" type="pres">
      <dgm:prSet presAssocID="{265ABABF-10EB-4BD9-8B08-885BB88338BB}" presName="text" presStyleLbl="fgAcc0" presStyleIdx="0" presStyleCnt="2">
        <dgm:presLayoutVars>
          <dgm:chPref val="3"/>
        </dgm:presLayoutVars>
      </dgm:prSet>
      <dgm:spPr/>
    </dgm:pt>
    <dgm:pt modelId="{C22AE72F-59EE-4848-9CAB-E839E54057B2}" type="pres">
      <dgm:prSet presAssocID="{265ABABF-10EB-4BD9-8B08-885BB88338BB}" presName="hierChild2" presStyleCnt="0"/>
      <dgm:spPr/>
    </dgm:pt>
    <dgm:pt modelId="{ECC9F56A-767E-479C-8444-2F6683DF955D}" type="pres">
      <dgm:prSet presAssocID="{FB4A4213-C72D-40FE-B6DB-4259FB747EDF}" presName="hierRoot1" presStyleCnt="0"/>
      <dgm:spPr/>
    </dgm:pt>
    <dgm:pt modelId="{48C0F3D4-C7C7-4AC1-99A7-78EA35EE893F}" type="pres">
      <dgm:prSet presAssocID="{FB4A4213-C72D-40FE-B6DB-4259FB747EDF}" presName="composite" presStyleCnt="0"/>
      <dgm:spPr/>
    </dgm:pt>
    <dgm:pt modelId="{17B56E7C-B2E3-4199-8422-09EE1F8A1E9B}" type="pres">
      <dgm:prSet presAssocID="{FB4A4213-C72D-40FE-B6DB-4259FB747EDF}" presName="background" presStyleLbl="node0" presStyleIdx="1" presStyleCnt="2"/>
      <dgm:spPr/>
    </dgm:pt>
    <dgm:pt modelId="{8DC8F50E-19E4-47A1-98C1-B99A0873853D}" type="pres">
      <dgm:prSet presAssocID="{FB4A4213-C72D-40FE-B6DB-4259FB747EDF}" presName="text" presStyleLbl="fgAcc0" presStyleIdx="1" presStyleCnt="2">
        <dgm:presLayoutVars>
          <dgm:chPref val="3"/>
        </dgm:presLayoutVars>
      </dgm:prSet>
      <dgm:spPr/>
    </dgm:pt>
    <dgm:pt modelId="{CA9EAF32-0C0B-4733-A5B1-34EA41C6928F}" type="pres">
      <dgm:prSet presAssocID="{FB4A4213-C72D-40FE-B6DB-4259FB747EDF}" presName="hierChild2" presStyleCnt="0"/>
      <dgm:spPr/>
    </dgm:pt>
  </dgm:ptLst>
  <dgm:cxnLst>
    <dgm:cxn modelId="{695E71A2-DEAE-4F81-BD1D-5100D69EFCFE}" type="presOf" srcId="{25F7A478-1DC6-402F-8F26-0523E8E4D93B}" destId="{D11B68C2-B180-4BC3-ACBE-D186890D06FC}" srcOrd="0" destOrd="0" presId="urn:microsoft.com/office/officeart/2005/8/layout/hierarchy1"/>
    <dgm:cxn modelId="{FF9941AA-6BD6-4E8B-B3B7-9CA924010B86}" type="presOf" srcId="{FB4A4213-C72D-40FE-B6DB-4259FB747EDF}" destId="{8DC8F50E-19E4-47A1-98C1-B99A0873853D}" srcOrd="0" destOrd="0" presId="urn:microsoft.com/office/officeart/2005/8/layout/hierarchy1"/>
    <dgm:cxn modelId="{3AAAA8AA-DEEE-4614-975E-A76F3C3D6E20}" type="presOf" srcId="{265ABABF-10EB-4BD9-8B08-885BB88338BB}" destId="{C7987675-4F0B-4CFE-A0DE-A4C2ED145717}" srcOrd="0" destOrd="0" presId="urn:microsoft.com/office/officeart/2005/8/layout/hierarchy1"/>
    <dgm:cxn modelId="{17C171AB-EF1F-46AC-ABF8-0ED6F1796C6F}" srcId="{25F7A478-1DC6-402F-8F26-0523E8E4D93B}" destId="{265ABABF-10EB-4BD9-8B08-885BB88338BB}" srcOrd="0" destOrd="0" parTransId="{AC81B4CF-1F0C-4005-9981-CCFA9AAA0A3D}" sibTransId="{6FFA52CD-F50B-4779-ACF6-BBC9F5ED61CE}"/>
    <dgm:cxn modelId="{F81F40F5-32EC-492F-97E3-42003056DE61}" srcId="{25F7A478-1DC6-402F-8F26-0523E8E4D93B}" destId="{FB4A4213-C72D-40FE-B6DB-4259FB747EDF}" srcOrd="1" destOrd="0" parTransId="{C505B769-18A6-46F7-BA8A-A00A30D59695}" sibTransId="{B7FF65D7-1F17-4D1C-8361-3BFB208D803A}"/>
    <dgm:cxn modelId="{C7BC0DB1-A4DA-4EA2-81ED-F970ABB0A4CA}" type="presParOf" srcId="{D11B68C2-B180-4BC3-ACBE-D186890D06FC}" destId="{105EF97F-5275-4448-8C8D-AA15450B7112}" srcOrd="0" destOrd="0" presId="urn:microsoft.com/office/officeart/2005/8/layout/hierarchy1"/>
    <dgm:cxn modelId="{17470628-36AE-486B-9AD6-2179A288E80B}" type="presParOf" srcId="{105EF97F-5275-4448-8C8D-AA15450B7112}" destId="{7AF4983E-4D56-4A23-8B61-A685DD615ADB}" srcOrd="0" destOrd="0" presId="urn:microsoft.com/office/officeart/2005/8/layout/hierarchy1"/>
    <dgm:cxn modelId="{E80099CD-6AA2-4B06-8E2D-A8FE44BB1834}" type="presParOf" srcId="{7AF4983E-4D56-4A23-8B61-A685DD615ADB}" destId="{450EB649-1F28-4625-B2A0-B5C3A1CA83B0}" srcOrd="0" destOrd="0" presId="urn:microsoft.com/office/officeart/2005/8/layout/hierarchy1"/>
    <dgm:cxn modelId="{6E9954F1-D6BA-4F9C-B85D-9D12063AACE7}" type="presParOf" srcId="{7AF4983E-4D56-4A23-8B61-A685DD615ADB}" destId="{C7987675-4F0B-4CFE-A0DE-A4C2ED145717}" srcOrd="1" destOrd="0" presId="urn:microsoft.com/office/officeart/2005/8/layout/hierarchy1"/>
    <dgm:cxn modelId="{8445AC58-FF79-48C9-8044-40EE74F1D184}" type="presParOf" srcId="{105EF97F-5275-4448-8C8D-AA15450B7112}" destId="{C22AE72F-59EE-4848-9CAB-E839E54057B2}" srcOrd="1" destOrd="0" presId="urn:microsoft.com/office/officeart/2005/8/layout/hierarchy1"/>
    <dgm:cxn modelId="{D87B5584-26A3-4FAD-861B-CED3C4BDB7CF}" type="presParOf" srcId="{D11B68C2-B180-4BC3-ACBE-D186890D06FC}" destId="{ECC9F56A-767E-479C-8444-2F6683DF955D}" srcOrd="1" destOrd="0" presId="urn:microsoft.com/office/officeart/2005/8/layout/hierarchy1"/>
    <dgm:cxn modelId="{521CDCC7-EC6B-4829-B339-1A326FC47200}" type="presParOf" srcId="{ECC9F56A-767E-479C-8444-2F6683DF955D}" destId="{48C0F3D4-C7C7-4AC1-99A7-78EA35EE893F}" srcOrd="0" destOrd="0" presId="urn:microsoft.com/office/officeart/2005/8/layout/hierarchy1"/>
    <dgm:cxn modelId="{E930F782-32D0-4AE4-B5DB-DF3DD754ACDB}" type="presParOf" srcId="{48C0F3D4-C7C7-4AC1-99A7-78EA35EE893F}" destId="{17B56E7C-B2E3-4199-8422-09EE1F8A1E9B}" srcOrd="0" destOrd="0" presId="urn:microsoft.com/office/officeart/2005/8/layout/hierarchy1"/>
    <dgm:cxn modelId="{120CEA55-0AD9-4CE2-BE70-5D7C279479E7}" type="presParOf" srcId="{48C0F3D4-C7C7-4AC1-99A7-78EA35EE893F}" destId="{8DC8F50E-19E4-47A1-98C1-B99A0873853D}" srcOrd="1" destOrd="0" presId="urn:microsoft.com/office/officeart/2005/8/layout/hierarchy1"/>
    <dgm:cxn modelId="{0E5C9746-C18D-4937-9137-61EBE1E33680}" type="presParOf" srcId="{ECC9F56A-767E-479C-8444-2F6683DF955D}" destId="{CA9EAF32-0C0B-4733-A5B1-34EA41C692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5C55C-FEBE-410B-8EB8-D0CE58A5FBE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CDCD04-F0C9-4ADC-9CE4-C47F8DD50368}">
      <dgm:prSet/>
      <dgm:spPr/>
      <dgm:t>
        <a:bodyPr/>
        <a:lstStyle/>
        <a:p>
          <a:r>
            <a:rPr lang="en-US" b="0" i="0"/>
            <a:t>Core Java</a:t>
          </a:r>
          <a:endParaRPr lang="en-US"/>
        </a:p>
      </dgm:t>
    </dgm:pt>
    <dgm:pt modelId="{A84E31E4-FD75-42F8-A829-BDD00658ACB6}" type="parTrans" cxnId="{2219979A-B4F4-44AC-A052-165019B77C4A}">
      <dgm:prSet/>
      <dgm:spPr/>
      <dgm:t>
        <a:bodyPr/>
        <a:lstStyle/>
        <a:p>
          <a:endParaRPr lang="en-US"/>
        </a:p>
      </dgm:t>
    </dgm:pt>
    <dgm:pt modelId="{70D681CB-C162-4130-906F-D2AF6B428A7C}" type="sibTrans" cxnId="{2219979A-B4F4-44AC-A052-165019B77C4A}">
      <dgm:prSet/>
      <dgm:spPr/>
      <dgm:t>
        <a:bodyPr/>
        <a:lstStyle/>
        <a:p>
          <a:endParaRPr lang="en-US"/>
        </a:p>
      </dgm:t>
    </dgm:pt>
    <dgm:pt modelId="{FAEF7A2E-F0D1-4ABB-AEE4-67FD2DB99A94}">
      <dgm:prSet/>
      <dgm:spPr/>
      <dgm:t>
        <a:bodyPr/>
        <a:lstStyle/>
        <a:p>
          <a:r>
            <a:rPr lang="en-US" b="0" i="0"/>
            <a:t>Docker</a:t>
          </a:r>
          <a:endParaRPr lang="en-US"/>
        </a:p>
      </dgm:t>
    </dgm:pt>
    <dgm:pt modelId="{AF3F2854-DFCE-4E58-89FC-DF62A89BA4D3}" type="parTrans" cxnId="{B8A96E04-3CCC-41E6-8677-D3A4F0D4EEFF}">
      <dgm:prSet/>
      <dgm:spPr/>
      <dgm:t>
        <a:bodyPr/>
        <a:lstStyle/>
        <a:p>
          <a:endParaRPr lang="en-US"/>
        </a:p>
      </dgm:t>
    </dgm:pt>
    <dgm:pt modelId="{D760CEF0-567C-498F-97CA-26A6CE5FEEED}" type="sibTrans" cxnId="{B8A96E04-3CCC-41E6-8677-D3A4F0D4EEFF}">
      <dgm:prSet/>
      <dgm:spPr/>
      <dgm:t>
        <a:bodyPr/>
        <a:lstStyle/>
        <a:p>
          <a:endParaRPr lang="en-US"/>
        </a:p>
      </dgm:t>
    </dgm:pt>
    <dgm:pt modelId="{37B155E5-3B07-4D31-A8D2-803C4BCC7477}">
      <dgm:prSet/>
      <dgm:spPr/>
      <dgm:t>
        <a:bodyPr/>
        <a:lstStyle/>
        <a:p>
          <a:r>
            <a:rPr lang="en-US" b="0" i="0"/>
            <a:t>Docker compose</a:t>
          </a:r>
          <a:endParaRPr lang="en-US"/>
        </a:p>
      </dgm:t>
    </dgm:pt>
    <dgm:pt modelId="{ECC3D705-069E-40FA-9BC1-0A62E8A8CE8A}" type="parTrans" cxnId="{52850877-9BE4-4D77-9CE8-663C9016ADB1}">
      <dgm:prSet/>
      <dgm:spPr/>
      <dgm:t>
        <a:bodyPr/>
        <a:lstStyle/>
        <a:p>
          <a:endParaRPr lang="en-US"/>
        </a:p>
      </dgm:t>
    </dgm:pt>
    <dgm:pt modelId="{516AE6CA-434A-42A0-81C5-8BB8575A3DA0}" type="sibTrans" cxnId="{52850877-9BE4-4D77-9CE8-663C9016ADB1}">
      <dgm:prSet/>
      <dgm:spPr/>
      <dgm:t>
        <a:bodyPr/>
        <a:lstStyle/>
        <a:p>
          <a:endParaRPr lang="en-US"/>
        </a:p>
      </dgm:t>
    </dgm:pt>
    <dgm:pt modelId="{402449A6-516F-4EB4-9573-3E94C5B3DE45}">
      <dgm:prSet/>
      <dgm:spPr/>
      <dgm:t>
        <a:bodyPr/>
        <a:lstStyle/>
        <a:p>
          <a:r>
            <a:rPr lang="en-US" b="0" i="0"/>
            <a:t>Vault</a:t>
          </a:r>
          <a:endParaRPr lang="en-US"/>
        </a:p>
      </dgm:t>
    </dgm:pt>
    <dgm:pt modelId="{61E5ACEC-70BE-4A72-A746-A5B7457E52E7}" type="parTrans" cxnId="{6BF771C5-2163-4A43-ABDE-DB67FF82A858}">
      <dgm:prSet/>
      <dgm:spPr/>
      <dgm:t>
        <a:bodyPr/>
        <a:lstStyle/>
        <a:p>
          <a:endParaRPr lang="en-US"/>
        </a:p>
      </dgm:t>
    </dgm:pt>
    <dgm:pt modelId="{5ABE18EE-20FA-4884-9EFA-82E0C1889A52}" type="sibTrans" cxnId="{6BF771C5-2163-4A43-ABDE-DB67FF82A858}">
      <dgm:prSet/>
      <dgm:spPr/>
      <dgm:t>
        <a:bodyPr/>
        <a:lstStyle/>
        <a:p>
          <a:endParaRPr lang="en-US"/>
        </a:p>
      </dgm:t>
    </dgm:pt>
    <dgm:pt modelId="{9B3D389E-4E73-44D5-B661-127E04F2EDEB}">
      <dgm:prSet/>
      <dgm:spPr/>
      <dgm:t>
        <a:bodyPr/>
        <a:lstStyle/>
        <a:p>
          <a:r>
            <a:rPr lang="en-US" b="0" i="0"/>
            <a:t>Cloud config server</a:t>
          </a:r>
          <a:endParaRPr lang="en-US"/>
        </a:p>
      </dgm:t>
    </dgm:pt>
    <dgm:pt modelId="{3A9929E4-8364-4B10-8EF4-51B55BEA07F0}" type="parTrans" cxnId="{00094CCA-C9FF-475C-8FBE-A8FC4BEF3079}">
      <dgm:prSet/>
      <dgm:spPr/>
      <dgm:t>
        <a:bodyPr/>
        <a:lstStyle/>
        <a:p>
          <a:endParaRPr lang="en-US"/>
        </a:p>
      </dgm:t>
    </dgm:pt>
    <dgm:pt modelId="{BEA15613-2488-4D47-AB7B-E7D5E874653B}" type="sibTrans" cxnId="{00094CCA-C9FF-475C-8FBE-A8FC4BEF3079}">
      <dgm:prSet/>
      <dgm:spPr/>
      <dgm:t>
        <a:bodyPr/>
        <a:lstStyle/>
        <a:p>
          <a:endParaRPr lang="en-US"/>
        </a:p>
      </dgm:t>
    </dgm:pt>
    <dgm:pt modelId="{B9497B99-EDBC-4F3E-A5B2-8D70CEA4B67D}">
      <dgm:prSet/>
      <dgm:spPr/>
      <dgm:t>
        <a:bodyPr/>
        <a:lstStyle/>
        <a:p>
          <a:r>
            <a:rPr lang="en-US" b="0" i="0"/>
            <a:t>API gateway</a:t>
          </a:r>
          <a:endParaRPr lang="en-US"/>
        </a:p>
      </dgm:t>
    </dgm:pt>
    <dgm:pt modelId="{B9A47B8D-220C-45FE-A721-EB4EBA6C4E13}" type="parTrans" cxnId="{A20F3E4C-84A8-4E97-837E-A7D4FED4975C}">
      <dgm:prSet/>
      <dgm:spPr/>
      <dgm:t>
        <a:bodyPr/>
        <a:lstStyle/>
        <a:p>
          <a:endParaRPr lang="en-US"/>
        </a:p>
      </dgm:t>
    </dgm:pt>
    <dgm:pt modelId="{3460F31F-F226-4FE3-8489-5D494F6741FF}" type="sibTrans" cxnId="{A20F3E4C-84A8-4E97-837E-A7D4FED4975C}">
      <dgm:prSet/>
      <dgm:spPr/>
      <dgm:t>
        <a:bodyPr/>
        <a:lstStyle/>
        <a:p>
          <a:endParaRPr lang="en-US"/>
        </a:p>
      </dgm:t>
    </dgm:pt>
    <dgm:pt modelId="{9C321DB8-30E3-4861-8131-F890A89A2E16}">
      <dgm:prSet/>
      <dgm:spPr/>
      <dgm:t>
        <a:bodyPr/>
        <a:lstStyle/>
        <a:p>
          <a:r>
            <a:rPr lang="en-US" b="0" i="0"/>
            <a:t>Service discovery</a:t>
          </a:r>
          <a:endParaRPr lang="en-US"/>
        </a:p>
      </dgm:t>
    </dgm:pt>
    <dgm:pt modelId="{FE57A993-7583-40F5-9E81-55E9FC8142B6}" type="parTrans" cxnId="{1CB5921C-D0A1-4F02-996C-F8AB0BF18151}">
      <dgm:prSet/>
      <dgm:spPr/>
      <dgm:t>
        <a:bodyPr/>
        <a:lstStyle/>
        <a:p>
          <a:endParaRPr lang="en-US"/>
        </a:p>
      </dgm:t>
    </dgm:pt>
    <dgm:pt modelId="{AADF1AB4-4F52-40F9-8635-152608B6E270}" type="sibTrans" cxnId="{1CB5921C-D0A1-4F02-996C-F8AB0BF18151}">
      <dgm:prSet/>
      <dgm:spPr/>
      <dgm:t>
        <a:bodyPr/>
        <a:lstStyle/>
        <a:p>
          <a:endParaRPr lang="en-US"/>
        </a:p>
      </dgm:t>
    </dgm:pt>
    <dgm:pt modelId="{52150F4A-B964-481D-AAF2-6AA036BFEAB1}">
      <dgm:prSet/>
      <dgm:spPr/>
      <dgm:t>
        <a:bodyPr/>
        <a:lstStyle/>
        <a:p>
          <a:r>
            <a:rPr lang="en-US" b="0" i="0"/>
            <a:t>My SQL</a:t>
          </a:r>
          <a:endParaRPr lang="en-US"/>
        </a:p>
      </dgm:t>
    </dgm:pt>
    <dgm:pt modelId="{3CA603A5-D4E9-4DDB-B350-1A7848109952}" type="parTrans" cxnId="{536EA396-5BC0-4E10-9F1F-871F63DA84E1}">
      <dgm:prSet/>
      <dgm:spPr/>
      <dgm:t>
        <a:bodyPr/>
        <a:lstStyle/>
        <a:p>
          <a:endParaRPr lang="en-US"/>
        </a:p>
      </dgm:t>
    </dgm:pt>
    <dgm:pt modelId="{A6654406-B6D3-430D-9666-90FEBA61CC91}" type="sibTrans" cxnId="{536EA396-5BC0-4E10-9F1F-871F63DA84E1}">
      <dgm:prSet/>
      <dgm:spPr/>
      <dgm:t>
        <a:bodyPr/>
        <a:lstStyle/>
        <a:p>
          <a:endParaRPr lang="en-US"/>
        </a:p>
      </dgm:t>
    </dgm:pt>
    <dgm:pt modelId="{DF27EF58-16A9-4EE9-9C0C-F7D68340B9F1}">
      <dgm:prSet/>
      <dgm:spPr/>
      <dgm:t>
        <a:bodyPr/>
        <a:lstStyle/>
        <a:p>
          <a:r>
            <a:rPr lang="en-US" b="0" i="0"/>
            <a:t>Redis</a:t>
          </a:r>
          <a:endParaRPr lang="en-US"/>
        </a:p>
      </dgm:t>
    </dgm:pt>
    <dgm:pt modelId="{530C71ED-A992-4DDE-A975-15BB1E8621F8}" type="parTrans" cxnId="{22936EEA-C857-4786-BA2C-78228C9E3FA1}">
      <dgm:prSet/>
      <dgm:spPr/>
      <dgm:t>
        <a:bodyPr/>
        <a:lstStyle/>
        <a:p>
          <a:endParaRPr lang="en-US"/>
        </a:p>
      </dgm:t>
    </dgm:pt>
    <dgm:pt modelId="{88CC7F21-C7BB-4645-AB42-1AB053A4D334}" type="sibTrans" cxnId="{22936EEA-C857-4786-BA2C-78228C9E3FA1}">
      <dgm:prSet/>
      <dgm:spPr/>
      <dgm:t>
        <a:bodyPr/>
        <a:lstStyle/>
        <a:p>
          <a:endParaRPr lang="en-US"/>
        </a:p>
      </dgm:t>
    </dgm:pt>
    <dgm:pt modelId="{2ABAFD53-9278-4AB7-A2FD-552F493AF2E3}">
      <dgm:prSet/>
      <dgm:spPr/>
      <dgm:t>
        <a:bodyPr/>
        <a:lstStyle/>
        <a:p>
          <a:r>
            <a:rPr lang="en-US" b="0" i="0" dirty="0"/>
            <a:t>Kafka</a:t>
          </a:r>
          <a:endParaRPr lang="en-US" dirty="0"/>
        </a:p>
      </dgm:t>
    </dgm:pt>
    <dgm:pt modelId="{35EE14C8-AD9E-42BB-86FF-563E3E9037E5}" type="parTrans" cxnId="{1A311D1F-997B-4EFB-802E-19C15A2221FF}">
      <dgm:prSet/>
      <dgm:spPr/>
      <dgm:t>
        <a:bodyPr/>
        <a:lstStyle/>
        <a:p>
          <a:endParaRPr lang="en-US"/>
        </a:p>
      </dgm:t>
    </dgm:pt>
    <dgm:pt modelId="{24295CC8-B25F-44C3-BF21-A2D24F563A8A}" type="sibTrans" cxnId="{1A311D1F-997B-4EFB-802E-19C15A2221FF}">
      <dgm:prSet/>
      <dgm:spPr/>
      <dgm:t>
        <a:bodyPr/>
        <a:lstStyle/>
        <a:p>
          <a:endParaRPr lang="en-US"/>
        </a:p>
      </dgm:t>
    </dgm:pt>
    <dgm:pt modelId="{1116E373-5174-4F92-A792-A688AED3F4FD}">
      <dgm:prSet/>
      <dgm:spPr/>
      <dgm:t>
        <a:bodyPr/>
        <a:lstStyle/>
        <a:p>
          <a:r>
            <a:rPr lang="en-US" b="0" i="0"/>
            <a:t>Mongo</a:t>
          </a:r>
          <a:endParaRPr lang="en-US"/>
        </a:p>
      </dgm:t>
    </dgm:pt>
    <dgm:pt modelId="{D203910E-A89E-4B7F-910D-1AE4E60DDBE3}" type="parTrans" cxnId="{7F9DD6E2-17C9-4634-A416-965ED767B9FA}">
      <dgm:prSet/>
      <dgm:spPr/>
      <dgm:t>
        <a:bodyPr/>
        <a:lstStyle/>
        <a:p>
          <a:endParaRPr lang="en-US"/>
        </a:p>
      </dgm:t>
    </dgm:pt>
    <dgm:pt modelId="{A877336F-D9C8-4784-BBC2-C24A8F710FC4}" type="sibTrans" cxnId="{7F9DD6E2-17C9-4634-A416-965ED767B9FA}">
      <dgm:prSet/>
      <dgm:spPr/>
      <dgm:t>
        <a:bodyPr/>
        <a:lstStyle/>
        <a:p>
          <a:endParaRPr lang="en-US"/>
        </a:p>
      </dgm:t>
    </dgm:pt>
    <dgm:pt modelId="{730842CF-D790-4BCE-9ACE-DEA5C7DD343E}">
      <dgm:prSet/>
      <dgm:spPr/>
      <dgm:t>
        <a:bodyPr/>
        <a:lstStyle/>
        <a:p>
          <a:r>
            <a:rPr lang="en-US" b="0" i="0"/>
            <a:t>Spring Security</a:t>
          </a:r>
          <a:endParaRPr lang="en-US"/>
        </a:p>
      </dgm:t>
    </dgm:pt>
    <dgm:pt modelId="{0A6F538F-9DDC-44E2-9A6F-04F4D30DA01E}" type="parTrans" cxnId="{A9BD3349-02C6-4909-AD36-EC2C482C5F14}">
      <dgm:prSet/>
      <dgm:spPr/>
      <dgm:t>
        <a:bodyPr/>
        <a:lstStyle/>
        <a:p>
          <a:endParaRPr lang="en-US"/>
        </a:p>
      </dgm:t>
    </dgm:pt>
    <dgm:pt modelId="{40CFC2E2-7466-4E8C-BB85-DE467782E1E0}" type="sibTrans" cxnId="{A9BD3349-02C6-4909-AD36-EC2C482C5F14}">
      <dgm:prSet/>
      <dgm:spPr/>
      <dgm:t>
        <a:bodyPr/>
        <a:lstStyle/>
        <a:p>
          <a:endParaRPr lang="en-US"/>
        </a:p>
      </dgm:t>
    </dgm:pt>
    <dgm:pt modelId="{B10E572E-BA5B-4DB0-A6EF-4D3AE7BF13A0}">
      <dgm:prSet/>
      <dgm:spPr/>
      <dgm:t>
        <a:bodyPr/>
        <a:lstStyle/>
        <a:p>
          <a:r>
            <a:rPr lang="en-US" b="0" i="0"/>
            <a:t>JWT</a:t>
          </a:r>
          <a:endParaRPr lang="en-US"/>
        </a:p>
      </dgm:t>
    </dgm:pt>
    <dgm:pt modelId="{6D34CBDB-B017-4304-943B-C1A920C02789}" type="parTrans" cxnId="{D57DECBE-21B0-4CB5-ABD0-19F19FC2E2F6}">
      <dgm:prSet/>
      <dgm:spPr/>
      <dgm:t>
        <a:bodyPr/>
        <a:lstStyle/>
        <a:p>
          <a:endParaRPr lang="en-US"/>
        </a:p>
      </dgm:t>
    </dgm:pt>
    <dgm:pt modelId="{5D2E5905-5489-49A2-A06B-CF1A758D7411}" type="sibTrans" cxnId="{D57DECBE-21B0-4CB5-ABD0-19F19FC2E2F6}">
      <dgm:prSet/>
      <dgm:spPr/>
      <dgm:t>
        <a:bodyPr/>
        <a:lstStyle/>
        <a:p>
          <a:endParaRPr lang="en-US"/>
        </a:p>
      </dgm:t>
    </dgm:pt>
    <dgm:pt modelId="{972A48BF-8892-4C36-B8BB-658720DDEA41}">
      <dgm:prSet/>
      <dgm:spPr/>
      <dgm:t>
        <a:bodyPr/>
        <a:lstStyle/>
        <a:p>
          <a:r>
            <a:rPr lang="en-US" b="0" i="0" dirty="0"/>
            <a:t>Resilience and circuit breaker</a:t>
          </a:r>
          <a:endParaRPr lang="en-US" dirty="0"/>
        </a:p>
      </dgm:t>
    </dgm:pt>
    <dgm:pt modelId="{EE137584-1CB3-433E-A47F-A8D84DD5627D}" type="parTrans" cxnId="{A23C20C6-C859-402A-8769-2ACB2A7D4AA1}">
      <dgm:prSet/>
      <dgm:spPr/>
      <dgm:t>
        <a:bodyPr/>
        <a:lstStyle/>
        <a:p>
          <a:endParaRPr lang="en-US"/>
        </a:p>
      </dgm:t>
    </dgm:pt>
    <dgm:pt modelId="{A86E4E78-150E-48B2-B1F3-D859316C3435}" type="sibTrans" cxnId="{A23C20C6-C859-402A-8769-2ACB2A7D4AA1}">
      <dgm:prSet/>
      <dgm:spPr/>
      <dgm:t>
        <a:bodyPr/>
        <a:lstStyle/>
        <a:p>
          <a:endParaRPr lang="en-US"/>
        </a:p>
      </dgm:t>
    </dgm:pt>
    <dgm:pt modelId="{EAEEE2BE-B850-4455-BDDB-0C39231189A8}" type="pres">
      <dgm:prSet presAssocID="{2CA5C55C-FEBE-410B-8EB8-D0CE58A5FBEB}" presName="diagram" presStyleCnt="0">
        <dgm:presLayoutVars>
          <dgm:dir/>
          <dgm:resizeHandles val="exact"/>
        </dgm:presLayoutVars>
      </dgm:prSet>
      <dgm:spPr/>
    </dgm:pt>
    <dgm:pt modelId="{1BE56CB0-FB74-4A29-A34B-62C4B24F5350}" type="pres">
      <dgm:prSet presAssocID="{4CCDCD04-F0C9-4ADC-9CE4-C47F8DD50368}" presName="node" presStyleLbl="node1" presStyleIdx="0" presStyleCnt="14">
        <dgm:presLayoutVars>
          <dgm:bulletEnabled val="1"/>
        </dgm:presLayoutVars>
      </dgm:prSet>
      <dgm:spPr/>
    </dgm:pt>
    <dgm:pt modelId="{0E8D3670-C427-426C-B385-196100E5F413}" type="pres">
      <dgm:prSet presAssocID="{70D681CB-C162-4130-906F-D2AF6B428A7C}" presName="sibTrans" presStyleCnt="0"/>
      <dgm:spPr/>
    </dgm:pt>
    <dgm:pt modelId="{197301CC-F418-40A5-9055-7866800090C7}" type="pres">
      <dgm:prSet presAssocID="{FAEF7A2E-F0D1-4ABB-AEE4-67FD2DB99A94}" presName="node" presStyleLbl="node1" presStyleIdx="1" presStyleCnt="14">
        <dgm:presLayoutVars>
          <dgm:bulletEnabled val="1"/>
        </dgm:presLayoutVars>
      </dgm:prSet>
      <dgm:spPr/>
    </dgm:pt>
    <dgm:pt modelId="{7B0619BF-DE26-4415-B68C-3F56E190CD92}" type="pres">
      <dgm:prSet presAssocID="{D760CEF0-567C-498F-97CA-26A6CE5FEEED}" presName="sibTrans" presStyleCnt="0"/>
      <dgm:spPr/>
    </dgm:pt>
    <dgm:pt modelId="{CD4BE0CB-58BA-48F4-A120-3FC8CC4213E6}" type="pres">
      <dgm:prSet presAssocID="{37B155E5-3B07-4D31-A8D2-803C4BCC7477}" presName="node" presStyleLbl="node1" presStyleIdx="2" presStyleCnt="14">
        <dgm:presLayoutVars>
          <dgm:bulletEnabled val="1"/>
        </dgm:presLayoutVars>
      </dgm:prSet>
      <dgm:spPr/>
    </dgm:pt>
    <dgm:pt modelId="{7A246A48-64D9-45BC-8298-5597FF6F506D}" type="pres">
      <dgm:prSet presAssocID="{516AE6CA-434A-42A0-81C5-8BB8575A3DA0}" presName="sibTrans" presStyleCnt="0"/>
      <dgm:spPr/>
    </dgm:pt>
    <dgm:pt modelId="{E1B43016-D9AB-4528-8BCC-C10E507B0264}" type="pres">
      <dgm:prSet presAssocID="{402449A6-516F-4EB4-9573-3E94C5B3DE45}" presName="node" presStyleLbl="node1" presStyleIdx="3" presStyleCnt="14">
        <dgm:presLayoutVars>
          <dgm:bulletEnabled val="1"/>
        </dgm:presLayoutVars>
      </dgm:prSet>
      <dgm:spPr/>
    </dgm:pt>
    <dgm:pt modelId="{B0EEFE8D-E7F4-4774-B074-B78FBED6EDA8}" type="pres">
      <dgm:prSet presAssocID="{5ABE18EE-20FA-4884-9EFA-82E0C1889A52}" presName="sibTrans" presStyleCnt="0"/>
      <dgm:spPr/>
    </dgm:pt>
    <dgm:pt modelId="{88D28B06-0F7B-41FC-9FC5-894997E72F58}" type="pres">
      <dgm:prSet presAssocID="{9B3D389E-4E73-44D5-B661-127E04F2EDEB}" presName="node" presStyleLbl="node1" presStyleIdx="4" presStyleCnt="14">
        <dgm:presLayoutVars>
          <dgm:bulletEnabled val="1"/>
        </dgm:presLayoutVars>
      </dgm:prSet>
      <dgm:spPr/>
    </dgm:pt>
    <dgm:pt modelId="{FA481AB7-8394-466C-B9A0-13BADC6962E7}" type="pres">
      <dgm:prSet presAssocID="{BEA15613-2488-4D47-AB7B-E7D5E874653B}" presName="sibTrans" presStyleCnt="0"/>
      <dgm:spPr/>
    </dgm:pt>
    <dgm:pt modelId="{2C70D3CE-07A9-45F9-AF3A-912C1C4FFF13}" type="pres">
      <dgm:prSet presAssocID="{B9497B99-EDBC-4F3E-A5B2-8D70CEA4B67D}" presName="node" presStyleLbl="node1" presStyleIdx="5" presStyleCnt="14">
        <dgm:presLayoutVars>
          <dgm:bulletEnabled val="1"/>
        </dgm:presLayoutVars>
      </dgm:prSet>
      <dgm:spPr/>
    </dgm:pt>
    <dgm:pt modelId="{0F575F91-6449-4778-A970-FE96E3BFA717}" type="pres">
      <dgm:prSet presAssocID="{3460F31F-F226-4FE3-8489-5D494F6741FF}" presName="sibTrans" presStyleCnt="0"/>
      <dgm:spPr/>
    </dgm:pt>
    <dgm:pt modelId="{0CBCB463-4BE4-46C3-B1BA-BFE3596348AE}" type="pres">
      <dgm:prSet presAssocID="{9C321DB8-30E3-4861-8131-F890A89A2E16}" presName="node" presStyleLbl="node1" presStyleIdx="6" presStyleCnt="14">
        <dgm:presLayoutVars>
          <dgm:bulletEnabled val="1"/>
        </dgm:presLayoutVars>
      </dgm:prSet>
      <dgm:spPr/>
    </dgm:pt>
    <dgm:pt modelId="{CF7144BD-A535-435E-B45A-89FFF1AC5AF2}" type="pres">
      <dgm:prSet presAssocID="{AADF1AB4-4F52-40F9-8635-152608B6E270}" presName="sibTrans" presStyleCnt="0"/>
      <dgm:spPr/>
    </dgm:pt>
    <dgm:pt modelId="{5A8EB057-5630-47F0-A280-3534F6761947}" type="pres">
      <dgm:prSet presAssocID="{52150F4A-B964-481D-AAF2-6AA036BFEAB1}" presName="node" presStyleLbl="node1" presStyleIdx="7" presStyleCnt="14">
        <dgm:presLayoutVars>
          <dgm:bulletEnabled val="1"/>
        </dgm:presLayoutVars>
      </dgm:prSet>
      <dgm:spPr/>
    </dgm:pt>
    <dgm:pt modelId="{82478434-3439-49F2-97E6-5FE8908B0EE4}" type="pres">
      <dgm:prSet presAssocID="{A6654406-B6D3-430D-9666-90FEBA61CC91}" presName="sibTrans" presStyleCnt="0"/>
      <dgm:spPr/>
    </dgm:pt>
    <dgm:pt modelId="{474364B5-5365-401E-AFA9-3071F4134A85}" type="pres">
      <dgm:prSet presAssocID="{DF27EF58-16A9-4EE9-9C0C-F7D68340B9F1}" presName="node" presStyleLbl="node1" presStyleIdx="8" presStyleCnt="14">
        <dgm:presLayoutVars>
          <dgm:bulletEnabled val="1"/>
        </dgm:presLayoutVars>
      </dgm:prSet>
      <dgm:spPr/>
    </dgm:pt>
    <dgm:pt modelId="{B6599769-EEA6-431E-9A95-ADE2D98C8907}" type="pres">
      <dgm:prSet presAssocID="{88CC7F21-C7BB-4645-AB42-1AB053A4D334}" presName="sibTrans" presStyleCnt="0"/>
      <dgm:spPr/>
    </dgm:pt>
    <dgm:pt modelId="{20FCBF19-81A4-47FD-971C-85562FD3135D}" type="pres">
      <dgm:prSet presAssocID="{2ABAFD53-9278-4AB7-A2FD-552F493AF2E3}" presName="node" presStyleLbl="node1" presStyleIdx="9" presStyleCnt="14">
        <dgm:presLayoutVars>
          <dgm:bulletEnabled val="1"/>
        </dgm:presLayoutVars>
      </dgm:prSet>
      <dgm:spPr/>
    </dgm:pt>
    <dgm:pt modelId="{5003D6CB-DDC5-4A5B-88FB-D78A07F0E841}" type="pres">
      <dgm:prSet presAssocID="{24295CC8-B25F-44C3-BF21-A2D24F563A8A}" presName="sibTrans" presStyleCnt="0"/>
      <dgm:spPr/>
    </dgm:pt>
    <dgm:pt modelId="{5F690453-47A2-4B2B-A825-E64AAE625948}" type="pres">
      <dgm:prSet presAssocID="{1116E373-5174-4F92-A792-A688AED3F4FD}" presName="node" presStyleLbl="node1" presStyleIdx="10" presStyleCnt="14">
        <dgm:presLayoutVars>
          <dgm:bulletEnabled val="1"/>
        </dgm:presLayoutVars>
      </dgm:prSet>
      <dgm:spPr/>
    </dgm:pt>
    <dgm:pt modelId="{24D8E55E-BCBB-46C7-AE1A-CF6FD1A8BAFA}" type="pres">
      <dgm:prSet presAssocID="{A877336F-D9C8-4784-BBC2-C24A8F710FC4}" presName="sibTrans" presStyleCnt="0"/>
      <dgm:spPr/>
    </dgm:pt>
    <dgm:pt modelId="{B823C726-7921-436E-AA35-08F59D2F5588}" type="pres">
      <dgm:prSet presAssocID="{730842CF-D790-4BCE-9ACE-DEA5C7DD343E}" presName="node" presStyleLbl="node1" presStyleIdx="11" presStyleCnt="14">
        <dgm:presLayoutVars>
          <dgm:bulletEnabled val="1"/>
        </dgm:presLayoutVars>
      </dgm:prSet>
      <dgm:spPr/>
    </dgm:pt>
    <dgm:pt modelId="{437B403A-6827-4BF1-B186-5F649F752C7F}" type="pres">
      <dgm:prSet presAssocID="{40CFC2E2-7466-4E8C-BB85-DE467782E1E0}" presName="sibTrans" presStyleCnt="0"/>
      <dgm:spPr/>
    </dgm:pt>
    <dgm:pt modelId="{19033928-85E9-4DBC-823E-A2327F90544E}" type="pres">
      <dgm:prSet presAssocID="{B10E572E-BA5B-4DB0-A6EF-4D3AE7BF13A0}" presName="node" presStyleLbl="node1" presStyleIdx="12" presStyleCnt="14">
        <dgm:presLayoutVars>
          <dgm:bulletEnabled val="1"/>
        </dgm:presLayoutVars>
      </dgm:prSet>
      <dgm:spPr/>
    </dgm:pt>
    <dgm:pt modelId="{C05208C7-949D-4880-B819-F6165120AE02}" type="pres">
      <dgm:prSet presAssocID="{5D2E5905-5489-49A2-A06B-CF1A758D7411}" presName="sibTrans" presStyleCnt="0"/>
      <dgm:spPr/>
    </dgm:pt>
    <dgm:pt modelId="{6BC6D1BF-BB9E-4394-BE48-61EA8EB4A0C8}" type="pres">
      <dgm:prSet presAssocID="{972A48BF-8892-4C36-B8BB-658720DDEA41}" presName="node" presStyleLbl="node1" presStyleIdx="13" presStyleCnt="14">
        <dgm:presLayoutVars>
          <dgm:bulletEnabled val="1"/>
        </dgm:presLayoutVars>
      </dgm:prSet>
      <dgm:spPr/>
    </dgm:pt>
  </dgm:ptLst>
  <dgm:cxnLst>
    <dgm:cxn modelId="{B8A96E04-3CCC-41E6-8677-D3A4F0D4EEFF}" srcId="{2CA5C55C-FEBE-410B-8EB8-D0CE58A5FBEB}" destId="{FAEF7A2E-F0D1-4ABB-AEE4-67FD2DB99A94}" srcOrd="1" destOrd="0" parTransId="{AF3F2854-DFCE-4E58-89FC-DF62A89BA4D3}" sibTransId="{D760CEF0-567C-498F-97CA-26A6CE5FEEED}"/>
    <dgm:cxn modelId="{8D597206-62FE-4FC3-A1F3-6D555B7CC9BD}" type="presOf" srcId="{37B155E5-3B07-4D31-A8D2-803C4BCC7477}" destId="{CD4BE0CB-58BA-48F4-A120-3FC8CC4213E6}" srcOrd="0" destOrd="0" presId="urn:microsoft.com/office/officeart/2005/8/layout/default"/>
    <dgm:cxn modelId="{5E8F4212-AD1A-48E7-AB53-BBA1C43F3E59}" type="presOf" srcId="{FAEF7A2E-F0D1-4ABB-AEE4-67FD2DB99A94}" destId="{197301CC-F418-40A5-9055-7866800090C7}" srcOrd="0" destOrd="0" presId="urn:microsoft.com/office/officeart/2005/8/layout/default"/>
    <dgm:cxn modelId="{1CB5921C-D0A1-4F02-996C-F8AB0BF18151}" srcId="{2CA5C55C-FEBE-410B-8EB8-D0CE58A5FBEB}" destId="{9C321DB8-30E3-4861-8131-F890A89A2E16}" srcOrd="6" destOrd="0" parTransId="{FE57A993-7583-40F5-9E81-55E9FC8142B6}" sibTransId="{AADF1AB4-4F52-40F9-8635-152608B6E270}"/>
    <dgm:cxn modelId="{1A311D1F-997B-4EFB-802E-19C15A2221FF}" srcId="{2CA5C55C-FEBE-410B-8EB8-D0CE58A5FBEB}" destId="{2ABAFD53-9278-4AB7-A2FD-552F493AF2E3}" srcOrd="9" destOrd="0" parTransId="{35EE14C8-AD9E-42BB-86FF-563E3E9037E5}" sibTransId="{24295CC8-B25F-44C3-BF21-A2D24F563A8A}"/>
    <dgm:cxn modelId="{C7D30226-3EBF-4DB6-ABB2-9CB678774AC7}" type="presOf" srcId="{402449A6-516F-4EB4-9573-3E94C5B3DE45}" destId="{E1B43016-D9AB-4528-8BCC-C10E507B0264}" srcOrd="0" destOrd="0" presId="urn:microsoft.com/office/officeart/2005/8/layout/default"/>
    <dgm:cxn modelId="{373A792F-B6BA-4A29-85AA-708DFFEE4A53}" type="presOf" srcId="{DF27EF58-16A9-4EE9-9C0C-F7D68340B9F1}" destId="{474364B5-5365-401E-AFA9-3071F4134A85}" srcOrd="0" destOrd="0" presId="urn:microsoft.com/office/officeart/2005/8/layout/default"/>
    <dgm:cxn modelId="{67810042-8CDE-456F-BA6F-CB0DA4C86CE2}" type="presOf" srcId="{B9497B99-EDBC-4F3E-A5B2-8D70CEA4B67D}" destId="{2C70D3CE-07A9-45F9-AF3A-912C1C4FFF13}" srcOrd="0" destOrd="0" presId="urn:microsoft.com/office/officeart/2005/8/layout/default"/>
    <dgm:cxn modelId="{2BD1B445-791B-4D7A-AC58-D3386CA545BE}" type="presOf" srcId="{730842CF-D790-4BCE-9ACE-DEA5C7DD343E}" destId="{B823C726-7921-436E-AA35-08F59D2F5588}" srcOrd="0" destOrd="0" presId="urn:microsoft.com/office/officeart/2005/8/layout/default"/>
    <dgm:cxn modelId="{A9BD3349-02C6-4909-AD36-EC2C482C5F14}" srcId="{2CA5C55C-FEBE-410B-8EB8-D0CE58A5FBEB}" destId="{730842CF-D790-4BCE-9ACE-DEA5C7DD343E}" srcOrd="11" destOrd="0" parTransId="{0A6F538F-9DDC-44E2-9A6F-04F4D30DA01E}" sibTransId="{40CFC2E2-7466-4E8C-BB85-DE467782E1E0}"/>
    <dgm:cxn modelId="{A20F3E4C-84A8-4E97-837E-A7D4FED4975C}" srcId="{2CA5C55C-FEBE-410B-8EB8-D0CE58A5FBEB}" destId="{B9497B99-EDBC-4F3E-A5B2-8D70CEA4B67D}" srcOrd="5" destOrd="0" parTransId="{B9A47B8D-220C-45FE-A721-EB4EBA6C4E13}" sibTransId="{3460F31F-F226-4FE3-8489-5D494F6741FF}"/>
    <dgm:cxn modelId="{442C5D4C-4467-4790-BFEC-4B1CAC5A38AC}" type="presOf" srcId="{9C321DB8-30E3-4861-8131-F890A89A2E16}" destId="{0CBCB463-4BE4-46C3-B1BA-BFE3596348AE}" srcOrd="0" destOrd="0" presId="urn:microsoft.com/office/officeart/2005/8/layout/default"/>
    <dgm:cxn modelId="{3747486C-8912-4972-BB10-1031AF13C19A}" type="presOf" srcId="{972A48BF-8892-4C36-B8BB-658720DDEA41}" destId="{6BC6D1BF-BB9E-4394-BE48-61EA8EB4A0C8}" srcOrd="0" destOrd="0" presId="urn:microsoft.com/office/officeart/2005/8/layout/default"/>
    <dgm:cxn modelId="{A76D4F53-1027-423E-A8CB-F9E48A01AEE7}" type="presOf" srcId="{B10E572E-BA5B-4DB0-A6EF-4D3AE7BF13A0}" destId="{19033928-85E9-4DBC-823E-A2327F90544E}" srcOrd="0" destOrd="0" presId="urn:microsoft.com/office/officeart/2005/8/layout/default"/>
    <dgm:cxn modelId="{70CE8673-F55E-41D7-B1E7-0046BBAAE175}" type="presOf" srcId="{2CA5C55C-FEBE-410B-8EB8-D0CE58A5FBEB}" destId="{EAEEE2BE-B850-4455-BDDB-0C39231189A8}" srcOrd="0" destOrd="0" presId="urn:microsoft.com/office/officeart/2005/8/layout/default"/>
    <dgm:cxn modelId="{52850877-9BE4-4D77-9CE8-663C9016ADB1}" srcId="{2CA5C55C-FEBE-410B-8EB8-D0CE58A5FBEB}" destId="{37B155E5-3B07-4D31-A8D2-803C4BCC7477}" srcOrd="2" destOrd="0" parTransId="{ECC3D705-069E-40FA-9BC1-0A62E8A8CE8A}" sibTransId="{516AE6CA-434A-42A0-81C5-8BB8575A3DA0}"/>
    <dgm:cxn modelId="{536EA396-5BC0-4E10-9F1F-871F63DA84E1}" srcId="{2CA5C55C-FEBE-410B-8EB8-D0CE58A5FBEB}" destId="{52150F4A-B964-481D-AAF2-6AA036BFEAB1}" srcOrd="7" destOrd="0" parTransId="{3CA603A5-D4E9-4DDB-B350-1A7848109952}" sibTransId="{A6654406-B6D3-430D-9666-90FEBA61CC91}"/>
    <dgm:cxn modelId="{2219979A-B4F4-44AC-A052-165019B77C4A}" srcId="{2CA5C55C-FEBE-410B-8EB8-D0CE58A5FBEB}" destId="{4CCDCD04-F0C9-4ADC-9CE4-C47F8DD50368}" srcOrd="0" destOrd="0" parTransId="{A84E31E4-FD75-42F8-A829-BDD00658ACB6}" sibTransId="{70D681CB-C162-4130-906F-D2AF6B428A7C}"/>
    <dgm:cxn modelId="{914BD09B-0587-4BC0-9E05-A8C763D6190D}" type="presOf" srcId="{52150F4A-B964-481D-AAF2-6AA036BFEAB1}" destId="{5A8EB057-5630-47F0-A280-3534F6761947}" srcOrd="0" destOrd="0" presId="urn:microsoft.com/office/officeart/2005/8/layout/default"/>
    <dgm:cxn modelId="{D57DECBE-21B0-4CB5-ABD0-19F19FC2E2F6}" srcId="{2CA5C55C-FEBE-410B-8EB8-D0CE58A5FBEB}" destId="{B10E572E-BA5B-4DB0-A6EF-4D3AE7BF13A0}" srcOrd="12" destOrd="0" parTransId="{6D34CBDB-B017-4304-943B-C1A920C02789}" sibTransId="{5D2E5905-5489-49A2-A06B-CF1A758D7411}"/>
    <dgm:cxn modelId="{6BF771C5-2163-4A43-ABDE-DB67FF82A858}" srcId="{2CA5C55C-FEBE-410B-8EB8-D0CE58A5FBEB}" destId="{402449A6-516F-4EB4-9573-3E94C5B3DE45}" srcOrd="3" destOrd="0" parTransId="{61E5ACEC-70BE-4A72-A746-A5B7457E52E7}" sibTransId="{5ABE18EE-20FA-4884-9EFA-82E0C1889A52}"/>
    <dgm:cxn modelId="{A23C20C6-C859-402A-8769-2ACB2A7D4AA1}" srcId="{2CA5C55C-FEBE-410B-8EB8-D0CE58A5FBEB}" destId="{972A48BF-8892-4C36-B8BB-658720DDEA41}" srcOrd="13" destOrd="0" parTransId="{EE137584-1CB3-433E-A47F-A8D84DD5627D}" sibTransId="{A86E4E78-150E-48B2-B1F3-D859316C3435}"/>
    <dgm:cxn modelId="{00094CCA-C9FF-475C-8FBE-A8FC4BEF3079}" srcId="{2CA5C55C-FEBE-410B-8EB8-D0CE58A5FBEB}" destId="{9B3D389E-4E73-44D5-B661-127E04F2EDEB}" srcOrd="4" destOrd="0" parTransId="{3A9929E4-8364-4B10-8EF4-51B55BEA07F0}" sibTransId="{BEA15613-2488-4D47-AB7B-E7D5E874653B}"/>
    <dgm:cxn modelId="{74CB19CB-C10B-41BB-A72F-FA943904D7D5}" type="presOf" srcId="{4CCDCD04-F0C9-4ADC-9CE4-C47F8DD50368}" destId="{1BE56CB0-FB74-4A29-A34B-62C4B24F5350}" srcOrd="0" destOrd="0" presId="urn:microsoft.com/office/officeart/2005/8/layout/default"/>
    <dgm:cxn modelId="{7F9DD6E2-17C9-4634-A416-965ED767B9FA}" srcId="{2CA5C55C-FEBE-410B-8EB8-D0CE58A5FBEB}" destId="{1116E373-5174-4F92-A792-A688AED3F4FD}" srcOrd="10" destOrd="0" parTransId="{D203910E-A89E-4B7F-910D-1AE4E60DDBE3}" sibTransId="{A877336F-D9C8-4784-BBC2-C24A8F710FC4}"/>
    <dgm:cxn modelId="{22936EEA-C857-4786-BA2C-78228C9E3FA1}" srcId="{2CA5C55C-FEBE-410B-8EB8-D0CE58A5FBEB}" destId="{DF27EF58-16A9-4EE9-9C0C-F7D68340B9F1}" srcOrd="8" destOrd="0" parTransId="{530C71ED-A992-4DDE-A975-15BB1E8621F8}" sibTransId="{88CC7F21-C7BB-4645-AB42-1AB053A4D334}"/>
    <dgm:cxn modelId="{1A74DFEA-8BCC-41B6-AC70-C68DAD049C24}" type="presOf" srcId="{1116E373-5174-4F92-A792-A688AED3F4FD}" destId="{5F690453-47A2-4B2B-A825-E64AAE625948}" srcOrd="0" destOrd="0" presId="urn:microsoft.com/office/officeart/2005/8/layout/default"/>
    <dgm:cxn modelId="{918F77EF-0721-453D-BF19-081D306F5C17}" type="presOf" srcId="{9B3D389E-4E73-44D5-B661-127E04F2EDEB}" destId="{88D28B06-0F7B-41FC-9FC5-894997E72F58}" srcOrd="0" destOrd="0" presId="urn:microsoft.com/office/officeart/2005/8/layout/default"/>
    <dgm:cxn modelId="{726626F2-28FB-4D28-AE3C-DBDD284CE609}" type="presOf" srcId="{2ABAFD53-9278-4AB7-A2FD-552F493AF2E3}" destId="{20FCBF19-81A4-47FD-971C-85562FD3135D}" srcOrd="0" destOrd="0" presId="urn:microsoft.com/office/officeart/2005/8/layout/default"/>
    <dgm:cxn modelId="{BF0368DF-9A22-47C0-80BD-A28123D9335A}" type="presParOf" srcId="{EAEEE2BE-B850-4455-BDDB-0C39231189A8}" destId="{1BE56CB0-FB74-4A29-A34B-62C4B24F5350}" srcOrd="0" destOrd="0" presId="urn:microsoft.com/office/officeart/2005/8/layout/default"/>
    <dgm:cxn modelId="{6B2B207D-5F09-4166-830E-6E10813C561A}" type="presParOf" srcId="{EAEEE2BE-B850-4455-BDDB-0C39231189A8}" destId="{0E8D3670-C427-426C-B385-196100E5F413}" srcOrd="1" destOrd="0" presId="urn:microsoft.com/office/officeart/2005/8/layout/default"/>
    <dgm:cxn modelId="{E08D75CE-D706-4E92-A9FB-6F714EE008A5}" type="presParOf" srcId="{EAEEE2BE-B850-4455-BDDB-0C39231189A8}" destId="{197301CC-F418-40A5-9055-7866800090C7}" srcOrd="2" destOrd="0" presId="urn:microsoft.com/office/officeart/2005/8/layout/default"/>
    <dgm:cxn modelId="{78724AAC-74F0-4B0C-A913-3A42626A35B4}" type="presParOf" srcId="{EAEEE2BE-B850-4455-BDDB-0C39231189A8}" destId="{7B0619BF-DE26-4415-B68C-3F56E190CD92}" srcOrd="3" destOrd="0" presId="urn:microsoft.com/office/officeart/2005/8/layout/default"/>
    <dgm:cxn modelId="{71C2BE6A-589C-47F3-995C-F0E7FB9AB072}" type="presParOf" srcId="{EAEEE2BE-B850-4455-BDDB-0C39231189A8}" destId="{CD4BE0CB-58BA-48F4-A120-3FC8CC4213E6}" srcOrd="4" destOrd="0" presId="urn:microsoft.com/office/officeart/2005/8/layout/default"/>
    <dgm:cxn modelId="{1B1285CF-BEA9-4432-9739-CD0FA44ABBE1}" type="presParOf" srcId="{EAEEE2BE-B850-4455-BDDB-0C39231189A8}" destId="{7A246A48-64D9-45BC-8298-5597FF6F506D}" srcOrd="5" destOrd="0" presId="urn:microsoft.com/office/officeart/2005/8/layout/default"/>
    <dgm:cxn modelId="{FD2A462B-0EE8-4E6E-98CF-412556943D0B}" type="presParOf" srcId="{EAEEE2BE-B850-4455-BDDB-0C39231189A8}" destId="{E1B43016-D9AB-4528-8BCC-C10E507B0264}" srcOrd="6" destOrd="0" presId="urn:microsoft.com/office/officeart/2005/8/layout/default"/>
    <dgm:cxn modelId="{60004B49-06A7-4FE7-8204-32BF1B0F1ACB}" type="presParOf" srcId="{EAEEE2BE-B850-4455-BDDB-0C39231189A8}" destId="{B0EEFE8D-E7F4-4774-B074-B78FBED6EDA8}" srcOrd="7" destOrd="0" presId="urn:microsoft.com/office/officeart/2005/8/layout/default"/>
    <dgm:cxn modelId="{E4A904D2-6BFF-433A-A949-0FD757485174}" type="presParOf" srcId="{EAEEE2BE-B850-4455-BDDB-0C39231189A8}" destId="{88D28B06-0F7B-41FC-9FC5-894997E72F58}" srcOrd="8" destOrd="0" presId="urn:microsoft.com/office/officeart/2005/8/layout/default"/>
    <dgm:cxn modelId="{E20A44ED-135B-44E5-BEBC-00927E085999}" type="presParOf" srcId="{EAEEE2BE-B850-4455-BDDB-0C39231189A8}" destId="{FA481AB7-8394-466C-B9A0-13BADC6962E7}" srcOrd="9" destOrd="0" presId="urn:microsoft.com/office/officeart/2005/8/layout/default"/>
    <dgm:cxn modelId="{AA637209-6C21-407A-9843-80DDB1ECCA7C}" type="presParOf" srcId="{EAEEE2BE-B850-4455-BDDB-0C39231189A8}" destId="{2C70D3CE-07A9-45F9-AF3A-912C1C4FFF13}" srcOrd="10" destOrd="0" presId="urn:microsoft.com/office/officeart/2005/8/layout/default"/>
    <dgm:cxn modelId="{F4228ABA-30C8-454E-9D1F-34371E10A633}" type="presParOf" srcId="{EAEEE2BE-B850-4455-BDDB-0C39231189A8}" destId="{0F575F91-6449-4778-A970-FE96E3BFA717}" srcOrd="11" destOrd="0" presId="urn:microsoft.com/office/officeart/2005/8/layout/default"/>
    <dgm:cxn modelId="{43FA5DC3-D3D5-467B-ABF2-DB172E81DE18}" type="presParOf" srcId="{EAEEE2BE-B850-4455-BDDB-0C39231189A8}" destId="{0CBCB463-4BE4-46C3-B1BA-BFE3596348AE}" srcOrd="12" destOrd="0" presId="urn:microsoft.com/office/officeart/2005/8/layout/default"/>
    <dgm:cxn modelId="{F085569A-DC27-4642-B451-9A8B3AE0906B}" type="presParOf" srcId="{EAEEE2BE-B850-4455-BDDB-0C39231189A8}" destId="{CF7144BD-A535-435E-B45A-89FFF1AC5AF2}" srcOrd="13" destOrd="0" presId="urn:microsoft.com/office/officeart/2005/8/layout/default"/>
    <dgm:cxn modelId="{C4AE1EA7-FA76-42C6-BF66-F71A60513D73}" type="presParOf" srcId="{EAEEE2BE-B850-4455-BDDB-0C39231189A8}" destId="{5A8EB057-5630-47F0-A280-3534F6761947}" srcOrd="14" destOrd="0" presId="urn:microsoft.com/office/officeart/2005/8/layout/default"/>
    <dgm:cxn modelId="{4D741133-310F-4930-8895-5B131780AC02}" type="presParOf" srcId="{EAEEE2BE-B850-4455-BDDB-0C39231189A8}" destId="{82478434-3439-49F2-97E6-5FE8908B0EE4}" srcOrd="15" destOrd="0" presId="urn:microsoft.com/office/officeart/2005/8/layout/default"/>
    <dgm:cxn modelId="{FF87884B-B19D-407A-B965-8504444E7347}" type="presParOf" srcId="{EAEEE2BE-B850-4455-BDDB-0C39231189A8}" destId="{474364B5-5365-401E-AFA9-3071F4134A85}" srcOrd="16" destOrd="0" presId="urn:microsoft.com/office/officeart/2005/8/layout/default"/>
    <dgm:cxn modelId="{A622A404-A483-45DE-B869-6D23B6B56C75}" type="presParOf" srcId="{EAEEE2BE-B850-4455-BDDB-0C39231189A8}" destId="{B6599769-EEA6-431E-9A95-ADE2D98C8907}" srcOrd="17" destOrd="0" presId="urn:microsoft.com/office/officeart/2005/8/layout/default"/>
    <dgm:cxn modelId="{8ED09E54-91A5-4E81-A6C8-DCBACD6FFCBF}" type="presParOf" srcId="{EAEEE2BE-B850-4455-BDDB-0C39231189A8}" destId="{20FCBF19-81A4-47FD-971C-85562FD3135D}" srcOrd="18" destOrd="0" presId="urn:microsoft.com/office/officeart/2005/8/layout/default"/>
    <dgm:cxn modelId="{71755059-5783-4838-948B-348C78711054}" type="presParOf" srcId="{EAEEE2BE-B850-4455-BDDB-0C39231189A8}" destId="{5003D6CB-DDC5-4A5B-88FB-D78A07F0E841}" srcOrd="19" destOrd="0" presId="urn:microsoft.com/office/officeart/2005/8/layout/default"/>
    <dgm:cxn modelId="{2551BB75-DDC2-443F-821A-26B60DB07B52}" type="presParOf" srcId="{EAEEE2BE-B850-4455-BDDB-0C39231189A8}" destId="{5F690453-47A2-4B2B-A825-E64AAE625948}" srcOrd="20" destOrd="0" presId="urn:microsoft.com/office/officeart/2005/8/layout/default"/>
    <dgm:cxn modelId="{2F599682-F278-4C86-8A8E-5FE6F12DFD83}" type="presParOf" srcId="{EAEEE2BE-B850-4455-BDDB-0C39231189A8}" destId="{24D8E55E-BCBB-46C7-AE1A-CF6FD1A8BAFA}" srcOrd="21" destOrd="0" presId="urn:microsoft.com/office/officeart/2005/8/layout/default"/>
    <dgm:cxn modelId="{647B8E3E-3152-4434-93A6-0327DF7DE0BE}" type="presParOf" srcId="{EAEEE2BE-B850-4455-BDDB-0C39231189A8}" destId="{B823C726-7921-436E-AA35-08F59D2F5588}" srcOrd="22" destOrd="0" presId="urn:microsoft.com/office/officeart/2005/8/layout/default"/>
    <dgm:cxn modelId="{242FD7D4-AAA2-4B67-8F6F-BDD853E4EAC3}" type="presParOf" srcId="{EAEEE2BE-B850-4455-BDDB-0C39231189A8}" destId="{437B403A-6827-4BF1-B186-5F649F752C7F}" srcOrd="23" destOrd="0" presId="urn:microsoft.com/office/officeart/2005/8/layout/default"/>
    <dgm:cxn modelId="{166E7C9D-117D-43AA-AA22-A5B0A428C99A}" type="presParOf" srcId="{EAEEE2BE-B850-4455-BDDB-0C39231189A8}" destId="{19033928-85E9-4DBC-823E-A2327F90544E}" srcOrd="24" destOrd="0" presId="urn:microsoft.com/office/officeart/2005/8/layout/default"/>
    <dgm:cxn modelId="{5B2860BB-794C-4226-92A3-5ECB4F6865A5}" type="presParOf" srcId="{EAEEE2BE-B850-4455-BDDB-0C39231189A8}" destId="{C05208C7-949D-4880-B819-F6165120AE02}" srcOrd="25" destOrd="0" presId="urn:microsoft.com/office/officeart/2005/8/layout/default"/>
    <dgm:cxn modelId="{2963207E-C89C-49BC-8838-A71BEB9AD029}" type="presParOf" srcId="{EAEEE2BE-B850-4455-BDDB-0C39231189A8}" destId="{6BC6D1BF-BB9E-4394-BE48-61EA8EB4A0C8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E039C8-EE45-488D-9025-AEC33C0E8D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1550BE9-890D-4AB2-AB5D-3A6C2AD1777B}">
      <dgm:prSet/>
      <dgm:spPr/>
      <dgm:t>
        <a:bodyPr/>
        <a:lstStyle/>
        <a:p>
          <a:pPr>
            <a:defRPr cap="all"/>
          </a:pPr>
          <a:r>
            <a:rPr lang="en-US" dirty="0"/>
            <a:t>Blocking – We have used here feign client to invoke the </a:t>
          </a:r>
          <a:r>
            <a:rPr lang="en-US" dirty="0" err="1"/>
            <a:t>api</a:t>
          </a:r>
          <a:r>
            <a:rPr lang="en-US" dirty="0"/>
            <a:t> of the other microservices.</a:t>
          </a:r>
        </a:p>
      </dgm:t>
    </dgm:pt>
    <dgm:pt modelId="{7E44C7FF-B82F-4479-83A2-209395923729}" type="parTrans" cxnId="{E236C278-8001-4F19-B029-3D880D7AE0ED}">
      <dgm:prSet/>
      <dgm:spPr/>
      <dgm:t>
        <a:bodyPr/>
        <a:lstStyle/>
        <a:p>
          <a:endParaRPr lang="en-US"/>
        </a:p>
      </dgm:t>
    </dgm:pt>
    <dgm:pt modelId="{20B4ACD1-55A0-41F1-8A2E-D79F50FF5C33}" type="sibTrans" cxnId="{E236C278-8001-4F19-B029-3D880D7AE0ED}">
      <dgm:prSet/>
      <dgm:spPr/>
      <dgm:t>
        <a:bodyPr/>
        <a:lstStyle/>
        <a:p>
          <a:endParaRPr lang="en-US"/>
        </a:p>
      </dgm:t>
    </dgm:pt>
    <dgm:pt modelId="{1A4C066B-4862-4ECA-9B52-E19B84B74D2E}">
      <dgm:prSet/>
      <dgm:spPr/>
      <dgm:t>
        <a:bodyPr/>
        <a:lstStyle/>
        <a:p>
          <a:pPr>
            <a:defRPr cap="all"/>
          </a:pPr>
          <a:r>
            <a:rPr lang="en-IN" dirty="0"/>
            <a:t> Non-Blocking- For asynchronous communication, we have used Kafka topic to publish and subscribe the data.</a:t>
          </a:r>
          <a:endParaRPr lang="en-US" dirty="0"/>
        </a:p>
      </dgm:t>
    </dgm:pt>
    <dgm:pt modelId="{EE89EE68-3800-490C-B37F-8A8DF83AB80B}" type="parTrans" cxnId="{6DD0695D-8537-49A9-9B84-E977E12C847B}">
      <dgm:prSet/>
      <dgm:spPr/>
      <dgm:t>
        <a:bodyPr/>
        <a:lstStyle/>
        <a:p>
          <a:endParaRPr lang="en-US"/>
        </a:p>
      </dgm:t>
    </dgm:pt>
    <dgm:pt modelId="{EA6D4375-C139-4096-BE91-E88CDFC22036}" type="sibTrans" cxnId="{6DD0695D-8537-49A9-9B84-E977E12C847B}">
      <dgm:prSet/>
      <dgm:spPr/>
      <dgm:t>
        <a:bodyPr/>
        <a:lstStyle/>
        <a:p>
          <a:endParaRPr lang="en-US"/>
        </a:p>
      </dgm:t>
    </dgm:pt>
    <dgm:pt modelId="{B159CEE3-B267-497F-9B12-D9C5DB3D9C12}" type="pres">
      <dgm:prSet presAssocID="{1FE039C8-EE45-488D-9025-AEC33C0E8DF8}" presName="root" presStyleCnt="0">
        <dgm:presLayoutVars>
          <dgm:dir/>
          <dgm:resizeHandles val="exact"/>
        </dgm:presLayoutVars>
      </dgm:prSet>
      <dgm:spPr/>
    </dgm:pt>
    <dgm:pt modelId="{920CAB58-17D4-433B-B837-403EA326504E}" type="pres">
      <dgm:prSet presAssocID="{41550BE9-890D-4AB2-AB5D-3A6C2AD1777B}" presName="compNode" presStyleCnt="0"/>
      <dgm:spPr/>
    </dgm:pt>
    <dgm:pt modelId="{F42CFD77-0A5B-4B46-8E77-D50A2CA3E8F9}" type="pres">
      <dgm:prSet presAssocID="{41550BE9-890D-4AB2-AB5D-3A6C2AD1777B}" presName="iconBgRect" presStyleLbl="bgShp" presStyleIdx="0" presStyleCnt="2"/>
      <dgm:spPr/>
    </dgm:pt>
    <dgm:pt modelId="{1CCCC4F6-7CE5-43F4-8FDC-06CE1EDACF05}" type="pres">
      <dgm:prSet presAssocID="{41550BE9-890D-4AB2-AB5D-3A6C2AD177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06860F2-9670-46E0-B83C-DAA960DF9EA5}" type="pres">
      <dgm:prSet presAssocID="{41550BE9-890D-4AB2-AB5D-3A6C2AD1777B}" presName="spaceRect" presStyleCnt="0"/>
      <dgm:spPr/>
    </dgm:pt>
    <dgm:pt modelId="{72467263-B95C-4EE8-B30F-684296AB6CF5}" type="pres">
      <dgm:prSet presAssocID="{41550BE9-890D-4AB2-AB5D-3A6C2AD1777B}" presName="textRect" presStyleLbl="revTx" presStyleIdx="0" presStyleCnt="2">
        <dgm:presLayoutVars>
          <dgm:chMax val="1"/>
          <dgm:chPref val="1"/>
        </dgm:presLayoutVars>
      </dgm:prSet>
      <dgm:spPr/>
    </dgm:pt>
    <dgm:pt modelId="{5895C640-CC11-4D2B-9CCB-9BE4F7D17FC4}" type="pres">
      <dgm:prSet presAssocID="{20B4ACD1-55A0-41F1-8A2E-D79F50FF5C33}" presName="sibTrans" presStyleCnt="0"/>
      <dgm:spPr/>
    </dgm:pt>
    <dgm:pt modelId="{68C27AA8-AC68-4512-A1A0-DE3CADE64E56}" type="pres">
      <dgm:prSet presAssocID="{1A4C066B-4862-4ECA-9B52-E19B84B74D2E}" presName="compNode" presStyleCnt="0"/>
      <dgm:spPr/>
    </dgm:pt>
    <dgm:pt modelId="{1EA12F04-183A-492F-A2D1-6B1EBF86533E}" type="pres">
      <dgm:prSet presAssocID="{1A4C066B-4862-4ECA-9B52-E19B84B74D2E}" presName="iconBgRect" presStyleLbl="bgShp" presStyleIdx="1" presStyleCnt="2"/>
      <dgm:spPr/>
    </dgm:pt>
    <dgm:pt modelId="{9880A2BC-E681-4801-B4B7-8C1ADDB37C4B}" type="pres">
      <dgm:prSet presAssocID="{1A4C066B-4862-4ECA-9B52-E19B84B74D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62D2E6E-91AB-4A05-89A3-6E9D22A9540F}" type="pres">
      <dgm:prSet presAssocID="{1A4C066B-4862-4ECA-9B52-E19B84B74D2E}" presName="spaceRect" presStyleCnt="0"/>
      <dgm:spPr/>
    </dgm:pt>
    <dgm:pt modelId="{4F375788-EC89-450D-AF5B-1935550AF1AC}" type="pres">
      <dgm:prSet presAssocID="{1A4C066B-4862-4ECA-9B52-E19B84B74D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09512B-4EF8-48AA-B4F8-69A8FB246CF9}" type="presOf" srcId="{1A4C066B-4862-4ECA-9B52-E19B84B74D2E}" destId="{4F375788-EC89-450D-AF5B-1935550AF1AC}" srcOrd="0" destOrd="0" presId="urn:microsoft.com/office/officeart/2018/5/layout/IconCircleLabelList"/>
    <dgm:cxn modelId="{610B2938-C50F-4F48-AE83-BC22B69CE4AF}" type="presOf" srcId="{1FE039C8-EE45-488D-9025-AEC33C0E8DF8}" destId="{B159CEE3-B267-497F-9B12-D9C5DB3D9C12}" srcOrd="0" destOrd="0" presId="urn:microsoft.com/office/officeart/2018/5/layout/IconCircleLabelList"/>
    <dgm:cxn modelId="{6DD0695D-8537-49A9-9B84-E977E12C847B}" srcId="{1FE039C8-EE45-488D-9025-AEC33C0E8DF8}" destId="{1A4C066B-4862-4ECA-9B52-E19B84B74D2E}" srcOrd="1" destOrd="0" parTransId="{EE89EE68-3800-490C-B37F-8A8DF83AB80B}" sibTransId="{EA6D4375-C139-4096-BE91-E88CDFC22036}"/>
    <dgm:cxn modelId="{E236C278-8001-4F19-B029-3D880D7AE0ED}" srcId="{1FE039C8-EE45-488D-9025-AEC33C0E8DF8}" destId="{41550BE9-890D-4AB2-AB5D-3A6C2AD1777B}" srcOrd="0" destOrd="0" parTransId="{7E44C7FF-B82F-4479-83A2-209395923729}" sibTransId="{20B4ACD1-55A0-41F1-8A2E-D79F50FF5C33}"/>
    <dgm:cxn modelId="{49F7FEC5-F968-4725-80E1-CEB54CF64874}" type="presOf" srcId="{41550BE9-890D-4AB2-AB5D-3A6C2AD1777B}" destId="{72467263-B95C-4EE8-B30F-684296AB6CF5}" srcOrd="0" destOrd="0" presId="urn:microsoft.com/office/officeart/2018/5/layout/IconCircleLabelList"/>
    <dgm:cxn modelId="{2ED4801D-EF51-446F-9D40-54CE1BB11468}" type="presParOf" srcId="{B159CEE3-B267-497F-9B12-D9C5DB3D9C12}" destId="{920CAB58-17D4-433B-B837-403EA326504E}" srcOrd="0" destOrd="0" presId="urn:microsoft.com/office/officeart/2018/5/layout/IconCircleLabelList"/>
    <dgm:cxn modelId="{971EF5D4-9920-46BE-9D7C-4CE559F88A2E}" type="presParOf" srcId="{920CAB58-17D4-433B-B837-403EA326504E}" destId="{F42CFD77-0A5B-4B46-8E77-D50A2CA3E8F9}" srcOrd="0" destOrd="0" presId="urn:microsoft.com/office/officeart/2018/5/layout/IconCircleLabelList"/>
    <dgm:cxn modelId="{48F52532-0FFA-4A72-A4A7-80E3F77A67D6}" type="presParOf" srcId="{920CAB58-17D4-433B-B837-403EA326504E}" destId="{1CCCC4F6-7CE5-43F4-8FDC-06CE1EDACF05}" srcOrd="1" destOrd="0" presId="urn:microsoft.com/office/officeart/2018/5/layout/IconCircleLabelList"/>
    <dgm:cxn modelId="{9720C640-90E2-4270-979E-E18A2CDBBD85}" type="presParOf" srcId="{920CAB58-17D4-433B-B837-403EA326504E}" destId="{C06860F2-9670-46E0-B83C-DAA960DF9EA5}" srcOrd="2" destOrd="0" presId="urn:microsoft.com/office/officeart/2018/5/layout/IconCircleLabelList"/>
    <dgm:cxn modelId="{3F5BCEE4-D0B2-4632-AFC1-7D2E37087EB0}" type="presParOf" srcId="{920CAB58-17D4-433B-B837-403EA326504E}" destId="{72467263-B95C-4EE8-B30F-684296AB6CF5}" srcOrd="3" destOrd="0" presId="urn:microsoft.com/office/officeart/2018/5/layout/IconCircleLabelList"/>
    <dgm:cxn modelId="{8A82F695-928D-4221-9E12-F78B5E0216AC}" type="presParOf" srcId="{B159CEE3-B267-497F-9B12-D9C5DB3D9C12}" destId="{5895C640-CC11-4D2B-9CCB-9BE4F7D17FC4}" srcOrd="1" destOrd="0" presId="urn:microsoft.com/office/officeart/2018/5/layout/IconCircleLabelList"/>
    <dgm:cxn modelId="{3A1A6AB8-7902-4C18-A159-45E88CCF1D3C}" type="presParOf" srcId="{B159CEE3-B267-497F-9B12-D9C5DB3D9C12}" destId="{68C27AA8-AC68-4512-A1A0-DE3CADE64E56}" srcOrd="2" destOrd="0" presId="urn:microsoft.com/office/officeart/2018/5/layout/IconCircleLabelList"/>
    <dgm:cxn modelId="{D6E08005-24F2-4521-AD4B-FF6B2A0803CA}" type="presParOf" srcId="{68C27AA8-AC68-4512-A1A0-DE3CADE64E56}" destId="{1EA12F04-183A-492F-A2D1-6B1EBF86533E}" srcOrd="0" destOrd="0" presId="urn:microsoft.com/office/officeart/2018/5/layout/IconCircleLabelList"/>
    <dgm:cxn modelId="{9B990927-7D68-4889-B3F9-60A8D79E142A}" type="presParOf" srcId="{68C27AA8-AC68-4512-A1A0-DE3CADE64E56}" destId="{9880A2BC-E681-4801-B4B7-8C1ADDB37C4B}" srcOrd="1" destOrd="0" presId="urn:microsoft.com/office/officeart/2018/5/layout/IconCircleLabelList"/>
    <dgm:cxn modelId="{AB24FFAE-7ECE-4B8C-BCFE-959A4F8E5D3D}" type="presParOf" srcId="{68C27AA8-AC68-4512-A1A0-DE3CADE64E56}" destId="{062D2E6E-91AB-4A05-89A3-6E9D22A9540F}" srcOrd="2" destOrd="0" presId="urn:microsoft.com/office/officeart/2018/5/layout/IconCircleLabelList"/>
    <dgm:cxn modelId="{4F994F87-5F09-47B5-AA70-347A01ED6549}" type="presParOf" srcId="{68C27AA8-AC68-4512-A1A0-DE3CADE64E56}" destId="{4F375788-EC89-450D-AF5B-1935550AF1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B649-1F28-4625-B2A0-B5C3A1CA83B0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87675-4F0B-4CFE-A0DE-A4C2ED145717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This system is a baseline for any new application development where we have covered many functional and non-functional requirement.</a:t>
          </a:r>
        </a:p>
      </dsp:txBody>
      <dsp:txXfrm>
        <a:off x="585701" y="873933"/>
        <a:ext cx="4337991" cy="2693452"/>
      </dsp:txXfrm>
    </dsp:sp>
    <dsp:sp modelId="{17B56E7C-B2E3-4199-8422-09EE1F8A1E9B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8F50E-19E4-47A1-98C1-B99A0873853D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facilitate us to quickly start development on Java, Docker, spring boot and spring cloud-based application.</a:t>
          </a:r>
        </a:p>
      </dsp:txBody>
      <dsp:txXfrm>
        <a:off x="6092527" y="873933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CB0-FB74-4A29-A34B-62C4B24F5350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Core Java</a:t>
          </a:r>
          <a:endParaRPr lang="en-US" sz="2300" kern="1200"/>
        </a:p>
      </dsp:txBody>
      <dsp:txXfrm>
        <a:off x="3594" y="229666"/>
        <a:ext cx="1946002" cy="1167601"/>
      </dsp:txXfrm>
    </dsp:sp>
    <dsp:sp modelId="{197301CC-F418-40A5-9055-7866800090C7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Docker</a:t>
          </a:r>
          <a:endParaRPr lang="en-US" sz="2300" kern="1200"/>
        </a:p>
      </dsp:txBody>
      <dsp:txXfrm>
        <a:off x="2144196" y="229666"/>
        <a:ext cx="1946002" cy="1167601"/>
      </dsp:txXfrm>
    </dsp:sp>
    <dsp:sp modelId="{CD4BE0CB-58BA-48F4-A120-3FC8CC4213E6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Docker compose</a:t>
          </a:r>
          <a:endParaRPr lang="en-US" sz="2300" kern="1200"/>
        </a:p>
      </dsp:txBody>
      <dsp:txXfrm>
        <a:off x="4284798" y="229666"/>
        <a:ext cx="1946002" cy="1167601"/>
      </dsp:txXfrm>
    </dsp:sp>
    <dsp:sp modelId="{E1B43016-D9AB-4528-8BCC-C10E507B0264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Vault</a:t>
          </a:r>
          <a:endParaRPr lang="en-US" sz="2300" kern="1200"/>
        </a:p>
      </dsp:txBody>
      <dsp:txXfrm>
        <a:off x="6425401" y="229666"/>
        <a:ext cx="1946002" cy="1167601"/>
      </dsp:txXfrm>
    </dsp:sp>
    <dsp:sp modelId="{88D28B06-0F7B-41FC-9FC5-894997E72F58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Cloud config server</a:t>
          </a:r>
          <a:endParaRPr lang="en-US" sz="2300" kern="1200"/>
        </a:p>
      </dsp:txBody>
      <dsp:txXfrm>
        <a:off x="8566003" y="229666"/>
        <a:ext cx="1946002" cy="1167601"/>
      </dsp:txXfrm>
    </dsp:sp>
    <dsp:sp modelId="{2C70D3CE-07A9-45F9-AF3A-912C1C4FFF13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API gateway</a:t>
          </a:r>
          <a:endParaRPr lang="en-US" sz="2300" kern="1200"/>
        </a:p>
      </dsp:txBody>
      <dsp:txXfrm>
        <a:off x="3594" y="1591868"/>
        <a:ext cx="1946002" cy="1167601"/>
      </dsp:txXfrm>
    </dsp:sp>
    <dsp:sp modelId="{0CBCB463-4BE4-46C3-B1BA-BFE3596348AE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Service discovery</a:t>
          </a:r>
          <a:endParaRPr lang="en-US" sz="2300" kern="1200"/>
        </a:p>
      </dsp:txBody>
      <dsp:txXfrm>
        <a:off x="2144196" y="1591868"/>
        <a:ext cx="1946002" cy="1167601"/>
      </dsp:txXfrm>
    </dsp:sp>
    <dsp:sp modelId="{5A8EB057-5630-47F0-A280-3534F6761947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My SQL</a:t>
          </a:r>
          <a:endParaRPr lang="en-US" sz="2300" kern="1200"/>
        </a:p>
      </dsp:txBody>
      <dsp:txXfrm>
        <a:off x="4284798" y="1591868"/>
        <a:ext cx="1946002" cy="1167601"/>
      </dsp:txXfrm>
    </dsp:sp>
    <dsp:sp modelId="{474364B5-5365-401E-AFA9-3071F4134A85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Redis</a:t>
          </a:r>
          <a:endParaRPr lang="en-US" sz="2300" kern="1200"/>
        </a:p>
      </dsp:txBody>
      <dsp:txXfrm>
        <a:off x="6425401" y="1591868"/>
        <a:ext cx="1946002" cy="1167601"/>
      </dsp:txXfrm>
    </dsp:sp>
    <dsp:sp modelId="{20FCBF19-81A4-47FD-971C-85562FD3135D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Kafka</a:t>
          </a:r>
          <a:endParaRPr lang="en-US" sz="2300" kern="1200" dirty="0"/>
        </a:p>
      </dsp:txBody>
      <dsp:txXfrm>
        <a:off x="8566003" y="1591868"/>
        <a:ext cx="1946002" cy="1167601"/>
      </dsp:txXfrm>
    </dsp:sp>
    <dsp:sp modelId="{5F690453-47A2-4B2B-A825-E64AAE625948}">
      <dsp:nvSpPr>
        <dsp:cNvPr id="0" name=""/>
        <dsp:cNvSpPr/>
      </dsp:nvSpPr>
      <dsp:spPr>
        <a:xfrm>
          <a:off x="1073895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Mongo</a:t>
          </a:r>
          <a:endParaRPr lang="en-US" sz="2300" kern="1200"/>
        </a:p>
      </dsp:txBody>
      <dsp:txXfrm>
        <a:off x="1073895" y="2954069"/>
        <a:ext cx="1946002" cy="1167601"/>
      </dsp:txXfrm>
    </dsp:sp>
    <dsp:sp modelId="{B823C726-7921-436E-AA35-08F59D2F5588}">
      <dsp:nvSpPr>
        <dsp:cNvPr id="0" name=""/>
        <dsp:cNvSpPr/>
      </dsp:nvSpPr>
      <dsp:spPr>
        <a:xfrm>
          <a:off x="3214497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Spring Security</a:t>
          </a:r>
          <a:endParaRPr lang="en-US" sz="2300" kern="1200"/>
        </a:p>
      </dsp:txBody>
      <dsp:txXfrm>
        <a:off x="3214497" y="2954069"/>
        <a:ext cx="1946002" cy="1167601"/>
      </dsp:txXfrm>
    </dsp:sp>
    <dsp:sp modelId="{19033928-85E9-4DBC-823E-A2327F90544E}">
      <dsp:nvSpPr>
        <dsp:cNvPr id="0" name=""/>
        <dsp:cNvSpPr/>
      </dsp:nvSpPr>
      <dsp:spPr>
        <a:xfrm>
          <a:off x="5355100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JWT</a:t>
          </a:r>
          <a:endParaRPr lang="en-US" sz="2300" kern="1200"/>
        </a:p>
      </dsp:txBody>
      <dsp:txXfrm>
        <a:off x="5355100" y="2954069"/>
        <a:ext cx="1946002" cy="1167601"/>
      </dsp:txXfrm>
    </dsp:sp>
    <dsp:sp modelId="{6BC6D1BF-BB9E-4394-BE48-61EA8EB4A0C8}">
      <dsp:nvSpPr>
        <dsp:cNvPr id="0" name=""/>
        <dsp:cNvSpPr/>
      </dsp:nvSpPr>
      <dsp:spPr>
        <a:xfrm>
          <a:off x="7495702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Resilience and circuit breaker</a:t>
          </a:r>
          <a:endParaRPr lang="en-US" sz="2300" kern="1200" dirty="0"/>
        </a:p>
      </dsp:txBody>
      <dsp:txXfrm>
        <a:off x="7495702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CFD77-0A5B-4B46-8E77-D50A2CA3E8F9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CC4F6-7CE5-43F4-8FDC-06CE1EDACF05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67263-B95C-4EE8-B30F-684296AB6CF5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Blocking – We have used here feign client to invoke the </a:t>
          </a:r>
          <a:r>
            <a:rPr lang="en-US" sz="1500" kern="1200" dirty="0" err="1"/>
            <a:t>api</a:t>
          </a:r>
          <a:r>
            <a:rPr lang="en-US" sz="1500" kern="1200" dirty="0"/>
            <a:t> of the other microservices.</a:t>
          </a:r>
        </a:p>
      </dsp:txBody>
      <dsp:txXfrm>
        <a:off x="1342800" y="3255669"/>
        <a:ext cx="3600000" cy="720000"/>
      </dsp:txXfrm>
    </dsp:sp>
    <dsp:sp modelId="{1EA12F04-183A-492F-A2D1-6B1EBF86533E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0A2BC-E681-4801-B4B7-8C1ADDB37C4B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75788-EC89-450D-AF5B-1935550AF1A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 Non-Blocking- For asynchronous communication, we have used Kafka topic to publish and subscribe the data.</a:t>
          </a:r>
          <a:endParaRPr lang="en-US" sz="1500" kern="1200" dirty="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CF97-F31E-877A-3DF7-2043515C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9F5ED-0384-60B2-69D6-C2516FC9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379B-C812-F3D2-10FC-67608767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7380-1DD4-6DA4-7D3A-400D7BDA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6AA8-FAD5-A23F-4AA5-82E3A5D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E52D-8B5A-C91A-4BBD-43F3DA1F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F28D-EFCF-572F-93F6-A5179DAFF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9AE8-2DA8-0182-321B-1FEAF05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16F1-F879-3222-6E69-F8D81E99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50C9-CEA3-0CC5-3123-D45394E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F8B7E-E4FE-2A10-0526-139E482B7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16A3-D0F9-A403-14BF-CB4DF860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86ED-519A-7127-3FB7-22640219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52DE-F557-6492-8F54-5616092B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78E5-6AD5-0238-CB0F-402815F7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6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DA8-3FAE-421F-5B8F-F4233064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0C2F-805E-63A5-6543-0DB2D728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53E7-D490-846E-2B81-05BC791E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6CD1-104E-E062-43D3-D0902D6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B740-1633-703B-538C-2FC2AE53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9814-7B41-663F-F914-1E982DA3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85FD2-E407-2E14-DB44-FD179AE6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83B3-A1B0-3BE8-D454-08036011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48D-6171-5F37-9D87-2AD5E01E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966F-A788-33A7-238F-423A16AB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CDA0-9352-5A18-3411-D5F797B4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3AF4-09D0-0531-F71B-98AB8199A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44E8-482F-A023-F680-014D8381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F9006-8555-4795-C8AF-BFD8348C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99448-8E0D-A91A-4803-40436CF2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131C9-1992-E72E-184F-E4C6AF74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3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B241-8A17-25A9-7815-950D0D39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3EC5-5528-A772-64B7-BC32839E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947E1-D5F2-C8B6-BD87-7C66D8DE3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74653-ECB3-EB29-E5B1-210E61C0A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4A383-8E3E-3F85-D37C-7A36E7EC1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E6145-AD42-B1D3-1649-6D6313F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57D6A-54DA-2FC6-FD13-C8AC1E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424AC-1EB1-56BC-D53D-45A59B5A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9FD1-802F-09E8-3363-663429FE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9A7D-7C8A-C859-A70D-9718AA43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4F745-1578-70B6-BB0B-67121A9F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95F52-E204-C3B4-33A7-5064FDEF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00004-E77A-FB8C-2A0F-AA371FF0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02115-C1A5-7A1D-3123-DB2DD1ED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AFD3C-ED7B-F0C2-7F5B-EDB801C5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911-075A-C42B-EE76-5C0A28B0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5B12-87E7-6CF9-9A9B-86198D57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D5F0-54AE-17D0-709A-A162849FD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6E5F-547B-93AE-A801-2F4DBDE3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45914-1221-B541-145D-48253FA0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02EA-D30A-0617-4ED1-02FDC979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425-33BE-02FA-ADA3-24EFC2ED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35BFF-BACC-3588-92CD-649C10AA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B537-FE21-E8E3-6748-E7C18CB80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80B51-B6DD-4B6C-4C84-C603E19B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D9CC-14EE-987B-EE4E-C2F29888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68B5-E146-354C-260B-2944B9F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6D748-9E78-A780-62AD-F7D0FD23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60BB-1AF0-5571-6680-4E4B9633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0223-0F1A-8627-9248-932A1A8A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7EB-40EA-4B3B-B82C-22DCE2B0E60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EF6E-6A9C-76D6-D27C-61145C05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64A1-0450-BE1A-ADE4-23F3C2E2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200/ui/vault/auth?with=tok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76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techcrackers/core-loan.git" TargetMode="External"/><Relationship Id="rId2" Type="http://schemas.openxmlformats.org/officeDocument/2006/relationships/hyperlink" Target="https://github.com/javatechcrackers/config-repo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B6839-B846-F26C-A12E-C5E81F92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Core Loan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E249A-5628-0241-B529-3284A4570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Backend system and services</a:t>
            </a:r>
            <a:endParaRPr lang="en-US"/>
          </a:p>
          <a:p>
            <a:pPr algn="l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2E6F3-556D-EB0B-553E-75F4E803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Services &amp; Details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DFAEFE-1922-4F32-88CF-2514D908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Technology information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36D75F-F176-F41C-D932-2790ED256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64944"/>
              </p:ext>
            </p:extLst>
          </p:nvPr>
        </p:nvGraphicFramePr>
        <p:xfrm>
          <a:off x="6005304" y="2543570"/>
          <a:ext cx="5407005" cy="177086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{3B4B98B0-60AC-42C2-AFA5-B58CD77FA1E5}</a:tableStyleId>
              </a:tblPr>
              <a:tblGrid>
                <a:gridCol w="752366">
                  <a:extLst>
                    <a:ext uri="{9D8B030D-6E8A-4147-A177-3AD203B41FA5}">
                      <a16:colId xmlns:a16="http://schemas.microsoft.com/office/drawing/2014/main" val="206243486"/>
                    </a:ext>
                  </a:extLst>
                </a:gridCol>
                <a:gridCol w="485273">
                  <a:extLst>
                    <a:ext uri="{9D8B030D-6E8A-4147-A177-3AD203B41FA5}">
                      <a16:colId xmlns:a16="http://schemas.microsoft.com/office/drawing/2014/main" val="272339945"/>
                    </a:ext>
                  </a:extLst>
                </a:gridCol>
                <a:gridCol w="2812686">
                  <a:extLst>
                    <a:ext uri="{9D8B030D-6E8A-4147-A177-3AD203B41FA5}">
                      <a16:colId xmlns:a16="http://schemas.microsoft.com/office/drawing/2014/main" val="3062301010"/>
                    </a:ext>
                  </a:extLst>
                </a:gridCol>
                <a:gridCol w="690344">
                  <a:extLst>
                    <a:ext uri="{9D8B030D-6E8A-4147-A177-3AD203B41FA5}">
                      <a16:colId xmlns:a16="http://schemas.microsoft.com/office/drawing/2014/main" val="1038673128"/>
                    </a:ext>
                  </a:extLst>
                </a:gridCol>
                <a:gridCol w="666336">
                  <a:extLst>
                    <a:ext uri="{9D8B030D-6E8A-4147-A177-3AD203B41FA5}">
                      <a16:colId xmlns:a16="http://schemas.microsoft.com/office/drawing/2014/main" val="1852063765"/>
                    </a:ext>
                  </a:extLst>
                </a:gridCol>
              </a:tblGrid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Technology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URL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Username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06943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MySql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3306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jdbc:mysql://mysql:3306/bureau_db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root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85251"/>
                  </a:ext>
                </a:extLst>
              </a:tr>
              <a:tr h="40718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MongoDB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27017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mongodb://root:password@mongodb:27017/notification-db?authSource=admin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root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81262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Vault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8200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http://localhost:8200/ui/vault/auth?with=token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97328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Kafka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9092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kafka:9092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35028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Redis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6379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Redis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:6379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AB32D-FD2A-41EB-0FA7-39BF1F4A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FFFFF"/>
                </a:solidFill>
              </a:rPr>
              <a:t>Services &amp; Details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888B1-62C5-B6E5-81DF-AD9858CFE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408625"/>
              </p:ext>
            </p:extLst>
          </p:nvPr>
        </p:nvGraphicFramePr>
        <p:xfrm>
          <a:off x="1514111" y="2184851"/>
          <a:ext cx="9164169" cy="3796859"/>
        </p:xfrm>
        <a:graphic>
          <a:graphicData uri="http://schemas.openxmlformats.org/drawingml/2006/table">
            <a:tbl>
              <a:tblPr/>
              <a:tblGrid>
                <a:gridCol w="3223323">
                  <a:extLst>
                    <a:ext uri="{9D8B030D-6E8A-4147-A177-3AD203B41FA5}">
                      <a16:colId xmlns:a16="http://schemas.microsoft.com/office/drawing/2014/main" val="2693454605"/>
                    </a:ext>
                  </a:extLst>
                </a:gridCol>
                <a:gridCol w="1294757">
                  <a:extLst>
                    <a:ext uri="{9D8B030D-6E8A-4147-A177-3AD203B41FA5}">
                      <a16:colId xmlns:a16="http://schemas.microsoft.com/office/drawing/2014/main" val="865738312"/>
                    </a:ext>
                  </a:extLst>
                </a:gridCol>
                <a:gridCol w="731647">
                  <a:extLst>
                    <a:ext uri="{9D8B030D-6E8A-4147-A177-3AD203B41FA5}">
                      <a16:colId xmlns:a16="http://schemas.microsoft.com/office/drawing/2014/main" val="3452167390"/>
                    </a:ext>
                  </a:extLst>
                </a:gridCol>
                <a:gridCol w="3914442">
                  <a:extLst>
                    <a:ext uri="{9D8B030D-6E8A-4147-A177-3AD203B41FA5}">
                      <a16:colId xmlns:a16="http://schemas.microsoft.com/office/drawing/2014/main" val="3170209288"/>
                    </a:ext>
                  </a:extLst>
                </a:gridCol>
              </a:tblGrid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Service Name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Remark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Endpoints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28749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config-server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8888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55497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user-service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/api/v1/users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772701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notification-service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8088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/api/v1/notifications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66399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-gateway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068536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service-registry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8761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hlinkClick r:id="rId2"/>
                        </a:rPr>
                        <a:t>http://localhost:8761/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69414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bureau-service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/api/v1/bureau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357675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identity-service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8082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/api/v1/auth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39752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bre-service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api</a:t>
                      </a: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/v1/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bre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28805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hunter-service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/api/v1/hunter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20011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loan-orchestration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api</a:t>
                      </a: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/v1/leads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0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1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03347-43E0-5AB9-CFBA-0665D28E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Non-Functional Requirements</a:t>
            </a:r>
            <a:endParaRPr lang="en-IN" sz="4100" dirty="0">
              <a:solidFill>
                <a:srgbClr val="FFFFFF"/>
              </a:solidFill>
            </a:endParaRPr>
          </a:p>
        </p:txBody>
      </p:sp>
      <p:sp>
        <p:nvSpPr>
          <p:cNvPr id="49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8A2A116-8FFC-D6CF-EE2A-1742496C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1. Security – We have used here spring security to authenticate the user and provide the authorization token. </a:t>
            </a:r>
          </a:p>
          <a:p>
            <a:pPr lvl="1"/>
            <a:r>
              <a:rPr lang="en-US" sz="2000" dirty="0"/>
              <a:t>Also having features to refresh the token.</a:t>
            </a:r>
          </a:p>
          <a:p>
            <a:pPr lvl="1"/>
            <a:r>
              <a:rPr lang="en-US" sz="2000" dirty="0"/>
              <a:t>Role based access to API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2. Logging – Logs file are generated inside docker container, which is physically stored on node via using docker volume mapping.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3. Exception Handling – Global exception mapper class catch all the exception and generate proper http response.</a:t>
            </a:r>
          </a:p>
          <a:p>
            <a:pPr marL="457200" lvl="1" indent="0">
              <a:buNone/>
            </a:pPr>
            <a:endParaRPr lang="en-US" sz="1400" dirty="0"/>
          </a:p>
          <a:p>
            <a:pPr marL="514350" indent="-514350">
              <a:buAutoNum type="arabicPeriod"/>
            </a:pPr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2204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E67CE-E716-8F46-E0BE-CB2EC3E2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Entrypoint for starting the services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2450C9-D6E1-ED74-D397-D6AF7362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This entire application is containerized hence we have to run docker compose file, which will internally identify the relevant docker file to build and run the image.</a:t>
            </a:r>
          </a:p>
          <a:p>
            <a:r>
              <a:rPr lang="en-US" dirty="0"/>
              <a:t>Below are the main docker compose file (in order)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pre-defined-images</a:t>
            </a:r>
          </a:p>
          <a:p>
            <a:pPr marL="0" indent="0">
              <a:buNone/>
            </a:pPr>
            <a:r>
              <a:rPr lang="en-IN" sz="1800" dirty="0"/>
              <a:t>	intermediate-images</a:t>
            </a:r>
          </a:p>
          <a:p>
            <a:pPr marL="0" indent="0">
              <a:buNone/>
            </a:pPr>
            <a:r>
              <a:rPr lang="en-IN" sz="1800" dirty="0"/>
              <a:t>	loan-app-images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3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88F5-2B55-90DE-3EF0-D07DD4B6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/>
              <a:t>Setup Guide</a:t>
            </a: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6" descr="Laptop Secure">
            <a:extLst>
              <a:ext uri="{FF2B5EF4-FFF2-40B4-BE49-F238E27FC236}">
                <a16:creationId xmlns:a16="http://schemas.microsoft.com/office/drawing/2014/main" id="{C521DB48-25C6-1523-6B52-9AD8889F9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E9DF461-C7ED-18E3-74E8-8446D0EF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Open expand dock-compose directory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Go to pre-defined-images folder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Run docker compose up command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Once all containers are up and running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Set secret in vault-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Browse localhost:8200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End user as admin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Password - vOU1OCs0IDS6pjr6xGKgkq9AVWhCrs4fo5dVvuK3UDk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Then create secret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identity-service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user-service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spring.datasource.password</a:t>
            </a:r>
            <a:r>
              <a:rPr lang="en-US" sz="1800" dirty="0">
                <a:effectLst/>
                <a:latin typeface="Calibri" panose="020F0502020204030204" pitchFamily="34" charset="0"/>
              </a:rPr>
              <a:t>=password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spring.datasource.username</a:t>
            </a:r>
            <a:r>
              <a:rPr lang="en-US" sz="1800" dirty="0">
                <a:effectLst/>
                <a:latin typeface="Calibri" panose="020F0502020204030204" pitchFamily="34" charset="0"/>
              </a:rPr>
              <a:t>=root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3735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B162F-7C16-5BBB-3473-3884AFE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/>
              <a:t>Setup Guide Cont.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9F1F685-60C3-F4FF-5A3F-97C4A28A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0616-4F41-78BC-EB3D-7578CF7F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Add roles in database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</a:rPr>
              <a:t>docker exec -it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mysql</a:t>
            </a:r>
            <a:r>
              <a:rPr lang="en-US" sz="1500" dirty="0">
                <a:effectLst/>
                <a:latin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mysql</a:t>
            </a:r>
            <a:r>
              <a:rPr lang="en-US" sz="1500" dirty="0">
                <a:effectLst/>
                <a:latin typeface="Calibri" panose="020F0502020204030204" pitchFamily="34" charset="0"/>
              </a:rPr>
              <a:t> -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uroot</a:t>
            </a:r>
            <a:r>
              <a:rPr lang="en-US" sz="1500" dirty="0">
                <a:effectLst/>
                <a:latin typeface="Calibri" panose="020F0502020204030204" pitchFamily="34" charset="0"/>
              </a:rPr>
              <a:t> -p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</a:rPr>
              <a:t>insert into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auth_db.roles</a:t>
            </a:r>
            <a:r>
              <a:rPr lang="en-US" sz="1500" dirty="0">
                <a:effectLst/>
                <a:latin typeface="Calibri" panose="020F0502020204030204" pitchFamily="34" charset="0"/>
              </a:rPr>
              <a:t> (name) values ('ROLE_USER');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</a:rPr>
              <a:t>insert into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auth_db.roles</a:t>
            </a:r>
            <a:r>
              <a:rPr lang="en-US" sz="1500" dirty="0">
                <a:effectLst/>
                <a:latin typeface="Calibri" panose="020F0502020204030204" pitchFamily="34" charset="0"/>
              </a:rPr>
              <a:t> (name) values ('ROLE_ADMIN');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Move back to intermediate-images folder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Run docker compose up command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goto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loan-app-images folder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Run docker compose up command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check all the containers are up and running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Open service discovery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url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to confirm that all the services are up and registered  @ localhost:8761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since all the services are up and running, you can register one user first via following postman collection and then by using API gateway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url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and access token, you can call any API.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04094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B162F-7C16-5BBB-3473-3884AFE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Postman collection for testing-</a:t>
            </a:r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9F1F685-60C3-F4FF-5A3F-97C4A28A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3CCE9E-6ACF-BAED-A613-05473022150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76655"/>
              </p:ext>
            </p:extLst>
          </p:nvPr>
        </p:nvGraphicFramePr>
        <p:xfrm>
          <a:off x="5480563" y="2859918"/>
          <a:ext cx="6047242" cy="147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69920" imgH="478800" progId="Package">
                  <p:embed/>
                </p:oleObj>
              </mc:Choice>
              <mc:Fallback>
                <p:oleObj name="Packager Shell Object" showAsIcon="1" r:id="rId4" imgW="1969920" imgH="47880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FD3CCE9E-6ACF-BAED-A613-054730221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563" y="2859918"/>
                        <a:ext cx="6047242" cy="147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66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7C9B2-95B1-3A30-80D3-7532D6D3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4B42-EFE7-A26E-2D44-17C61181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IN" dirty="0">
                <a:hlinkClick r:id="rId2"/>
              </a:rPr>
              <a:t>https://github.com/javatechcrackers/config-repo.git</a:t>
            </a:r>
            <a:r>
              <a:rPr lang="en-IN" dirty="0"/>
              <a:t> </a:t>
            </a:r>
          </a:p>
          <a:p>
            <a:r>
              <a:rPr lang="en-IN" dirty="0">
                <a:hlinkClick r:id="rId3"/>
              </a:rPr>
              <a:t>https://github.com/javatechcrackers/core-loan.git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20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F234552-A0CE-0286-B87E-90923944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E657-EA5D-56C4-F6C7-822033EE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Prashant Katiyar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39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2B79B-A01F-09B6-1FB7-B8DE8C3B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Overview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317803-6ACE-60AB-589A-A5C1EFA0D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79087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5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7E317-8290-5232-B43F-55D1CEB4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required?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FB87-A7CF-4E8C-230E-1E3E8F22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usually estimate around 20-25 days in each RFP to set up the initial project. </a:t>
            </a:r>
          </a:p>
          <a:p>
            <a:r>
              <a:rPr lang="en-US" dirty="0"/>
              <a:t>We estimate NFR as exception handling, logging etc.</a:t>
            </a:r>
          </a:p>
          <a:p>
            <a:r>
              <a:rPr lang="en-US" dirty="0"/>
              <a:t>This application is developed to demonstrate the integration with different set of in demand tools, technologies in java peripheral.</a:t>
            </a:r>
          </a:p>
          <a:p>
            <a:r>
              <a:rPr lang="en-US" dirty="0"/>
              <a:t>The idea is to have a quick start of development of any new projects, whenever we need to work on any new application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8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FB4F8-EF8D-91FE-497C-220E3C2D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it covers?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1C8C-D0FA-1BCC-9E95-07A14919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application will facilitate  quick development.</a:t>
            </a:r>
          </a:p>
          <a:p>
            <a:r>
              <a:rPr lang="en-US" dirty="0"/>
              <a:t>It covers all in demand technologies </a:t>
            </a:r>
            <a:r>
              <a:rPr lang="en-US" dirty="0" err="1"/>
              <a:t>ie</a:t>
            </a:r>
            <a:r>
              <a:rPr lang="en-US" dirty="0"/>
              <a:t> Spring cloud, Spring boot, Kafka, Docker</a:t>
            </a:r>
          </a:p>
          <a:p>
            <a:r>
              <a:rPr lang="en-US" dirty="0"/>
              <a:t>It is developed based on microservice architecture </a:t>
            </a:r>
          </a:p>
          <a:p>
            <a:r>
              <a:rPr lang="en-US" dirty="0"/>
              <a:t>Services are small containerize and independent deployable and scalable.</a:t>
            </a:r>
          </a:p>
          <a:p>
            <a:r>
              <a:rPr lang="en-US" dirty="0"/>
              <a:t>It also cover API gateway as single point of entry.</a:t>
            </a:r>
          </a:p>
          <a:p>
            <a:r>
              <a:rPr lang="en-US" dirty="0"/>
              <a:t>It has basic security coverage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CAD12-736B-15E3-BFCB-F5B23296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Pre-Requisite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33BB-411E-B14F-D9C3-8B0AB9094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Knowledge on below technologies is required.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Core Java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Spring, Spring boot, Spring cloud and Spring JPA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Basic of Rest AP</a:t>
            </a:r>
            <a:r>
              <a:rPr lang="en-US" sz="2400" dirty="0">
                <a:latin typeface="Calibri" panose="020F0502020204030204" pitchFamily="34" charset="0"/>
              </a:rPr>
              <a:t>I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Basic </a:t>
            </a:r>
            <a:r>
              <a:rPr lang="en-US" sz="2400">
                <a:effectLst/>
                <a:latin typeface="Calibri" panose="020F0502020204030204" pitchFamily="34" charset="0"/>
              </a:rPr>
              <a:t>of Redis Cache </a:t>
            </a:r>
            <a:r>
              <a:rPr lang="en-US" sz="2400" dirty="0">
                <a:effectLst/>
                <a:latin typeface="Calibri" panose="020F0502020204030204" pitchFamily="34" charset="0"/>
              </a:rPr>
              <a:t>and Kafka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</a:rPr>
              <a:t>Sql</a:t>
            </a:r>
            <a:r>
              <a:rPr lang="en-US" sz="2400" dirty="0">
                <a:latin typeface="Calibri" panose="020F0502020204030204" pitchFamily="34" charset="0"/>
              </a:rPr>
              <a:t> and No-SQL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Secret manager –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Harshicorp</a:t>
            </a:r>
            <a:r>
              <a:rPr lang="en-US" sz="2400" dirty="0">
                <a:effectLst/>
                <a:latin typeface="Calibri" panose="020F0502020204030204" pitchFamily="34" charset="0"/>
              </a:rPr>
              <a:t> Vault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Below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softwares</a:t>
            </a:r>
            <a:r>
              <a:rPr lang="en-US" sz="2400" dirty="0">
                <a:effectLst/>
                <a:latin typeface="Calibri" panose="020F0502020204030204" pitchFamily="34" charset="0"/>
              </a:rPr>
              <a:t> are required on machine to test this project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Docker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Docker compose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Postman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Java 17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Maven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 err="1">
                <a:effectLst/>
                <a:latin typeface="Calibri" panose="020F0502020204030204" pitchFamily="34" charset="0"/>
              </a:rPr>
              <a:t>Intellij</a:t>
            </a:r>
            <a:endParaRPr lang="en-US" sz="2400" b="0" i="0" dirty="0">
              <a:effectLst/>
              <a:latin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269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lowchart: Document 103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6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E4E72-0BE6-15CD-0682-5A63A5E7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diagram</a:t>
            </a:r>
          </a:p>
        </p:txBody>
      </p:sp>
      <p:pic>
        <p:nvPicPr>
          <p:cNvPr id="1026" name="Picture 2" descr="API Gateway &#10;Notification &#10;rchestrati &#10;Service &#10;Identity &#10;rvice ( &#10;Authorize) &#10;Cloud C &#10;Service &#10;Bureau Service &#10;BRE service &#10;user Service &#10;Hunter Service &#10;MYSOL &#10;MONGO &#10;Redis &#10;Hashicorp &#10;Vault &#10;(secret &#10;manager) ">
            <a:extLst>
              <a:ext uri="{FF2B5EF4-FFF2-40B4-BE49-F238E27FC236}">
                <a16:creationId xmlns:a16="http://schemas.microsoft.com/office/drawing/2014/main" id="{75C545ED-61DF-287F-F715-0127CC4F4A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62940"/>
            <a:ext cx="8020878" cy="58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lowchart: Document 307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5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73D81-7BF8-E643-10B8-A7A2193A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431774" cy="2263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3074" name="Picture 2" descr="BRE service &#10;Feign &#10;client &#10;API Gateway &#10;Identity &#10;r,'ice (A &#10;Authoriz &#10;Hashicorp &#10;Vault &#10;(secret &#10;manager) &#10;MYSOL &#10;Resilence &#10;er Servi &#10;Feign &#10;Circuit &#10;Resilence &#10;breaker &#10;Orchestrati &#10;Service &#10;Redis &#10;-Notification &#10;Service &#10;Bureau Service &#10;oud Config &#10;Hunter Service ">
            <a:extLst>
              <a:ext uri="{FF2B5EF4-FFF2-40B4-BE49-F238E27FC236}">
                <a16:creationId xmlns:a16="http://schemas.microsoft.com/office/drawing/2014/main" id="{3873CD0D-6FF7-F312-D2FD-3D9C796B3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281" y="2117034"/>
            <a:ext cx="8003605" cy="49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3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6CB4B4-5FAF-C989-514C-35666BE6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ED698-B2A4-E7FE-9CEC-32B82D6B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1F9FE-62B4-92FA-EFE0-4E490036D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419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39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4A1A3-C6E2-87AF-03C8-97A0811F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Communication among Micro Services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51AED6D-FC07-273C-B558-7F97A46F1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3459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16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834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Office Theme</vt:lpstr>
      <vt:lpstr>Packager Shell Object</vt:lpstr>
      <vt:lpstr>Core Loan</vt:lpstr>
      <vt:lpstr>Overview</vt:lpstr>
      <vt:lpstr>Why required?</vt:lpstr>
      <vt:lpstr>What it covers?</vt:lpstr>
      <vt:lpstr>Pre-Requisite</vt:lpstr>
      <vt:lpstr>High level diagram</vt:lpstr>
      <vt:lpstr>Flow Diagram</vt:lpstr>
      <vt:lpstr>Technologies Used</vt:lpstr>
      <vt:lpstr>Communication among Micro Services</vt:lpstr>
      <vt:lpstr>Services &amp; Details</vt:lpstr>
      <vt:lpstr>Services &amp; Details Cont.</vt:lpstr>
      <vt:lpstr>Non-Functional Requirements</vt:lpstr>
      <vt:lpstr>Entrypoint for starting the services</vt:lpstr>
      <vt:lpstr>Setup Guide</vt:lpstr>
      <vt:lpstr>Setup Guide Cont.</vt:lpstr>
      <vt:lpstr>Postman collection for testing-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Katiyar</dc:creator>
  <cp:lastModifiedBy>Prashant Katiyar</cp:lastModifiedBy>
  <cp:revision>2</cp:revision>
  <dcterms:created xsi:type="dcterms:W3CDTF">2023-08-17T07:40:18Z</dcterms:created>
  <dcterms:modified xsi:type="dcterms:W3CDTF">2024-04-03T11:31:37Z</dcterms:modified>
</cp:coreProperties>
</file>