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31E9CE-DD62-4867-BDF2-B0D73B0E80D3}" type="doc">
      <dgm:prSet loTypeId="urn:microsoft.com/office/officeart/2016/7/layout/BasicLinearProcessNumbered" loCatId="process" qsTypeId="urn:microsoft.com/office/officeart/2005/8/quickstyle/simple5" qsCatId="simple" csTypeId="urn:microsoft.com/office/officeart/2005/8/colors/accent0_3" csCatId="mainScheme"/>
      <dgm:spPr/>
      <dgm:t>
        <a:bodyPr/>
        <a:lstStyle/>
        <a:p>
          <a:endParaRPr lang="en-US"/>
        </a:p>
      </dgm:t>
    </dgm:pt>
    <dgm:pt modelId="{2DF1A929-D819-4CC4-9E89-BF14BDAD9E98}">
      <dgm:prSet/>
      <dgm:spPr/>
      <dgm:t>
        <a:bodyPr/>
        <a:lstStyle/>
        <a:p>
          <a:r>
            <a:rPr lang="en-IN"/>
            <a:t>Kafka will not take decision for how many partitions required for a topic some may are big topics and some may are small topics.</a:t>
          </a:r>
          <a:endParaRPr lang="en-US"/>
        </a:p>
      </dgm:t>
    </dgm:pt>
    <dgm:pt modelId="{5086F4CC-4CC8-4A76-B76B-AABBC9013945}" type="parTrans" cxnId="{D8157FCE-49E9-4D9F-82D0-7C6507B59877}">
      <dgm:prSet/>
      <dgm:spPr/>
      <dgm:t>
        <a:bodyPr/>
        <a:lstStyle/>
        <a:p>
          <a:endParaRPr lang="en-US"/>
        </a:p>
      </dgm:t>
    </dgm:pt>
    <dgm:pt modelId="{BC089774-D703-4BD1-9AFC-2937358D13BE}" type="sibTrans" cxnId="{D8157FCE-49E9-4D9F-82D0-7C6507B59877}">
      <dgm:prSet phldrT="1" phldr="0"/>
      <dgm:spPr/>
      <dgm:t>
        <a:bodyPr/>
        <a:lstStyle/>
        <a:p>
          <a:r>
            <a:rPr lang="en-US"/>
            <a:t>1</a:t>
          </a:r>
        </a:p>
      </dgm:t>
    </dgm:pt>
    <dgm:pt modelId="{4EF52A63-E24D-4E6F-A5EB-C176335785A5}">
      <dgm:prSet/>
      <dgm:spPr/>
      <dgm:t>
        <a:bodyPr/>
        <a:lstStyle/>
        <a:p>
          <a:r>
            <a:rPr lang="en-IN"/>
            <a:t>So we have to decide how many partitions are required then Kafka broker will create that many partitions for a topic.</a:t>
          </a:r>
          <a:endParaRPr lang="en-US"/>
        </a:p>
      </dgm:t>
    </dgm:pt>
    <dgm:pt modelId="{82ED799F-BA5D-43BE-BC95-7073EACEB64B}" type="parTrans" cxnId="{B9D544F1-4CE0-4D3E-A5D6-B15AD67655B2}">
      <dgm:prSet/>
      <dgm:spPr/>
      <dgm:t>
        <a:bodyPr/>
        <a:lstStyle/>
        <a:p>
          <a:endParaRPr lang="en-US"/>
        </a:p>
      </dgm:t>
    </dgm:pt>
    <dgm:pt modelId="{E9EBFBDD-D669-493F-9D81-DF5B61F83243}" type="sibTrans" cxnId="{B9D544F1-4CE0-4D3E-A5D6-B15AD67655B2}">
      <dgm:prSet phldrT="2" phldr="0"/>
      <dgm:spPr/>
      <dgm:t>
        <a:bodyPr/>
        <a:lstStyle/>
        <a:p>
          <a:r>
            <a:rPr lang="en-US"/>
            <a:t>2</a:t>
          </a:r>
        </a:p>
      </dgm:t>
    </dgm:pt>
    <dgm:pt modelId="{18D2F57F-0ABE-4107-A7E9-6FB533FE8F73}" type="pres">
      <dgm:prSet presAssocID="{2F31E9CE-DD62-4867-BDF2-B0D73B0E80D3}" presName="Name0" presStyleCnt="0">
        <dgm:presLayoutVars>
          <dgm:animLvl val="lvl"/>
          <dgm:resizeHandles val="exact"/>
        </dgm:presLayoutVars>
      </dgm:prSet>
      <dgm:spPr/>
    </dgm:pt>
    <dgm:pt modelId="{FEF8483E-1B08-4640-B722-CAE4D2555830}" type="pres">
      <dgm:prSet presAssocID="{2DF1A929-D819-4CC4-9E89-BF14BDAD9E98}" presName="compositeNode" presStyleCnt="0">
        <dgm:presLayoutVars>
          <dgm:bulletEnabled val="1"/>
        </dgm:presLayoutVars>
      </dgm:prSet>
      <dgm:spPr/>
    </dgm:pt>
    <dgm:pt modelId="{F1BCADC9-6C7E-4501-9740-87C1A1BA9188}" type="pres">
      <dgm:prSet presAssocID="{2DF1A929-D819-4CC4-9E89-BF14BDAD9E98}" presName="bgRect" presStyleLbl="bgAccFollowNode1" presStyleIdx="0" presStyleCnt="2"/>
      <dgm:spPr/>
    </dgm:pt>
    <dgm:pt modelId="{93B1992A-C08A-4DB0-AC19-6FBB112DB3ED}" type="pres">
      <dgm:prSet presAssocID="{BC089774-D703-4BD1-9AFC-2937358D13BE}" presName="sibTransNodeCircle" presStyleLbl="alignNode1" presStyleIdx="0" presStyleCnt="4">
        <dgm:presLayoutVars>
          <dgm:chMax val="0"/>
          <dgm:bulletEnabled/>
        </dgm:presLayoutVars>
      </dgm:prSet>
      <dgm:spPr/>
    </dgm:pt>
    <dgm:pt modelId="{AC85CF2E-3780-46B9-85B3-FBA5886502B5}" type="pres">
      <dgm:prSet presAssocID="{2DF1A929-D819-4CC4-9E89-BF14BDAD9E98}" presName="bottomLine" presStyleLbl="alignNode1" presStyleIdx="1" presStyleCnt="4">
        <dgm:presLayoutVars/>
      </dgm:prSet>
      <dgm:spPr/>
    </dgm:pt>
    <dgm:pt modelId="{81283193-87AC-4524-B2BD-D30B4EAF5DC9}" type="pres">
      <dgm:prSet presAssocID="{2DF1A929-D819-4CC4-9E89-BF14BDAD9E98}" presName="nodeText" presStyleLbl="bgAccFollowNode1" presStyleIdx="0" presStyleCnt="2">
        <dgm:presLayoutVars>
          <dgm:bulletEnabled val="1"/>
        </dgm:presLayoutVars>
      </dgm:prSet>
      <dgm:spPr/>
    </dgm:pt>
    <dgm:pt modelId="{4AD12642-867D-4C62-BD9A-FC2601DE8D9E}" type="pres">
      <dgm:prSet presAssocID="{BC089774-D703-4BD1-9AFC-2937358D13BE}" presName="sibTrans" presStyleCnt="0"/>
      <dgm:spPr/>
    </dgm:pt>
    <dgm:pt modelId="{3848D141-A42F-4768-8225-BB873A59F4D0}" type="pres">
      <dgm:prSet presAssocID="{4EF52A63-E24D-4E6F-A5EB-C176335785A5}" presName="compositeNode" presStyleCnt="0">
        <dgm:presLayoutVars>
          <dgm:bulletEnabled val="1"/>
        </dgm:presLayoutVars>
      </dgm:prSet>
      <dgm:spPr/>
    </dgm:pt>
    <dgm:pt modelId="{72913827-E9A6-4BFB-8C7A-45D5870C85B9}" type="pres">
      <dgm:prSet presAssocID="{4EF52A63-E24D-4E6F-A5EB-C176335785A5}" presName="bgRect" presStyleLbl="bgAccFollowNode1" presStyleIdx="1" presStyleCnt="2"/>
      <dgm:spPr/>
    </dgm:pt>
    <dgm:pt modelId="{C54771EA-46F6-4D6E-880F-BADF55DFD448}" type="pres">
      <dgm:prSet presAssocID="{E9EBFBDD-D669-493F-9D81-DF5B61F83243}" presName="sibTransNodeCircle" presStyleLbl="alignNode1" presStyleIdx="2" presStyleCnt="4">
        <dgm:presLayoutVars>
          <dgm:chMax val="0"/>
          <dgm:bulletEnabled/>
        </dgm:presLayoutVars>
      </dgm:prSet>
      <dgm:spPr/>
    </dgm:pt>
    <dgm:pt modelId="{97531D06-0B84-4BEA-8A71-EF20F9C264D2}" type="pres">
      <dgm:prSet presAssocID="{4EF52A63-E24D-4E6F-A5EB-C176335785A5}" presName="bottomLine" presStyleLbl="alignNode1" presStyleIdx="3" presStyleCnt="4">
        <dgm:presLayoutVars/>
      </dgm:prSet>
      <dgm:spPr/>
    </dgm:pt>
    <dgm:pt modelId="{6DC89A7F-C87B-4904-BAA7-09FB3CF1820C}" type="pres">
      <dgm:prSet presAssocID="{4EF52A63-E24D-4E6F-A5EB-C176335785A5}" presName="nodeText" presStyleLbl="bgAccFollowNode1" presStyleIdx="1" presStyleCnt="2">
        <dgm:presLayoutVars>
          <dgm:bulletEnabled val="1"/>
        </dgm:presLayoutVars>
      </dgm:prSet>
      <dgm:spPr/>
    </dgm:pt>
  </dgm:ptLst>
  <dgm:cxnLst>
    <dgm:cxn modelId="{A4429D20-F5E2-4DC3-8BB9-837F8BD9F950}" type="presOf" srcId="{2DF1A929-D819-4CC4-9E89-BF14BDAD9E98}" destId="{F1BCADC9-6C7E-4501-9740-87C1A1BA9188}" srcOrd="0" destOrd="0" presId="urn:microsoft.com/office/officeart/2016/7/layout/BasicLinearProcessNumbered"/>
    <dgm:cxn modelId="{86F0AB55-3E9E-4D57-B8FE-B9A92E18081E}" type="presOf" srcId="{4EF52A63-E24D-4E6F-A5EB-C176335785A5}" destId="{72913827-E9A6-4BFB-8C7A-45D5870C85B9}" srcOrd="0" destOrd="0" presId="urn:microsoft.com/office/officeart/2016/7/layout/BasicLinearProcessNumbered"/>
    <dgm:cxn modelId="{84C7F88E-EC45-4969-8EF7-539FA003DFE4}" type="presOf" srcId="{E9EBFBDD-D669-493F-9D81-DF5B61F83243}" destId="{C54771EA-46F6-4D6E-880F-BADF55DFD448}" srcOrd="0" destOrd="0" presId="urn:microsoft.com/office/officeart/2016/7/layout/BasicLinearProcessNumbered"/>
    <dgm:cxn modelId="{62F18C9E-BB1A-42FF-A5A3-D53BD399820D}" type="presOf" srcId="{4EF52A63-E24D-4E6F-A5EB-C176335785A5}" destId="{6DC89A7F-C87B-4904-BAA7-09FB3CF1820C}" srcOrd="1" destOrd="0" presId="urn:microsoft.com/office/officeart/2016/7/layout/BasicLinearProcessNumbered"/>
    <dgm:cxn modelId="{25809DAA-4713-458A-A844-CC0B61581DBE}" type="presOf" srcId="{2DF1A929-D819-4CC4-9E89-BF14BDAD9E98}" destId="{81283193-87AC-4524-B2BD-D30B4EAF5DC9}" srcOrd="1" destOrd="0" presId="urn:microsoft.com/office/officeart/2016/7/layout/BasicLinearProcessNumbered"/>
    <dgm:cxn modelId="{45E845B3-70C8-46F7-9D63-07886D4456BE}" type="presOf" srcId="{BC089774-D703-4BD1-9AFC-2937358D13BE}" destId="{93B1992A-C08A-4DB0-AC19-6FBB112DB3ED}" srcOrd="0" destOrd="0" presId="urn:microsoft.com/office/officeart/2016/7/layout/BasicLinearProcessNumbered"/>
    <dgm:cxn modelId="{D8157FCE-49E9-4D9F-82D0-7C6507B59877}" srcId="{2F31E9CE-DD62-4867-BDF2-B0D73B0E80D3}" destId="{2DF1A929-D819-4CC4-9E89-BF14BDAD9E98}" srcOrd="0" destOrd="0" parTransId="{5086F4CC-4CC8-4A76-B76B-AABBC9013945}" sibTransId="{BC089774-D703-4BD1-9AFC-2937358D13BE}"/>
    <dgm:cxn modelId="{0E7412D3-9DC8-4F6E-8C43-EE855D6B8FA1}" type="presOf" srcId="{2F31E9CE-DD62-4867-BDF2-B0D73B0E80D3}" destId="{18D2F57F-0ABE-4107-A7E9-6FB533FE8F73}" srcOrd="0" destOrd="0" presId="urn:microsoft.com/office/officeart/2016/7/layout/BasicLinearProcessNumbered"/>
    <dgm:cxn modelId="{B9D544F1-4CE0-4D3E-A5D6-B15AD67655B2}" srcId="{2F31E9CE-DD62-4867-BDF2-B0D73B0E80D3}" destId="{4EF52A63-E24D-4E6F-A5EB-C176335785A5}" srcOrd="1" destOrd="0" parTransId="{82ED799F-BA5D-43BE-BC95-7073EACEB64B}" sibTransId="{E9EBFBDD-D669-493F-9D81-DF5B61F83243}"/>
    <dgm:cxn modelId="{5D8E0890-2129-42E5-A2A2-86E057E27654}" type="presParOf" srcId="{18D2F57F-0ABE-4107-A7E9-6FB533FE8F73}" destId="{FEF8483E-1B08-4640-B722-CAE4D2555830}" srcOrd="0" destOrd="0" presId="urn:microsoft.com/office/officeart/2016/7/layout/BasicLinearProcessNumbered"/>
    <dgm:cxn modelId="{75755B2F-11CF-4FEE-A7BC-75EC3791108A}" type="presParOf" srcId="{FEF8483E-1B08-4640-B722-CAE4D2555830}" destId="{F1BCADC9-6C7E-4501-9740-87C1A1BA9188}" srcOrd="0" destOrd="0" presId="urn:microsoft.com/office/officeart/2016/7/layout/BasicLinearProcessNumbered"/>
    <dgm:cxn modelId="{473D972D-5129-4DE3-B7C6-A7BA0917031C}" type="presParOf" srcId="{FEF8483E-1B08-4640-B722-CAE4D2555830}" destId="{93B1992A-C08A-4DB0-AC19-6FBB112DB3ED}" srcOrd="1" destOrd="0" presId="urn:microsoft.com/office/officeart/2016/7/layout/BasicLinearProcessNumbered"/>
    <dgm:cxn modelId="{0B7903C5-BB3E-43EB-8087-456C64E12F6B}" type="presParOf" srcId="{FEF8483E-1B08-4640-B722-CAE4D2555830}" destId="{AC85CF2E-3780-46B9-85B3-FBA5886502B5}" srcOrd="2" destOrd="0" presId="urn:microsoft.com/office/officeart/2016/7/layout/BasicLinearProcessNumbered"/>
    <dgm:cxn modelId="{A9E0F32A-20F4-48B7-9853-C37AE84F0136}" type="presParOf" srcId="{FEF8483E-1B08-4640-B722-CAE4D2555830}" destId="{81283193-87AC-4524-B2BD-D30B4EAF5DC9}" srcOrd="3" destOrd="0" presId="urn:microsoft.com/office/officeart/2016/7/layout/BasicLinearProcessNumbered"/>
    <dgm:cxn modelId="{8A7C416A-D4DD-4E75-9239-7E5149C5D5BB}" type="presParOf" srcId="{18D2F57F-0ABE-4107-A7E9-6FB533FE8F73}" destId="{4AD12642-867D-4C62-BD9A-FC2601DE8D9E}" srcOrd="1" destOrd="0" presId="urn:microsoft.com/office/officeart/2016/7/layout/BasicLinearProcessNumbered"/>
    <dgm:cxn modelId="{797BD1DC-114A-4DFF-B1F1-F30823360DAA}" type="presParOf" srcId="{18D2F57F-0ABE-4107-A7E9-6FB533FE8F73}" destId="{3848D141-A42F-4768-8225-BB873A59F4D0}" srcOrd="2" destOrd="0" presId="urn:microsoft.com/office/officeart/2016/7/layout/BasicLinearProcessNumbered"/>
    <dgm:cxn modelId="{0793A554-B9CE-4E71-AA8C-34EC1AE44242}" type="presParOf" srcId="{3848D141-A42F-4768-8225-BB873A59F4D0}" destId="{72913827-E9A6-4BFB-8C7A-45D5870C85B9}" srcOrd="0" destOrd="0" presId="urn:microsoft.com/office/officeart/2016/7/layout/BasicLinearProcessNumbered"/>
    <dgm:cxn modelId="{6620318E-8C23-4384-835C-0338DB247FDA}" type="presParOf" srcId="{3848D141-A42F-4768-8225-BB873A59F4D0}" destId="{C54771EA-46F6-4D6E-880F-BADF55DFD448}" srcOrd="1" destOrd="0" presId="urn:microsoft.com/office/officeart/2016/7/layout/BasicLinearProcessNumbered"/>
    <dgm:cxn modelId="{ABDA951E-4EC2-4943-9679-1CBDF9B55471}" type="presParOf" srcId="{3848D141-A42F-4768-8225-BB873A59F4D0}" destId="{97531D06-0B84-4BEA-8A71-EF20F9C264D2}" srcOrd="2" destOrd="0" presId="urn:microsoft.com/office/officeart/2016/7/layout/BasicLinearProcessNumbered"/>
    <dgm:cxn modelId="{71A27882-9958-4FBE-921A-C56113A318D2}" type="presParOf" srcId="{3848D141-A42F-4768-8225-BB873A59F4D0}" destId="{6DC89A7F-C87B-4904-BAA7-09FB3CF1820C}"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B03FF4-3444-4491-A9E8-1B4A145CD7A4}" type="doc">
      <dgm:prSet loTypeId="urn:microsoft.com/office/officeart/2016/7/layout/BasicLinearProcessNumbered" loCatId="process" qsTypeId="urn:microsoft.com/office/officeart/2005/8/quickstyle/simple5" qsCatId="simple" csTypeId="urn:microsoft.com/office/officeart/2005/8/colors/colorful5" csCatId="colorful"/>
      <dgm:spPr/>
      <dgm:t>
        <a:bodyPr/>
        <a:lstStyle/>
        <a:p>
          <a:endParaRPr lang="en-US"/>
        </a:p>
      </dgm:t>
    </dgm:pt>
    <dgm:pt modelId="{F37375A4-A95B-44F5-88D7-5A9578418AD6}">
      <dgm:prSet/>
      <dgm:spPr/>
      <dgm:t>
        <a:bodyPr/>
        <a:lstStyle/>
        <a:p>
          <a:r>
            <a:rPr lang="en-IN"/>
            <a:t>So if you want to locate a message you must know 3 things.</a:t>
          </a:r>
          <a:endParaRPr lang="en-US"/>
        </a:p>
      </dgm:t>
    </dgm:pt>
    <dgm:pt modelId="{7B93CAE0-CD1C-4684-A16D-EDEC3543B2E4}" type="parTrans" cxnId="{DC4B8A19-1CD8-4BE6-AB6F-6A47E03C9756}">
      <dgm:prSet/>
      <dgm:spPr/>
      <dgm:t>
        <a:bodyPr/>
        <a:lstStyle/>
        <a:p>
          <a:endParaRPr lang="en-US"/>
        </a:p>
      </dgm:t>
    </dgm:pt>
    <dgm:pt modelId="{F9B9CABD-2C32-4982-BD45-E842BB8179F9}" type="sibTrans" cxnId="{DC4B8A19-1CD8-4BE6-AB6F-6A47E03C9756}">
      <dgm:prSet phldrT="1" phldr="0"/>
      <dgm:spPr/>
      <dgm:t>
        <a:bodyPr/>
        <a:lstStyle/>
        <a:p>
          <a:r>
            <a:rPr lang="en-US"/>
            <a:t>1</a:t>
          </a:r>
        </a:p>
      </dgm:t>
    </dgm:pt>
    <dgm:pt modelId="{E7E17211-91D7-4F5F-BB56-2B25D05F8B2D}">
      <dgm:prSet/>
      <dgm:spPr/>
      <dgm:t>
        <a:bodyPr/>
        <a:lstStyle/>
        <a:p>
          <a:r>
            <a:rPr lang="en-IN"/>
            <a:t>Global Unique Identifier of a message?</a:t>
          </a:r>
          <a:endParaRPr lang="en-US"/>
        </a:p>
      </dgm:t>
    </dgm:pt>
    <dgm:pt modelId="{4D160BA0-A176-4B66-AF4E-7C8DCC61F2F7}" type="parTrans" cxnId="{A2D72BA6-9B68-4ECE-9B20-89CB36023438}">
      <dgm:prSet/>
      <dgm:spPr/>
      <dgm:t>
        <a:bodyPr/>
        <a:lstStyle/>
        <a:p>
          <a:endParaRPr lang="en-US"/>
        </a:p>
      </dgm:t>
    </dgm:pt>
    <dgm:pt modelId="{DA46FD89-3DB4-411E-A89F-3BED09420060}" type="sibTrans" cxnId="{A2D72BA6-9B68-4ECE-9B20-89CB36023438}">
      <dgm:prSet phldrT="2" phldr="0"/>
      <dgm:spPr/>
      <dgm:t>
        <a:bodyPr/>
        <a:lstStyle/>
        <a:p>
          <a:r>
            <a:rPr lang="en-US"/>
            <a:t>2</a:t>
          </a:r>
        </a:p>
      </dgm:t>
    </dgm:pt>
    <dgm:pt modelId="{DF67978F-DD18-48DB-9C36-26AD6001EB05}">
      <dgm:prSet/>
      <dgm:spPr/>
      <dgm:t>
        <a:bodyPr/>
        <a:lstStyle/>
        <a:p>
          <a:r>
            <a:rPr lang="en-IN"/>
            <a:t>Topic Name -&gt;Partition Number -&gt;Offset</a:t>
          </a:r>
          <a:endParaRPr lang="en-US"/>
        </a:p>
      </dgm:t>
    </dgm:pt>
    <dgm:pt modelId="{7CBC5073-A3AB-41A2-B6A0-7886FEA8C081}" type="parTrans" cxnId="{96C99F81-9660-45CB-BC56-97CB166C0346}">
      <dgm:prSet/>
      <dgm:spPr/>
      <dgm:t>
        <a:bodyPr/>
        <a:lstStyle/>
        <a:p>
          <a:endParaRPr lang="en-US"/>
        </a:p>
      </dgm:t>
    </dgm:pt>
    <dgm:pt modelId="{9EF2D327-5A98-4DD6-A77D-0C27C4D05406}" type="sibTrans" cxnId="{96C99F81-9660-45CB-BC56-97CB166C0346}">
      <dgm:prSet/>
      <dgm:spPr/>
      <dgm:t>
        <a:bodyPr/>
        <a:lstStyle/>
        <a:p>
          <a:endParaRPr lang="en-US"/>
        </a:p>
      </dgm:t>
    </dgm:pt>
    <dgm:pt modelId="{699D304E-F938-4C54-9EDC-4E20BA4827D8}" type="pres">
      <dgm:prSet presAssocID="{0EB03FF4-3444-4491-A9E8-1B4A145CD7A4}" presName="Name0" presStyleCnt="0">
        <dgm:presLayoutVars>
          <dgm:animLvl val="lvl"/>
          <dgm:resizeHandles val="exact"/>
        </dgm:presLayoutVars>
      </dgm:prSet>
      <dgm:spPr/>
    </dgm:pt>
    <dgm:pt modelId="{1685CD0E-39EE-47C4-B9A4-90543276D0AD}" type="pres">
      <dgm:prSet presAssocID="{F37375A4-A95B-44F5-88D7-5A9578418AD6}" presName="compositeNode" presStyleCnt="0">
        <dgm:presLayoutVars>
          <dgm:bulletEnabled val="1"/>
        </dgm:presLayoutVars>
      </dgm:prSet>
      <dgm:spPr/>
    </dgm:pt>
    <dgm:pt modelId="{99C20D09-7C23-4242-A3C8-D5EDB06713CA}" type="pres">
      <dgm:prSet presAssocID="{F37375A4-A95B-44F5-88D7-5A9578418AD6}" presName="bgRect" presStyleLbl="bgAccFollowNode1" presStyleIdx="0" presStyleCnt="2"/>
      <dgm:spPr/>
    </dgm:pt>
    <dgm:pt modelId="{3ED516A0-E293-417A-81E6-DC24AD9BE131}" type="pres">
      <dgm:prSet presAssocID="{F9B9CABD-2C32-4982-BD45-E842BB8179F9}" presName="sibTransNodeCircle" presStyleLbl="alignNode1" presStyleIdx="0" presStyleCnt="4">
        <dgm:presLayoutVars>
          <dgm:chMax val="0"/>
          <dgm:bulletEnabled/>
        </dgm:presLayoutVars>
      </dgm:prSet>
      <dgm:spPr/>
    </dgm:pt>
    <dgm:pt modelId="{9E5ED629-8C8F-4A05-A4C2-B50178184AFA}" type="pres">
      <dgm:prSet presAssocID="{F37375A4-A95B-44F5-88D7-5A9578418AD6}" presName="bottomLine" presStyleLbl="alignNode1" presStyleIdx="1" presStyleCnt="4">
        <dgm:presLayoutVars/>
      </dgm:prSet>
      <dgm:spPr/>
    </dgm:pt>
    <dgm:pt modelId="{1473FCD3-64C1-4A9E-8826-CF9E11F671A7}" type="pres">
      <dgm:prSet presAssocID="{F37375A4-A95B-44F5-88D7-5A9578418AD6}" presName="nodeText" presStyleLbl="bgAccFollowNode1" presStyleIdx="0" presStyleCnt="2">
        <dgm:presLayoutVars>
          <dgm:bulletEnabled val="1"/>
        </dgm:presLayoutVars>
      </dgm:prSet>
      <dgm:spPr/>
    </dgm:pt>
    <dgm:pt modelId="{A838163F-FAD7-45A5-9A88-FC1868839029}" type="pres">
      <dgm:prSet presAssocID="{F9B9CABD-2C32-4982-BD45-E842BB8179F9}" presName="sibTrans" presStyleCnt="0"/>
      <dgm:spPr/>
    </dgm:pt>
    <dgm:pt modelId="{E8F5C4A8-5536-4D41-B86A-2595A3521CB7}" type="pres">
      <dgm:prSet presAssocID="{E7E17211-91D7-4F5F-BB56-2B25D05F8B2D}" presName="compositeNode" presStyleCnt="0">
        <dgm:presLayoutVars>
          <dgm:bulletEnabled val="1"/>
        </dgm:presLayoutVars>
      </dgm:prSet>
      <dgm:spPr/>
    </dgm:pt>
    <dgm:pt modelId="{503D364D-04CA-4F9E-82B7-89C800272A3A}" type="pres">
      <dgm:prSet presAssocID="{E7E17211-91D7-4F5F-BB56-2B25D05F8B2D}" presName="bgRect" presStyleLbl="bgAccFollowNode1" presStyleIdx="1" presStyleCnt="2"/>
      <dgm:spPr/>
    </dgm:pt>
    <dgm:pt modelId="{4158EBB2-4C98-45F1-8DFF-09FB2F547520}" type="pres">
      <dgm:prSet presAssocID="{DA46FD89-3DB4-411E-A89F-3BED09420060}" presName="sibTransNodeCircle" presStyleLbl="alignNode1" presStyleIdx="2" presStyleCnt="4">
        <dgm:presLayoutVars>
          <dgm:chMax val="0"/>
          <dgm:bulletEnabled/>
        </dgm:presLayoutVars>
      </dgm:prSet>
      <dgm:spPr/>
    </dgm:pt>
    <dgm:pt modelId="{2EA0110E-7164-46ED-BCB1-620A64FA0E59}" type="pres">
      <dgm:prSet presAssocID="{E7E17211-91D7-4F5F-BB56-2B25D05F8B2D}" presName="bottomLine" presStyleLbl="alignNode1" presStyleIdx="3" presStyleCnt="4">
        <dgm:presLayoutVars/>
      </dgm:prSet>
      <dgm:spPr/>
    </dgm:pt>
    <dgm:pt modelId="{909B4C37-9850-4918-A280-80A712E24C8D}" type="pres">
      <dgm:prSet presAssocID="{E7E17211-91D7-4F5F-BB56-2B25D05F8B2D}" presName="nodeText" presStyleLbl="bgAccFollowNode1" presStyleIdx="1" presStyleCnt="2">
        <dgm:presLayoutVars>
          <dgm:bulletEnabled val="1"/>
        </dgm:presLayoutVars>
      </dgm:prSet>
      <dgm:spPr/>
    </dgm:pt>
  </dgm:ptLst>
  <dgm:cxnLst>
    <dgm:cxn modelId="{DC4B8A19-1CD8-4BE6-AB6F-6A47E03C9756}" srcId="{0EB03FF4-3444-4491-A9E8-1B4A145CD7A4}" destId="{F37375A4-A95B-44F5-88D7-5A9578418AD6}" srcOrd="0" destOrd="0" parTransId="{7B93CAE0-CD1C-4684-A16D-EDEC3543B2E4}" sibTransId="{F9B9CABD-2C32-4982-BD45-E842BB8179F9}"/>
    <dgm:cxn modelId="{EDA06F5E-E6BE-43AA-B68D-F9C2D0E78206}" type="presOf" srcId="{F9B9CABD-2C32-4982-BD45-E842BB8179F9}" destId="{3ED516A0-E293-417A-81E6-DC24AD9BE131}" srcOrd="0" destOrd="0" presId="urn:microsoft.com/office/officeart/2016/7/layout/BasicLinearProcessNumbered"/>
    <dgm:cxn modelId="{60BAE866-52BD-445A-A2C6-92BF0C7E7D46}" type="presOf" srcId="{F37375A4-A95B-44F5-88D7-5A9578418AD6}" destId="{99C20D09-7C23-4242-A3C8-D5EDB06713CA}" srcOrd="0" destOrd="0" presId="urn:microsoft.com/office/officeart/2016/7/layout/BasicLinearProcessNumbered"/>
    <dgm:cxn modelId="{87B1B66A-C788-45A4-A00C-8DDBE56565CE}" type="presOf" srcId="{DF67978F-DD18-48DB-9C36-26AD6001EB05}" destId="{909B4C37-9850-4918-A280-80A712E24C8D}" srcOrd="0" destOrd="1" presId="urn:microsoft.com/office/officeart/2016/7/layout/BasicLinearProcessNumbered"/>
    <dgm:cxn modelId="{B1B98E7F-9731-44D9-8CC0-68E090993A60}" type="presOf" srcId="{0EB03FF4-3444-4491-A9E8-1B4A145CD7A4}" destId="{699D304E-F938-4C54-9EDC-4E20BA4827D8}" srcOrd="0" destOrd="0" presId="urn:microsoft.com/office/officeart/2016/7/layout/BasicLinearProcessNumbered"/>
    <dgm:cxn modelId="{96C99F81-9660-45CB-BC56-97CB166C0346}" srcId="{E7E17211-91D7-4F5F-BB56-2B25D05F8B2D}" destId="{DF67978F-DD18-48DB-9C36-26AD6001EB05}" srcOrd="0" destOrd="0" parTransId="{7CBC5073-A3AB-41A2-B6A0-7886FEA8C081}" sibTransId="{9EF2D327-5A98-4DD6-A77D-0C27C4D05406}"/>
    <dgm:cxn modelId="{A423B998-F6EF-418C-8E40-5AD147D162D3}" type="presOf" srcId="{E7E17211-91D7-4F5F-BB56-2B25D05F8B2D}" destId="{503D364D-04CA-4F9E-82B7-89C800272A3A}" srcOrd="0" destOrd="0" presId="urn:microsoft.com/office/officeart/2016/7/layout/BasicLinearProcessNumbered"/>
    <dgm:cxn modelId="{A2D72BA6-9B68-4ECE-9B20-89CB36023438}" srcId="{0EB03FF4-3444-4491-A9E8-1B4A145CD7A4}" destId="{E7E17211-91D7-4F5F-BB56-2B25D05F8B2D}" srcOrd="1" destOrd="0" parTransId="{4D160BA0-A176-4B66-AF4E-7C8DCC61F2F7}" sibTransId="{DA46FD89-3DB4-411E-A89F-3BED09420060}"/>
    <dgm:cxn modelId="{9BF5F3A7-698F-46FE-BFBB-A8585B6CD2BB}" type="presOf" srcId="{F37375A4-A95B-44F5-88D7-5A9578418AD6}" destId="{1473FCD3-64C1-4A9E-8826-CF9E11F671A7}" srcOrd="1" destOrd="0" presId="urn:microsoft.com/office/officeart/2016/7/layout/BasicLinearProcessNumbered"/>
    <dgm:cxn modelId="{C5460EAB-6413-4D75-94D0-9229BEA036D1}" type="presOf" srcId="{DA46FD89-3DB4-411E-A89F-3BED09420060}" destId="{4158EBB2-4C98-45F1-8DFF-09FB2F547520}" srcOrd="0" destOrd="0" presId="urn:microsoft.com/office/officeart/2016/7/layout/BasicLinearProcessNumbered"/>
    <dgm:cxn modelId="{9C2EEDD2-6DE6-4E27-ACAD-92F06B22230D}" type="presOf" srcId="{E7E17211-91D7-4F5F-BB56-2B25D05F8B2D}" destId="{909B4C37-9850-4918-A280-80A712E24C8D}" srcOrd="1" destOrd="0" presId="urn:microsoft.com/office/officeart/2016/7/layout/BasicLinearProcessNumbered"/>
    <dgm:cxn modelId="{F94461FF-5783-4C30-933B-0CC804C7A301}" type="presParOf" srcId="{699D304E-F938-4C54-9EDC-4E20BA4827D8}" destId="{1685CD0E-39EE-47C4-B9A4-90543276D0AD}" srcOrd="0" destOrd="0" presId="urn:microsoft.com/office/officeart/2016/7/layout/BasicLinearProcessNumbered"/>
    <dgm:cxn modelId="{06CAC9AD-076D-4D71-9F0D-510C7DB74A85}" type="presParOf" srcId="{1685CD0E-39EE-47C4-B9A4-90543276D0AD}" destId="{99C20D09-7C23-4242-A3C8-D5EDB06713CA}" srcOrd="0" destOrd="0" presId="urn:microsoft.com/office/officeart/2016/7/layout/BasicLinearProcessNumbered"/>
    <dgm:cxn modelId="{271D137B-DE3C-4FF2-8AFE-DF79C50EEA99}" type="presParOf" srcId="{1685CD0E-39EE-47C4-B9A4-90543276D0AD}" destId="{3ED516A0-E293-417A-81E6-DC24AD9BE131}" srcOrd="1" destOrd="0" presId="urn:microsoft.com/office/officeart/2016/7/layout/BasicLinearProcessNumbered"/>
    <dgm:cxn modelId="{0AFE1D54-9CFC-4D1C-9E65-D4AB900760D6}" type="presParOf" srcId="{1685CD0E-39EE-47C4-B9A4-90543276D0AD}" destId="{9E5ED629-8C8F-4A05-A4C2-B50178184AFA}" srcOrd="2" destOrd="0" presId="urn:microsoft.com/office/officeart/2016/7/layout/BasicLinearProcessNumbered"/>
    <dgm:cxn modelId="{78ECFD04-F827-4973-8246-34D8767C6941}" type="presParOf" srcId="{1685CD0E-39EE-47C4-B9A4-90543276D0AD}" destId="{1473FCD3-64C1-4A9E-8826-CF9E11F671A7}" srcOrd="3" destOrd="0" presId="urn:microsoft.com/office/officeart/2016/7/layout/BasicLinearProcessNumbered"/>
    <dgm:cxn modelId="{6EF9D931-86F1-4C06-A027-3020E694894B}" type="presParOf" srcId="{699D304E-F938-4C54-9EDC-4E20BA4827D8}" destId="{A838163F-FAD7-45A5-9A88-FC1868839029}" srcOrd="1" destOrd="0" presId="urn:microsoft.com/office/officeart/2016/7/layout/BasicLinearProcessNumbered"/>
    <dgm:cxn modelId="{DCBF5C08-2DFD-433C-9757-5D853892C7B9}" type="presParOf" srcId="{699D304E-F938-4C54-9EDC-4E20BA4827D8}" destId="{E8F5C4A8-5536-4D41-B86A-2595A3521CB7}" srcOrd="2" destOrd="0" presId="urn:microsoft.com/office/officeart/2016/7/layout/BasicLinearProcessNumbered"/>
    <dgm:cxn modelId="{83A707E2-8198-4547-9AE4-9C093B29F324}" type="presParOf" srcId="{E8F5C4A8-5536-4D41-B86A-2595A3521CB7}" destId="{503D364D-04CA-4F9E-82B7-89C800272A3A}" srcOrd="0" destOrd="0" presId="urn:microsoft.com/office/officeart/2016/7/layout/BasicLinearProcessNumbered"/>
    <dgm:cxn modelId="{2100762C-FACC-4D43-9165-581D04C2D0A0}" type="presParOf" srcId="{E8F5C4A8-5536-4D41-B86A-2595A3521CB7}" destId="{4158EBB2-4C98-45F1-8DFF-09FB2F547520}" srcOrd="1" destOrd="0" presId="urn:microsoft.com/office/officeart/2016/7/layout/BasicLinearProcessNumbered"/>
    <dgm:cxn modelId="{813BB8C4-E111-4997-81FB-8A79419741C1}" type="presParOf" srcId="{E8F5C4A8-5536-4D41-B86A-2595A3521CB7}" destId="{2EA0110E-7164-46ED-BCB1-620A64FA0E59}" srcOrd="2" destOrd="0" presId="urn:microsoft.com/office/officeart/2016/7/layout/BasicLinearProcessNumbered"/>
    <dgm:cxn modelId="{FE70A1C5-1853-406F-BE29-9D34EB9EE06E}" type="presParOf" srcId="{E8F5C4A8-5536-4D41-B86A-2595A3521CB7}" destId="{909B4C37-9850-4918-A280-80A712E24C8D}"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CADC9-6C7E-4501-9740-87C1A1BA9188}">
      <dsp:nvSpPr>
        <dsp:cNvPr id="0" name=""/>
        <dsp:cNvSpPr/>
      </dsp:nvSpPr>
      <dsp:spPr>
        <a:xfrm>
          <a:off x="1283" y="0"/>
          <a:ext cx="5006206" cy="4154488"/>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90303" tIns="330200" rIns="390303" bIns="330200" numCol="1" spcCol="1270" anchor="t" anchorCtr="0">
          <a:noAutofit/>
        </a:bodyPr>
        <a:lstStyle/>
        <a:p>
          <a:pPr marL="0" lvl="0" indent="0" algn="l" defTabSz="1155700">
            <a:lnSpc>
              <a:spcPct val="90000"/>
            </a:lnSpc>
            <a:spcBef>
              <a:spcPct val="0"/>
            </a:spcBef>
            <a:spcAft>
              <a:spcPct val="35000"/>
            </a:spcAft>
            <a:buNone/>
          </a:pPr>
          <a:r>
            <a:rPr lang="en-IN" sz="2600" kern="1200"/>
            <a:t>Kafka will not take decision for how many partitions required for a topic some may are big topics and some may are small topics.</a:t>
          </a:r>
          <a:endParaRPr lang="en-US" sz="2600" kern="1200"/>
        </a:p>
      </dsp:txBody>
      <dsp:txXfrm>
        <a:off x="1283" y="1578705"/>
        <a:ext cx="5006206" cy="2492692"/>
      </dsp:txXfrm>
    </dsp:sp>
    <dsp:sp modelId="{93B1992A-C08A-4DB0-AC19-6FBB112DB3ED}">
      <dsp:nvSpPr>
        <dsp:cNvPr id="0" name=""/>
        <dsp:cNvSpPr/>
      </dsp:nvSpPr>
      <dsp:spPr>
        <a:xfrm>
          <a:off x="1881213" y="415448"/>
          <a:ext cx="1246346" cy="1246346"/>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7170" tIns="12700" rIns="9717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2063736" y="597971"/>
        <a:ext cx="881300" cy="881300"/>
      </dsp:txXfrm>
    </dsp:sp>
    <dsp:sp modelId="{AC85CF2E-3780-46B9-85B3-FBA5886502B5}">
      <dsp:nvSpPr>
        <dsp:cNvPr id="0" name=""/>
        <dsp:cNvSpPr/>
      </dsp:nvSpPr>
      <dsp:spPr>
        <a:xfrm>
          <a:off x="1283" y="4154416"/>
          <a:ext cx="5006206" cy="72"/>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2913827-E9A6-4BFB-8C7A-45D5870C85B9}">
      <dsp:nvSpPr>
        <dsp:cNvPr id="0" name=""/>
        <dsp:cNvSpPr/>
      </dsp:nvSpPr>
      <dsp:spPr>
        <a:xfrm>
          <a:off x="5508110" y="0"/>
          <a:ext cx="5006206" cy="4154488"/>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90303" tIns="330200" rIns="390303" bIns="330200" numCol="1" spcCol="1270" anchor="t" anchorCtr="0">
          <a:noAutofit/>
        </a:bodyPr>
        <a:lstStyle/>
        <a:p>
          <a:pPr marL="0" lvl="0" indent="0" algn="l" defTabSz="1155700">
            <a:lnSpc>
              <a:spcPct val="90000"/>
            </a:lnSpc>
            <a:spcBef>
              <a:spcPct val="0"/>
            </a:spcBef>
            <a:spcAft>
              <a:spcPct val="35000"/>
            </a:spcAft>
            <a:buNone/>
          </a:pPr>
          <a:r>
            <a:rPr lang="en-IN" sz="2600" kern="1200"/>
            <a:t>So we have to decide how many partitions are required then Kafka broker will create that many partitions for a topic.</a:t>
          </a:r>
          <a:endParaRPr lang="en-US" sz="2600" kern="1200"/>
        </a:p>
      </dsp:txBody>
      <dsp:txXfrm>
        <a:off x="5508110" y="1578705"/>
        <a:ext cx="5006206" cy="2492692"/>
      </dsp:txXfrm>
    </dsp:sp>
    <dsp:sp modelId="{C54771EA-46F6-4D6E-880F-BADF55DFD448}">
      <dsp:nvSpPr>
        <dsp:cNvPr id="0" name=""/>
        <dsp:cNvSpPr/>
      </dsp:nvSpPr>
      <dsp:spPr>
        <a:xfrm>
          <a:off x="7388040" y="415448"/>
          <a:ext cx="1246346" cy="1246346"/>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7170" tIns="12700" rIns="9717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7570563" y="597971"/>
        <a:ext cx="881300" cy="881300"/>
      </dsp:txXfrm>
    </dsp:sp>
    <dsp:sp modelId="{97531D06-0B84-4BEA-8A71-EF20F9C264D2}">
      <dsp:nvSpPr>
        <dsp:cNvPr id="0" name=""/>
        <dsp:cNvSpPr/>
      </dsp:nvSpPr>
      <dsp:spPr>
        <a:xfrm>
          <a:off x="5508110" y="4154416"/>
          <a:ext cx="5006206" cy="72"/>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20D09-7C23-4242-A3C8-D5EDB06713CA}">
      <dsp:nvSpPr>
        <dsp:cNvPr id="0" name=""/>
        <dsp:cNvSpPr/>
      </dsp:nvSpPr>
      <dsp:spPr>
        <a:xfrm>
          <a:off x="1283" y="0"/>
          <a:ext cx="5006206" cy="4351338"/>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90303" tIns="330200" rIns="390303" bIns="330200" numCol="1" spcCol="1270" anchor="t" anchorCtr="0">
          <a:noAutofit/>
        </a:bodyPr>
        <a:lstStyle/>
        <a:p>
          <a:pPr marL="0" lvl="0" indent="0" algn="l" defTabSz="1155700">
            <a:lnSpc>
              <a:spcPct val="90000"/>
            </a:lnSpc>
            <a:spcBef>
              <a:spcPct val="0"/>
            </a:spcBef>
            <a:spcAft>
              <a:spcPct val="35000"/>
            </a:spcAft>
            <a:buNone/>
          </a:pPr>
          <a:r>
            <a:rPr lang="en-IN" sz="2600" kern="1200"/>
            <a:t>So if you want to locate a message you must know 3 things.</a:t>
          </a:r>
          <a:endParaRPr lang="en-US" sz="2600" kern="1200"/>
        </a:p>
      </dsp:txBody>
      <dsp:txXfrm>
        <a:off x="1283" y="1653508"/>
        <a:ext cx="5006206" cy="2610802"/>
      </dsp:txXfrm>
    </dsp:sp>
    <dsp:sp modelId="{3ED516A0-E293-417A-81E6-DC24AD9BE131}">
      <dsp:nvSpPr>
        <dsp:cNvPr id="0" name=""/>
        <dsp:cNvSpPr/>
      </dsp:nvSpPr>
      <dsp:spPr>
        <a:xfrm>
          <a:off x="1851685" y="435133"/>
          <a:ext cx="1305401" cy="1305401"/>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2042857" y="626305"/>
        <a:ext cx="923057" cy="923057"/>
      </dsp:txXfrm>
    </dsp:sp>
    <dsp:sp modelId="{9E5ED629-8C8F-4A05-A4C2-B50178184AFA}">
      <dsp:nvSpPr>
        <dsp:cNvPr id="0" name=""/>
        <dsp:cNvSpPr/>
      </dsp:nvSpPr>
      <dsp:spPr>
        <a:xfrm>
          <a:off x="1283" y="4351266"/>
          <a:ext cx="5006206" cy="72"/>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w="6350" cap="flat" cmpd="sng" algn="ctr">
          <a:solidFill>
            <a:schemeClr val="accent5">
              <a:hueOff val="-2252848"/>
              <a:satOff val="-5806"/>
              <a:lumOff val="-392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03D364D-04CA-4F9E-82B7-89C800272A3A}">
      <dsp:nvSpPr>
        <dsp:cNvPr id="0" name=""/>
        <dsp:cNvSpPr/>
      </dsp:nvSpPr>
      <dsp:spPr>
        <a:xfrm>
          <a:off x="5508110" y="0"/>
          <a:ext cx="5006206" cy="4351338"/>
        </a:xfrm>
        <a:prstGeom prst="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90303" tIns="330200" rIns="390303" bIns="330200" numCol="1" spcCol="1270" anchor="t" anchorCtr="0">
          <a:noAutofit/>
        </a:bodyPr>
        <a:lstStyle/>
        <a:p>
          <a:pPr marL="0" lvl="0" indent="0" algn="l" defTabSz="1155700">
            <a:lnSpc>
              <a:spcPct val="90000"/>
            </a:lnSpc>
            <a:spcBef>
              <a:spcPct val="0"/>
            </a:spcBef>
            <a:spcAft>
              <a:spcPct val="35000"/>
            </a:spcAft>
            <a:buNone/>
          </a:pPr>
          <a:r>
            <a:rPr lang="en-IN" sz="2600" kern="1200"/>
            <a:t>Global Unique Identifier of a message?</a:t>
          </a:r>
          <a:endParaRPr lang="en-US" sz="2600" kern="1200"/>
        </a:p>
        <a:p>
          <a:pPr marL="228600" lvl="1" indent="-228600" algn="l" defTabSz="889000">
            <a:lnSpc>
              <a:spcPct val="90000"/>
            </a:lnSpc>
            <a:spcBef>
              <a:spcPct val="0"/>
            </a:spcBef>
            <a:spcAft>
              <a:spcPct val="15000"/>
            </a:spcAft>
            <a:buChar char="•"/>
          </a:pPr>
          <a:r>
            <a:rPr lang="en-IN" sz="2000" kern="1200"/>
            <a:t>Topic Name -&gt;Partition Number -&gt;Offset</a:t>
          </a:r>
          <a:endParaRPr lang="en-US" sz="2000" kern="1200"/>
        </a:p>
      </dsp:txBody>
      <dsp:txXfrm>
        <a:off x="5508110" y="1653508"/>
        <a:ext cx="5006206" cy="2610802"/>
      </dsp:txXfrm>
    </dsp:sp>
    <dsp:sp modelId="{4158EBB2-4C98-45F1-8DFF-09FB2F547520}">
      <dsp:nvSpPr>
        <dsp:cNvPr id="0" name=""/>
        <dsp:cNvSpPr/>
      </dsp:nvSpPr>
      <dsp:spPr>
        <a:xfrm>
          <a:off x="7358512" y="435133"/>
          <a:ext cx="1305401" cy="1305401"/>
        </a:xfrm>
        <a:prstGeom prst="ellipse">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w="6350" cap="flat" cmpd="sng" algn="ctr">
          <a:solidFill>
            <a:schemeClr val="accent5">
              <a:hueOff val="-4505695"/>
              <a:satOff val="-11613"/>
              <a:lumOff val="-784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7549684" y="626305"/>
        <a:ext cx="923057" cy="923057"/>
      </dsp:txXfrm>
    </dsp:sp>
    <dsp:sp modelId="{2EA0110E-7164-46ED-BCB1-620A64FA0E59}">
      <dsp:nvSpPr>
        <dsp:cNvPr id="0" name=""/>
        <dsp:cNvSpPr/>
      </dsp:nvSpPr>
      <dsp:spPr>
        <a:xfrm>
          <a:off x="5508110" y="4351266"/>
          <a:ext cx="5006206" cy="72"/>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BF40-2B03-4F9F-BFED-2301BE299B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A701BC-8BCD-47B5-9815-6A748CBEAC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056FF1-849D-4CCA-8DBA-96ED8CF337C4}"/>
              </a:ext>
            </a:extLst>
          </p:cNvPr>
          <p:cNvSpPr>
            <a:spLocks noGrp="1"/>
          </p:cNvSpPr>
          <p:nvPr>
            <p:ph type="dt" sz="half" idx="10"/>
          </p:nvPr>
        </p:nvSpPr>
        <p:spPr/>
        <p:txBody>
          <a:bodyPr/>
          <a:lstStyle/>
          <a:p>
            <a:fld id="{CC1C989E-544F-4EDC-AD8D-346169A1DEE6}" type="datetimeFigureOut">
              <a:rPr lang="en-IN" smtClean="0"/>
              <a:t>17-06-2018</a:t>
            </a:fld>
            <a:endParaRPr lang="en-IN"/>
          </a:p>
        </p:txBody>
      </p:sp>
      <p:sp>
        <p:nvSpPr>
          <p:cNvPr id="5" name="Footer Placeholder 4">
            <a:extLst>
              <a:ext uri="{FF2B5EF4-FFF2-40B4-BE49-F238E27FC236}">
                <a16:creationId xmlns:a16="http://schemas.microsoft.com/office/drawing/2014/main" id="{4930E3A0-CA85-4384-8D95-7A4D3B471F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1888DD-F4C9-43FE-BABA-B9392606ADB1}"/>
              </a:ext>
            </a:extLst>
          </p:cNvPr>
          <p:cNvSpPr>
            <a:spLocks noGrp="1"/>
          </p:cNvSpPr>
          <p:nvPr>
            <p:ph type="sldNum" sz="quarter" idx="12"/>
          </p:nvPr>
        </p:nvSpPr>
        <p:spPr/>
        <p:txBody>
          <a:bodyPr/>
          <a:lstStyle/>
          <a:p>
            <a:fld id="{BE327544-1B0A-4FD2-8B73-BF0F90774ACC}" type="slidenum">
              <a:rPr lang="en-IN" smtClean="0"/>
              <a:t>‹#›</a:t>
            </a:fld>
            <a:endParaRPr lang="en-IN"/>
          </a:p>
        </p:txBody>
      </p:sp>
    </p:spTree>
    <p:extLst>
      <p:ext uri="{BB962C8B-B14F-4D97-AF65-F5344CB8AC3E}">
        <p14:creationId xmlns:p14="http://schemas.microsoft.com/office/powerpoint/2010/main" val="3885928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2953B-E47E-40D5-B2E0-A8C269B877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283D82-5688-41B4-8DC4-D8D4DF23E1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C6B6C5-A47A-42D9-96FC-BBBC5401C4A2}"/>
              </a:ext>
            </a:extLst>
          </p:cNvPr>
          <p:cNvSpPr>
            <a:spLocks noGrp="1"/>
          </p:cNvSpPr>
          <p:nvPr>
            <p:ph type="dt" sz="half" idx="10"/>
          </p:nvPr>
        </p:nvSpPr>
        <p:spPr/>
        <p:txBody>
          <a:bodyPr/>
          <a:lstStyle/>
          <a:p>
            <a:fld id="{CC1C989E-544F-4EDC-AD8D-346169A1DEE6}" type="datetimeFigureOut">
              <a:rPr lang="en-IN" smtClean="0"/>
              <a:t>17-06-2018</a:t>
            </a:fld>
            <a:endParaRPr lang="en-IN"/>
          </a:p>
        </p:txBody>
      </p:sp>
      <p:sp>
        <p:nvSpPr>
          <p:cNvPr id="5" name="Footer Placeholder 4">
            <a:extLst>
              <a:ext uri="{FF2B5EF4-FFF2-40B4-BE49-F238E27FC236}">
                <a16:creationId xmlns:a16="http://schemas.microsoft.com/office/drawing/2014/main" id="{8F110AD3-BA9B-48E3-8F21-AD7A0F6F72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93992B-0C79-43A7-A7DA-7D2B3616EA8F}"/>
              </a:ext>
            </a:extLst>
          </p:cNvPr>
          <p:cNvSpPr>
            <a:spLocks noGrp="1"/>
          </p:cNvSpPr>
          <p:nvPr>
            <p:ph type="sldNum" sz="quarter" idx="12"/>
          </p:nvPr>
        </p:nvSpPr>
        <p:spPr/>
        <p:txBody>
          <a:bodyPr/>
          <a:lstStyle/>
          <a:p>
            <a:fld id="{BE327544-1B0A-4FD2-8B73-BF0F90774ACC}" type="slidenum">
              <a:rPr lang="en-IN" smtClean="0"/>
              <a:t>‹#›</a:t>
            </a:fld>
            <a:endParaRPr lang="en-IN"/>
          </a:p>
        </p:txBody>
      </p:sp>
    </p:spTree>
    <p:extLst>
      <p:ext uri="{BB962C8B-B14F-4D97-AF65-F5344CB8AC3E}">
        <p14:creationId xmlns:p14="http://schemas.microsoft.com/office/powerpoint/2010/main" val="168675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DF25A4-3110-4C27-96A5-2A1ACF8E69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E0717B-4CBF-4706-A908-C17C9EA6701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B37033-03A8-454C-BE65-9F49664C576C}"/>
              </a:ext>
            </a:extLst>
          </p:cNvPr>
          <p:cNvSpPr>
            <a:spLocks noGrp="1"/>
          </p:cNvSpPr>
          <p:nvPr>
            <p:ph type="dt" sz="half" idx="10"/>
          </p:nvPr>
        </p:nvSpPr>
        <p:spPr/>
        <p:txBody>
          <a:bodyPr/>
          <a:lstStyle/>
          <a:p>
            <a:fld id="{CC1C989E-544F-4EDC-AD8D-346169A1DEE6}" type="datetimeFigureOut">
              <a:rPr lang="en-IN" smtClean="0"/>
              <a:t>17-06-2018</a:t>
            </a:fld>
            <a:endParaRPr lang="en-IN"/>
          </a:p>
        </p:txBody>
      </p:sp>
      <p:sp>
        <p:nvSpPr>
          <p:cNvPr id="5" name="Footer Placeholder 4">
            <a:extLst>
              <a:ext uri="{FF2B5EF4-FFF2-40B4-BE49-F238E27FC236}">
                <a16:creationId xmlns:a16="http://schemas.microsoft.com/office/drawing/2014/main" id="{33D24B3A-7631-4940-9189-4D8DEA7A02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61B2E8-DAE9-4811-BAFF-317CE27843A4}"/>
              </a:ext>
            </a:extLst>
          </p:cNvPr>
          <p:cNvSpPr>
            <a:spLocks noGrp="1"/>
          </p:cNvSpPr>
          <p:nvPr>
            <p:ph type="sldNum" sz="quarter" idx="12"/>
          </p:nvPr>
        </p:nvSpPr>
        <p:spPr/>
        <p:txBody>
          <a:bodyPr/>
          <a:lstStyle/>
          <a:p>
            <a:fld id="{BE327544-1B0A-4FD2-8B73-BF0F90774ACC}" type="slidenum">
              <a:rPr lang="en-IN" smtClean="0"/>
              <a:t>‹#›</a:t>
            </a:fld>
            <a:endParaRPr lang="en-IN"/>
          </a:p>
        </p:txBody>
      </p:sp>
    </p:spTree>
    <p:extLst>
      <p:ext uri="{BB962C8B-B14F-4D97-AF65-F5344CB8AC3E}">
        <p14:creationId xmlns:p14="http://schemas.microsoft.com/office/powerpoint/2010/main" val="3700916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DE1B-5911-4DDF-8F33-D0D25DBBF0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DCCE64-E3B3-4583-8F56-0C46A7A3752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B68D73-4DE8-4810-9359-793C33EC78FA}"/>
              </a:ext>
            </a:extLst>
          </p:cNvPr>
          <p:cNvSpPr>
            <a:spLocks noGrp="1"/>
          </p:cNvSpPr>
          <p:nvPr>
            <p:ph type="dt" sz="half" idx="10"/>
          </p:nvPr>
        </p:nvSpPr>
        <p:spPr/>
        <p:txBody>
          <a:bodyPr/>
          <a:lstStyle/>
          <a:p>
            <a:fld id="{CC1C989E-544F-4EDC-AD8D-346169A1DEE6}" type="datetimeFigureOut">
              <a:rPr lang="en-IN" smtClean="0"/>
              <a:t>17-06-2018</a:t>
            </a:fld>
            <a:endParaRPr lang="en-IN"/>
          </a:p>
        </p:txBody>
      </p:sp>
      <p:sp>
        <p:nvSpPr>
          <p:cNvPr id="5" name="Footer Placeholder 4">
            <a:extLst>
              <a:ext uri="{FF2B5EF4-FFF2-40B4-BE49-F238E27FC236}">
                <a16:creationId xmlns:a16="http://schemas.microsoft.com/office/drawing/2014/main" id="{3B01BD35-C499-4FF7-9B75-5A6AD01E94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21E7D1-89AD-4A0C-87B4-205B7E62F8ED}"/>
              </a:ext>
            </a:extLst>
          </p:cNvPr>
          <p:cNvSpPr>
            <a:spLocks noGrp="1"/>
          </p:cNvSpPr>
          <p:nvPr>
            <p:ph type="sldNum" sz="quarter" idx="12"/>
          </p:nvPr>
        </p:nvSpPr>
        <p:spPr/>
        <p:txBody>
          <a:bodyPr/>
          <a:lstStyle/>
          <a:p>
            <a:fld id="{BE327544-1B0A-4FD2-8B73-BF0F90774ACC}" type="slidenum">
              <a:rPr lang="en-IN" smtClean="0"/>
              <a:t>‹#›</a:t>
            </a:fld>
            <a:endParaRPr lang="en-IN"/>
          </a:p>
        </p:txBody>
      </p:sp>
    </p:spTree>
    <p:extLst>
      <p:ext uri="{BB962C8B-B14F-4D97-AF65-F5344CB8AC3E}">
        <p14:creationId xmlns:p14="http://schemas.microsoft.com/office/powerpoint/2010/main" val="2204007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7D899-9650-41CB-B83A-43426036CD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9B74F6-EA8C-40D0-8E00-24850C761A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81028C-AA93-436D-A95B-9C3AF36A83F3}"/>
              </a:ext>
            </a:extLst>
          </p:cNvPr>
          <p:cNvSpPr>
            <a:spLocks noGrp="1"/>
          </p:cNvSpPr>
          <p:nvPr>
            <p:ph type="dt" sz="half" idx="10"/>
          </p:nvPr>
        </p:nvSpPr>
        <p:spPr/>
        <p:txBody>
          <a:bodyPr/>
          <a:lstStyle/>
          <a:p>
            <a:fld id="{CC1C989E-544F-4EDC-AD8D-346169A1DEE6}" type="datetimeFigureOut">
              <a:rPr lang="en-IN" smtClean="0"/>
              <a:t>17-06-2018</a:t>
            </a:fld>
            <a:endParaRPr lang="en-IN"/>
          </a:p>
        </p:txBody>
      </p:sp>
      <p:sp>
        <p:nvSpPr>
          <p:cNvPr id="5" name="Footer Placeholder 4">
            <a:extLst>
              <a:ext uri="{FF2B5EF4-FFF2-40B4-BE49-F238E27FC236}">
                <a16:creationId xmlns:a16="http://schemas.microsoft.com/office/drawing/2014/main" id="{05F13E52-E1D9-471E-9EF0-743C3019BA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2C1E0B-9A3F-4816-B12E-7B37BF37F746}"/>
              </a:ext>
            </a:extLst>
          </p:cNvPr>
          <p:cNvSpPr>
            <a:spLocks noGrp="1"/>
          </p:cNvSpPr>
          <p:nvPr>
            <p:ph type="sldNum" sz="quarter" idx="12"/>
          </p:nvPr>
        </p:nvSpPr>
        <p:spPr/>
        <p:txBody>
          <a:bodyPr/>
          <a:lstStyle/>
          <a:p>
            <a:fld id="{BE327544-1B0A-4FD2-8B73-BF0F90774ACC}" type="slidenum">
              <a:rPr lang="en-IN" smtClean="0"/>
              <a:t>‹#›</a:t>
            </a:fld>
            <a:endParaRPr lang="en-IN"/>
          </a:p>
        </p:txBody>
      </p:sp>
    </p:spTree>
    <p:extLst>
      <p:ext uri="{BB962C8B-B14F-4D97-AF65-F5344CB8AC3E}">
        <p14:creationId xmlns:p14="http://schemas.microsoft.com/office/powerpoint/2010/main" val="2078598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86E9-7D99-4A54-8093-62C4853E14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849A25-D090-4112-8D54-B3C5FB8160C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7D3102-3953-439B-B1E0-C23ABD82991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6ED690-60B7-4562-9971-E05CBB76E65D}"/>
              </a:ext>
            </a:extLst>
          </p:cNvPr>
          <p:cNvSpPr>
            <a:spLocks noGrp="1"/>
          </p:cNvSpPr>
          <p:nvPr>
            <p:ph type="dt" sz="half" idx="10"/>
          </p:nvPr>
        </p:nvSpPr>
        <p:spPr/>
        <p:txBody>
          <a:bodyPr/>
          <a:lstStyle/>
          <a:p>
            <a:fld id="{CC1C989E-544F-4EDC-AD8D-346169A1DEE6}" type="datetimeFigureOut">
              <a:rPr lang="en-IN" smtClean="0"/>
              <a:t>17-06-2018</a:t>
            </a:fld>
            <a:endParaRPr lang="en-IN"/>
          </a:p>
        </p:txBody>
      </p:sp>
      <p:sp>
        <p:nvSpPr>
          <p:cNvPr id="6" name="Footer Placeholder 5">
            <a:extLst>
              <a:ext uri="{FF2B5EF4-FFF2-40B4-BE49-F238E27FC236}">
                <a16:creationId xmlns:a16="http://schemas.microsoft.com/office/drawing/2014/main" id="{EC3C098F-1171-4FE4-A0BD-F46EAD6E8C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D8490F-A892-4D5D-9745-3A34402D83B9}"/>
              </a:ext>
            </a:extLst>
          </p:cNvPr>
          <p:cNvSpPr>
            <a:spLocks noGrp="1"/>
          </p:cNvSpPr>
          <p:nvPr>
            <p:ph type="sldNum" sz="quarter" idx="12"/>
          </p:nvPr>
        </p:nvSpPr>
        <p:spPr/>
        <p:txBody>
          <a:bodyPr/>
          <a:lstStyle/>
          <a:p>
            <a:fld id="{BE327544-1B0A-4FD2-8B73-BF0F90774ACC}" type="slidenum">
              <a:rPr lang="en-IN" smtClean="0"/>
              <a:t>‹#›</a:t>
            </a:fld>
            <a:endParaRPr lang="en-IN"/>
          </a:p>
        </p:txBody>
      </p:sp>
    </p:spTree>
    <p:extLst>
      <p:ext uri="{BB962C8B-B14F-4D97-AF65-F5344CB8AC3E}">
        <p14:creationId xmlns:p14="http://schemas.microsoft.com/office/powerpoint/2010/main" val="631112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47295-5319-4F74-AF80-21D92A4E14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82454E-1646-48F7-963E-314B8F98A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54DD83C-F3B1-4A65-866D-AC520CBEF4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0EE0A9-81D7-4C83-93D6-DC82FFF021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293681-CC06-4E31-BE61-52984E9CC9A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F3094F-2633-4921-8AB9-DB8F6AB60708}"/>
              </a:ext>
            </a:extLst>
          </p:cNvPr>
          <p:cNvSpPr>
            <a:spLocks noGrp="1"/>
          </p:cNvSpPr>
          <p:nvPr>
            <p:ph type="dt" sz="half" idx="10"/>
          </p:nvPr>
        </p:nvSpPr>
        <p:spPr/>
        <p:txBody>
          <a:bodyPr/>
          <a:lstStyle/>
          <a:p>
            <a:fld id="{CC1C989E-544F-4EDC-AD8D-346169A1DEE6}" type="datetimeFigureOut">
              <a:rPr lang="en-IN" smtClean="0"/>
              <a:t>17-06-2018</a:t>
            </a:fld>
            <a:endParaRPr lang="en-IN"/>
          </a:p>
        </p:txBody>
      </p:sp>
      <p:sp>
        <p:nvSpPr>
          <p:cNvPr id="8" name="Footer Placeholder 7">
            <a:extLst>
              <a:ext uri="{FF2B5EF4-FFF2-40B4-BE49-F238E27FC236}">
                <a16:creationId xmlns:a16="http://schemas.microsoft.com/office/drawing/2014/main" id="{8C37A720-C61B-4423-974B-DE49E880FF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E34EFF-EFB1-45A8-B433-2BC13E13830C}"/>
              </a:ext>
            </a:extLst>
          </p:cNvPr>
          <p:cNvSpPr>
            <a:spLocks noGrp="1"/>
          </p:cNvSpPr>
          <p:nvPr>
            <p:ph type="sldNum" sz="quarter" idx="12"/>
          </p:nvPr>
        </p:nvSpPr>
        <p:spPr/>
        <p:txBody>
          <a:bodyPr/>
          <a:lstStyle/>
          <a:p>
            <a:fld id="{BE327544-1B0A-4FD2-8B73-BF0F90774ACC}" type="slidenum">
              <a:rPr lang="en-IN" smtClean="0"/>
              <a:t>‹#›</a:t>
            </a:fld>
            <a:endParaRPr lang="en-IN"/>
          </a:p>
        </p:txBody>
      </p:sp>
    </p:spTree>
    <p:extLst>
      <p:ext uri="{BB962C8B-B14F-4D97-AF65-F5344CB8AC3E}">
        <p14:creationId xmlns:p14="http://schemas.microsoft.com/office/powerpoint/2010/main" val="2492342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B88B-D51F-4C40-BCB5-77DD8D4E3C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EE8D72-297B-4041-B252-469BE8C78AFC}"/>
              </a:ext>
            </a:extLst>
          </p:cNvPr>
          <p:cNvSpPr>
            <a:spLocks noGrp="1"/>
          </p:cNvSpPr>
          <p:nvPr>
            <p:ph type="dt" sz="half" idx="10"/>
          </p:nvPr>
        </p:nvSpPr>
        <p:spPr/>
        <p:txBody>
          <a:bodyPr/>
          <a:lstStyle/>
          <a:p>
            <a:fld id="{CC1C989E-544F-4EDC-AD8D-346169A1DEE6}" type="datetimeFigureOut">
              <a:rPr lang="en-IN" smtClean="0"/>
              <a:t>17-06-2018</a:t>
            </a:fld>
            <a:endParaRPr lang="en-IN"/>
          </a:p>
        </p:txBody>
      </p:sp>
      <p:sp>
        <p:nvSpPr>
          <p:cNvPr id="4" name="Footer Placeholder 3">
            <a:extLst>
              <a:ext uri="{FF2B5EF4-FFF2-40B4-BE49-F238E27FC236}">
                <a16:creationId xmlns:a16="http://schemas.microsoft.com/office/drawing/2014/main" id="{CA71D4E4-6BCD-4996-A5DE-A3EA751728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FA6332-A35A-4C02-B7ED-10B9D49899A9}"/>
              </a:ext>
            </a:extLst>
          </p:cNvPr>
          <p:cNvSpPr>
            <a:spLocks noGrp="1"/>
          </p:cNvSpPr>
          <p:nvPr>
            <p:ph type="sldNum" sz="quarter" idx="12"/>
          </p:nvPr>
        </p:nvSpPr>
        <p:spPr/>
        <p:txBody>
          <a:bodyPr/>
          <a:lstStyle/>
          <a:p>
            <a:fld id="{BE327544-1B0A-4FD2-8B73-BF0F90774ACC}" type="slidenum">
              <a:rPr lang="en-IN" smtClean="0"/>
              <a:t>‹#›</a:t>
            </a:fld>
            <a:endParaRPr lang="en-IN"/>
          </a:p>
        </p:txBody>
      </p:sp>
    </p:spTree>
    <p:extLst>
      <p:ext uri="{BB962C8B-B14F-4D97-AF65-F5344CB8AC3E}">
        <p14:creationId xmlns:p14="http://schemas.microsoft.com/office/powerpoint/2010/main" val="289273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580911-A6D0-483B-87AB-1F2E40C1F585}"/>
              </a:ext>
            </a:extLst>
          </p:cNvPr>
          <p:cNvSpPr>
            <a:spLocks noGrp="1"/>
          </p:cNvSpPr>
          <p:nvPr>
            <p:ph type="dt" sz="half" idx="10"/>
          </p:nvPr>
        </p:nvSpPr>
        <p:spPr/>
        <p:txBody>
          <a:bodyPr/>
          <a:lstStyle/>
          <a:p>
            <a:fld id="{CC1C989E-544F-4EDC-AD8D-346169A1DEE6}" type="datetimeFigureOut">
              <a:rPr lang="en-IN" smtClean="0"/>
              <a:t>17-06-2018</a:t>
            </a:fld>
            <a:endParaRPr lang="en-IN"/>
          </a:p>
        </p:txBody>
      </p:sp>
      <p:sp>
        <p:nvSpPr>
          <p:cNvPr id="3" name="Footer Placeholder 2">
            <a:extLst>
              <a:ext uri="{FF2B5EF4-FFF2-40B4-BE49-F238E27FC236}">
                <a16:creationId xmlns:a16="http://schemas.microsoft.com/office/drawing/2014/main" id="{EF097E50-E0A6-4ECE-969B-B6BEA2AA2C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EF347A-7794-4FE2-8D4E-B15767447B41}"/>
              </a:ext>
            </a:extLst>
          </p:cNvPr>
          <p:cNvSpPr>
            <a:spLocks noGrp="1"/>
          </p:cNvSpPr>
          <p:nvPr>
            <p:ph type="sldNum" sz="quarter" idx="12"/>
          </p:nvPr>
        </p:nvSpPr>
        <p:spPr/>
        <p:txBody>
          <a:bodyPr/>
          <a:lstStyle/>
          <a:p>
            <a:fld id="{BE327544-1B0A-4FD2-8B73-BF0F90774ACC}" type="slidenum">
              <a:rPr lang="en-IN" smtClean="0"/>
              <a:t>‹#›</a:t>
            </a:fld>
            <a:endParaRPr lang="en-IN"/>
          </a:p>
        </p:txBody>
      </p:sp>
    </p:spTree>
    <p:extLst>
      <p:ext uri="{BB962C8B-B14F-4D97-AF65-F5344CB8AC3E}">
        <p14:creationId xmlns:p14="http://schemas.microsoft.com/office/powerpoint/2010/main" val="230904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DAA3-311F-4C75-8B1C-ED40AC2558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773013-B26A-453F-930D-81877C5B7C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0F2477-2FFC-4526-A79A-DE647D0C88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9958A8-B844-4996-85C1-38C8D6491AC7}"/>
              </a:ext>
            </a:extLst>
          </p:cNvPr>
          <p:cNvSpPr>
            <a:spLocks noGrp="1"/>
          </p:cNvSpPr>
          <p:nvPr>
            <p:ph type="dt" sz="half" idx="10"/>
          </p:nvPr>
        </p:nvSpPr>
        <p:spPr/>
        <p:txBody>
          <a:bodyPr/>
          <a:lstStyle/>
          <a:p>
            <a:fld id="{CC1C989E-544F-4EDC-AD8D-346169A1DEE6}" type="datetimeFigureOut">
              <a:rPr lang="en-IN" smtClean="0"/>
              <a:t>17-06-2018</a:t>
            </a:fld>
            <a:endParaRPr lang="en-IN"/>
          </a:p>
        </p:txBody>
      </p:sp>
      <p:sp>
        <p:nvSpPr>
          <p:cNvPr id="6" name="Footer Placeholder 5">
            <a:extLst>
              <a:ext uri="{FF2B5EF4-FFF2-40B4-BE49-F238E27FC236}">
                <a16:creationId xmlns:a16="http://schemas.microsoft.com/office/drawing/2014/main" id="{38164CC2-1135-4EAE-B9A5-D67A980A33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176EEA-5A35-4766-99EF-72BC5A4F5375}"/>
              </a:ext>
            </a:extLst>
          </p:cNvPr>
          <p:cNvSpPr>
            <a:spLocks noGrp="1"/>
          </p:cNvSpPr>
          <p:nvPr>
            <p:ph type="sldNum" sz="quarter" idx="12"/>
          </p:nvPr>
        </p:nvSpPr>
        <p:spPr/>
        <p:txBody>
          <a:bodyPr/>
          <a:lstStyle/>
          <a:p>
            <a:fld id="{BE327544-1B0A-4FD2-8B73-BF0F90774ACC}" type="slidenum">
              <a:rPr lang="en-IN" smtClean="0"/>
              <a:t>‹#›</a:t>
            </a:fld>
            <a:endParaRPr lang="en-IN"/>
          </a:p>
        </p:txBody>
      </p:sp>
    </p:spTree>
    <p:extLst>
      <p:ext uri="{BB962C8B-B14F-4D97-AF65-F5344CB8AC3E}">
        <p14:creationId xmlns:p14="http://schemas.microsoft.com/office/powerpoint/2010/main" val="74879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048-BE2F-4A65-AAE8-3329A64C9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5C2249-192F-4604-BA33-2A75B89218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F222CF-6182-484C-8066-3370833E1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1E6A53-BFE0-45DD-A26A-5E889CB46A1D}"/>
              </a:ext>
            </a:extLst>
          </p:cNvPr>
          <p:cNvSpPr>
            <a:spLocks noGrp="1"/>
          </p:cNvSpPr>
          <p:nvPr>
            <p:ph type="dt" sz="half" idx="10"/>
          </p:nvPr>
        </p:nvSpPr>
        <p:spPr/>
        <p:txBody>
          <a:bodyPr/>
          <a:lstStyle/>
          <a:p>
            <a:fld id="{CC1C989E-544F-4EDC-AD8D-346169A1DEE6}" type="datetimeFigureOut">
              <a:rPr lang="en-IN" smtClean="0"/>
              <a:t>17-06-2018</a:t>
            </a:fld>
            <a:endParaRPr lang="en-IN"/>
          </a:p>
        </p:txBody>
      </p:sp>
      <p:sp>
        <p:nvSpPr>
          <p:cNvPr id="6" name="Footer Placeholder 5">
            <a:extLst>
              <a:ext uri="{FF2B5EF4-FFF2-40B4-BE49-F238E27FC236}">
                <a16:creationId xmlns:a16="http://schemas.microsoft.com/office/drawing/2014/main" id="{A346B880-2C46-4074-8EE1-B7143CFE78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D41482-8E11-443D-9990-11F7C38F2CEF}"/>
              </a:ext>
            </a:extLst>
          </p:cNvPr>
          <p:cNvSpPr>
            <a:spLocks noGrp="1"/>
          </p:cNvSpPr>
          <p:nvPr>
            <p:ph type="sldNum" sz="quarter" idx="12"/>
          </p:nvPr>
        </p:nvSpPr>
        <p:spPr/>
        <p:txBody>
          <a:bodyPr/>
          <a:lstStyle/>
          <a:p>
            <a:fld id="{BE327544-1B0A-4FD2-8B73-BF0F90774ACC}" type="slidenum">
              <a:rPr lang="en-IN" smtClean="0"/>
              <a:t>‹#›</a:t>
            </a:fld>
            <a:endParaRPr lang="en-IN"/>
          </a:p>
        </p:txBody>
      </p:sp>
    </p:spTree>
    <p:extLst>
      <p:ext uri="{BB962C8B-B14F-4D97-AF65-F5344CB8AC3E}">
        <p14:creationId xmlns:p14="http://schemas.microsoft.com/office/powerpoint/2010/main" val="1017292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31FD92-7B1B-4016-9E4C-2FCC89973F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3E6C39-4D97-440D-B8F6-C714ED9571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FE26B3-5182-4F35-B4CC-09F66644F5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C989E-544F-4EDC-AD8D-346169A1DEE6}" type="datetimeFigureOut">
              <a:rPr lang="en-IN" smtClean="0"/>
              <a:t>17-06-2018</a:t>
            </a:fld>
            <a:endParaRPr lang="en-IN"/>
          </a:p>
        </p:txBody>
      </p:sp>
      <p:sp>
        <p:nvSpPr>
          <p:cNvPr id="5" name="Footer Placeholder 4">
            <a:extLst>
              <a:ext uri="{FF2B5EF4-FFF2-40B4-BE49-F238E27FC236}">
                <a16:creationId xmlns:a16="http://schemas.microsoft.com/office/drawing/2014/main" id="{91B00152-443C-494B-B500-51B24908C8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682465-CEA9-41B3-B397-49B4B59096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327544-1B0A-4FD2-8B73-BF0F90774ACC}" type="slidenum">
              <a:rPr lang="en-IN" smtClean="0"/>
              <a:t>‹#›</a:t>
            </a:fld>
            <a:endParaRPr lang="en-IN"/>
          </a:p>
        </p:txBody>
      </p:sp>
    </p:spTree>
    <p:extLst>
      <p:ext uri="{BB962C8B-B14F-4D97-AF65-F5344CB8AC3E}">
        <p14:creationId xmlns:p14="http://schemas.microsoft.com/office/powerpoint/2010/main" val="71564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8A1E29-339A-4119-8635-30AEBF9744D4}"/>
              </a:ext>
            </a:extLst>
          </p:cNvPr>
          <p:cNvSpPr>
            <a:spLocks noGrp="1"/>
          </p:cNvSpPr>
          <p:nvPr>
            <p:ph type="ctrTitle"/>
          </p:nvPr>
        </p:nvSpPr>
        <p:spPr>
          <a:xfrm>
            <a:off x="1524000" y="1122362"/>
            <a:ext cx="9144000" cy="2840037"/>
          </a:xfrm>
        </p:spPr>
        <p:txBody>
          <a:bodyPr>
            <a:normAutofit/>
          </a:bodyPr>
          <a:lstStyle/>
          <a:p>
            <a:r>
              <a:rPr lang="en-IN" sz="5800" dirty="0"/>
              <a:t>Apache Kafka</a:t>
            </a:r>
          </a:p>
        </p:txBody>
      </p:sp>
      <p:sp>
        <p:nvSpPr>
          <p:cNvPr id="3" name="Subtitle 2">
            <a:extLst>
              <a:ext uri="{FF2B5EF4-FFF2-40B4-BE49-F238E27FC236}">
                <a16:creationId xmlns:a16="http://schemas.microsoft.com/office/drawing/2014/main" id="{C97DD9F2-0263-4741-8DDB-21C8C7A34C5F}"/>
              </a:ext>
            </a:extLst>
          </p:cNvPr>
          <p:cNvSpPr>
            <a:spLocks noGrp="1"/>
          </p:cNvSpPr>
          <p:nvPr>
            <p:ph type="subTitle" idx="1"/>
          </p:nvPr>
        </p:nvSpPr>
        <p:spPr>
          <a:xfrm>
            <a:off x="1524000" y="4256436"/>
            <a:ext cx="9144000" cy="1600818"/>
          </a:xfrm>
        </p:spPr>
        <p:txBody>
          <a:bodyPr>
            <a:normAutofit/>
          </a:bodyPr>
          <a:lstStyle/>
          <a:p>
            <a:r>
              <a:rPr lang="en-IN" dirty="0">
                <a:solidFill>
                  <a:schemeClr val="accent1"/>
                </a:solidFill>
              </a:rPr>
              <a:t>Rajasekhar Reddy V</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16797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A68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50A6E0-158A-49C2-9B01-DCB7F38DA52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Topic:</a:t>
            </a:r>
          </a:p>
        </p:txBody>
      </p:sp>
      <p:pic>
        <p:nvPicPr>
          <p:cNvPr id="4" name="Content Placeholder 3">
            <a:extLst>
              <a:ext uri="{FF2B5EF4-FFF2-40B4-BE49-F238E27FC236}">
                <a16:creationId xmlns:a16="http://schemas.microsoft.com/office/drawing/2014/main" id="{F257F48D-8BEF-466F-AA6A-4F38FDD3EF93}"/>
              </a:ext>
            </a:extLst>
          </p:cNvPr>
          <p:cNvPicPr>
            <a:picLocks noGrp="1" noChangeAspect="1"/>
          </p:cNvPicPr>
          <p:nvPr>
            <p:ph idx="1"/>
          </p:nvPr>
        </p:nvPicPr>
        <p:blipFill>
          <a:blip r:embed="rId2"/>
          <a:stretch>
            <a:fillRect/>
          </a:stretch>
        </p:blipFill>
        <p:spPr>
          <a:xfrm>
            <a:off x="4038600" y="1774019"/>
            <a:ext cx="7188199" cy="3306572"/>
          </a:xfrm>
          <a:prstGeom prst="rect">
            <a:avLst/>
          </a:prstGeom>
        </p:spPr>
      </p:pic>
    </p:spTree>
    <p:extLst>
      <p:ext uri="{BB962C8B-B14F-4D97-AF65-F5344CB8AC3E}">
        <p14:creationId xmlns:p14="http://schemas.microsoft.com/office/powerpoint/2010/main" val="349978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75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59A4374F-A90F-4D29-862C-5453BC8C00F8}"/>
              </a:ext>
            </a:extLst>
          </p:cNvPr>
          <p:cNvPicPr>
            <a:picLocks noGrp="1" noChangeAspect="1"/>
          </p:cNvPicPr>
          <p:nvPr>
            <p:ph idx="1"/>
          </p:nvPr>
        </p:nvPicPr>
        <p:blipFill>
          <a:blip r:embed="rId2"/>
          <a:stretch>
            <a:fillRect/>
          </a:stretch>
        </p:blipFill>
        <p:spPr>
          <a:xfrm>
            <a:off x="643467" y="1098043"/>
            <a:ext cx="10905066" cy="4661914"/>
          </a:xfrm>
          <a:prstGeom prst="rect">
            <a:avLst/>
          </a:prstGeom>
        </p:spPr>
      </p:pic>
    </p:spTree>
    <p:extLst>
      <p:ext uri="{BB962C8B-B14F-4D97-AF65-F5344CB8AC3E}">
        <p14:creationId xmlns:p14="http://schemas.microsoft.com/office/powerpoint/2010/main" val="2835417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866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EF7B704-7DFB-48C2-8CC5-A84D4166308B}"/>
              </a:ext>
            </a:extLst>
          </p:cNvPr>
          <p:cNvPicPr>
            <a:picLocks noGrp="1" noChangeAspect="1"/>
          </p:cNvPicPr>
          <p:nvPr>
            <p:ph idx="1"/>
          </p:nvPr>
        </p:nvPicPr>
        <p:blipFill>
          <a:blip r:embed="rId2"/>
          <a:stretch>
            <a:fillRect/>
          </a:stretch>
        </p:blipFill>
        <p:spPr>
          <a:xfrm>
            <a:off x="643467" y="1057149"/>
            <a:ext cx="10905066" cy="4743702"/>
          </a:xfrm>
          <a:prstGeom prst="rect">
            <a:avLst/>
          </a:prstGeom>
        </p:spPr>
      </p:pic>
    </p:spTree>
    <p:extLst>
      <p:ext uri="{BB962C8B-B14F-4D97-AF65-F5344CB8AC3E}">
        <p14:creationId xmlns:p14="http://schemas.microsoft.com/office/powerpoint/2010/main" val="3953277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866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D15D5423-0BCD-488B-9B18-E6CFED2A5ACD}"/>
              </a:ext>
            </a:extLst>
          </p:cNvPr>
          <p:cNvPicPr>
            <a:picLocks noGrp="1" noChangeAspect="1"/>
          </p:cNvPicPr>
          <p:nvPr>
            <p:ph idx="1"/>
          </p:nvPr>
        </p:nvPicPr>
        <p:blipFill>
          <a:blip r:embed="rId2"/>
          <a:stretch>
            <a:fillRect/>
          </a:stretch>
        </p:blipFill>
        <p:spPr>
          <a:xfrm>
            <a:off x="643467" y="743628"/>
            <a:ext cx="10905066" cy="5370744"/>
          </a:xfrm>
          <a:prstGeom prst="rect">
            <a:avLst/>
          </a:prstGeom>
        </p:spPr>
      </p:pic>
    </p:spTree>
    <p:extLst>
      <p:ext uri="{BB962C8B-B14F-4D97-AF65-F5344CB8AC3E}">
        <p14:creationId xmlns:p14="http://schemas.microsoft.com/office/powerpoint/2010/main" val="3812394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23107-B7EF-4907-8B51-5743B399969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IN" sz="2800">
                <a:solidFill>
                  <a:schemeClr val="bg1"/>
                </a:solidFill>
              </a:rPr>
              <a:t>What is a topic?</a:t>
            </a:r>
          </a:p>
        </p:txBody>
      </p:sp>
      <p:sp>
        <p:nvSpPr>
          <p:cNvPr id="3" name="Content Placeholder 2">
            <a:extLst>
              <a:ext uri="{FF2B5EF4-FFF2-40B4-BE49-F238E27FC236}">
                <a16:creationId xmlns:a16="http://schemas.microsoft.com/office/drawing/2014/main" id="{863F05BE-DAD7-4828-8D5E-B019D3567D7B}"/>
              </a:ext>
            </a:extLst>
          </p:cNvPr>
          <p:cNvSpPr>
            <a:spLocks noGrp="1"/>
          </p:cNvSpPr>
          <p:nvPr>
            <p:ph idx="1"/>
          </p:nvPr>
        </p:nvSpPr>
        <p:spPr>
          <a:xfrm>
            <a:off x="643468" y="2638044"/>
            <a:ext cx="3363974" cy="3415622"/>
          </a:xfrm>
        </p:spPr>
        <p:txBody>
          <a:bodyPr>
            <a:normAutofit/>
          </a:bodyPr>
          <a:lstStyle/>
          <a:p>
            <a:r>
              <a:rPr lang="en-IN" sz="2000">
                <a:solidFill>
                  <a:schemeClr val="bg1"/>
                </a:solidFill>
              </a:rPr>
              <a:t>Topic is a unique name for Kafka stream or data stream.</a:t>
            </a:r>
          </a:p>
          <a:p>
            <a:endParaRPr lang="en-IN" sz="2000">
              <a:solidFill>
                <a:schemeClr val="bg1"/>
              </a:solidFill>
            </a:endParaRPr>
          </a:p>
        </p:txBody>
      </p:sp>
      <p:pic>
        <p:nvPicPr>
          <p:cNvPr id="4" name="Picture 3">
            <a:extLst>
              <a:ext uri="{FF2B5EF4-FFF2-40B4-BE49-F238E27FC236}">
                <a16:creationId xmlns:a16="http://schemas.microsoft.com/office/drawing/2014/main" id="{C0D873A8-D9C0-407F-8D4F-1CCB440ACB80}"/>
              </a:ext>
            </a:extLst>
          </p:cNvPr>
          <p:cNvPicPr>
            <a:picLocks noChangeAspect="1"/>
          </p:cNvPicPr>
          <p:nvPr/>
        </p:nvPicPr>
        <p:blipFill>
          <a:blip r:embed="rId2"/>
          <a:stretch>
            <a:fillRect/>
          </a:stretch>
        </p:blipFill>
        <p:spPr>
          <a:xfrm>
            <a:off x="5297763" y="1973397"/>
            <a:ext cx="6250769" cy="2750338"/>
          </a:xfrm>
          <a:prstGeom prst="rect">
            <a:avLst/>
          </a:prstGeom>
        </p:spPr>
      </p:pic>
    </p:spTree>
    <p:extLst>
      <p:ext uri="{BB962C8B-B14F-4D97-AF65-F5344CB8AC3E}">
        <p14:creationId xmlns:p14="http://schemas.microsoft.com/office/powerpoint/2010/main" val="2024426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3E014-9887-45A9-A99C-C5188A5E962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IN" sz="2800">
                <a:solidFill>
                  <a:schemeClr val="bg1"/>
                </a:solidFill>
              </a:rPr>
              <a:t>What is a patriation?</a:t>
            </a:r>
          </a:p>
        </p:txBody>
      </p:sp>
      <p:sp>
        <p:nvSpPr>
          <p:cNvPr id="3" name="Content Placeholder 2">
            <a:extLst>
              <a:ext uri="{FF2B5EF4-FFF2-40B4-BE49-F238E27FC236}">
                <a16:creationId xmlns:a16="http://schemas.microsoft.com/office/drawing/2014/main" id="{C8478A5D-13D6-429F-B3DA-945F3B090C10}"/>
              </a:ext>
            </a:extLst>
          </p:cNvPr>
          <p:cNvSpPr>
            <a:spLocks noGrp="1"/>
          </p:cNvSpPr>
          <p:nvPr>
            <p:ph idx="1"/>
          </p:nvPr>
        </p:nvSpPr>
        <p:spPr>
          <a:xfrm>
            <a:off x="643468" y="2638044"/>
            <a:ext cx="3363974" cy="3415622"/>
          </a:xfrm>
        </p:spPr>
        <p:txBody>
          <a:bodyPr>
            <a:normAutofit/>
          </a:bodyPr>
          <a:lstStyle/>
          <a:p>
            <a:r>
              <a:rPr lang="en-IN" sz="2000">
                <a:solidFill>
                  <a:schemeClr val="bg1"/>
                </a:solidFill>
              </a:rPr>
              <a:t>Broker will store data for a topic and this data can be a huge and it may be a larger capacity than a single computer capacity.</a:t>
            </a:r>
          </a:p>
          <a:p>
            <a:r>
              <a:rPr lang="en-IN" sz="2000">
                <a:solidFill>
                  <a:schemeClr val="bg1"/>
                </a:solidFill>
              </a:rPr>
              <a:t>In this case broker may have a challenge to store data for topic.</a:t>
            </a:r>
          </a:p>
          <a:p>
            <a:r>
              <a:rPr lang="en-IN" sz="2000">
                <a:solidFill>
                  <a:schemeClr val="bg1"/>
                </a:solidFill>
              </a:rPr>
              <a:t>Broker stores data in Array of bytes.</a:t>
            </a:r>
          </a:p>
          <a:p>
            <a:endParaRPr lang="en-IN" sz="2000">
              <a:solidFill>
                <a:schemeClr val="bg1"/>
              </a:solidFill>
            </a:endParaRPr>
          </a:p>
          <a:p>
            <a:endParaRPr lang="en-IN" sz="2000">
              <a:solidFill>
                <a:schemeClr val="bg1"/>
              </a:solidFill>
            </a:endParaRPr>
          </a:p>
          <a:p>
            <a:endParaRPr lang="en-IN" sz="2000">
              <a:solidFill>
                <a:schemeClr val="bg1"/>
              </a:solidFill>
            </a:endParaRPr>
          </a:p>
        </p:txBody>
      </p:sp>
      <p:pic>
        <p:nvPicPr>
          <p:cNvPr id="4" name="Picture 3">
            <a:extLst>
              <a:ext uri="{FF2B5EF4-FFF2-40B4-BE49-F238E27FC236}">
                <a16:creationId xmlns:a16="http://schemas.microsoft.com/office/drawing/2014/main" id="{0C83C4DC-7B4E-46CD-9061-214260C7A08D}"/>
              </a:ext>
            </a:extLst>
          </p:cNvPr>
          <p:cNvPicPr>
            <a:picLocks noChangeAspect="1"/>
          </p:cNvPicPr>
          <p:nvPr/>
        </p:nvPicPr>
        <p:blipFill>
          <a:blip r:embed="rId2"/>
          <a:stretch>
            <a:fillRect/>
          </a:stretch>
        </p:blipFill>
        <p:spPr>
          <a:xfrm>
            <a:off x="5297763" y="1918703"/>
            <a:ext cx="6250769" cy="2859726"/>
          </a:xfrm>
          <a:prstGeom prst="rect">
            <a:avLst/>
          </a:prstGeom>
        </p:spPr>
      </p:pic>
    </p:spTree>
    <p:extLst>
      <p:ext uri="{BB962C8B-B14F-4D97-AF65-F5344CB8AC3E}">
        <p14:creationId xmlns:p14="http://schemas.microsoft.com/office/powerpoint/2010/main" val="3791384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175D1-7285-4B5B-BB03-468ABDE6CA9C}"/>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endParaRPr lang="en-IN" sz="2800">
              <a:solidFill>
                <a:schemeClr val="bg1"/>
              </a:solidFill>
            </a:endParaRPr>
          </a:p>
        </p:txBody>
      </p:sp>
      <p:sp>
        <p:nvSpPr>
          <p:cNvPr id="3" name="Content Placeholder 2">
            <a:extLst>
              <a:ext uri="{FF2B5EF4-FFF2-40B4-BE49-F238E27FC236}">
                <a16:creationId xmlns:a16="http://schemas.microsoft.com/office/drawing/2014/main" id="{86CCF469-6BAA-4CC6-A70F-A00608625A63}"/>
              </a:ext>
            </a:extLst>
          </p:cNvPr>
          <p:cNvSpPr>
            <a:spLocks noGrp="1"/>
          </p:cNvSpPr>
          <p:nvPr>
            <p:ph idx="1"/>
          </p:nvPr>
        </p:nvSpPr>
        <p:spPr>
          <a:xfrm>
            <a:off x="643468" y="2638044"/>
            <a:ext cx="3363974" cy="3415622"/>
          </a:xfrm>
        </p:spPr>
        <p:txBody>
          <a:bodyPr>
            <a:normAutofit/>
          </a:bodyPr>
          <a:lstStyle/>
          <a:p>
            <a:r>
              <a:rPr lang="en-IN" sz="2000">
                <a:solidFill>
                  <a:schemeClr val="bg1"/>
                </a:solidFill>
              </a:rPr>
              <a:t>Now one of the obvious solution is that break topic in to multiple partitions and distribute it to multiple systems(computers).</a:t>
            </a:r>
          </a:p>
          <a:p>
            <a:r>
              <a:rPr lang="en-IN" sz="2000">
                <a:solidFill>
                  <a:schemeClr val="bg1"/>
                </a:solidFill>
              </a:rPr>
              <a:t>Kafka is a distributed system that runs on a cluster of computers.</a:t>
            </a:r>
          </a:p>
          <a:p>
            <a:endParaRPr lang="en-IN" sz="2000">
              <a:solidFill>
                <a:schemeClr val="bg1"/>
              </a:solidFill>
            </a:endParaRPr>
          </a:p>
        </p:txBody>
      </p:sp>
      <p:pic>
        <p:nvPicPr>
          <p:cNvPr id="4" name="Picture 3">
            <a:extLst>
              <a:ext uri="{FF2B5EF4-FFF2-40B4-BE49-F238E27FC236}">
                <a16:creationId xmlns:a16="http://schemas.microsoft.com/office/drawing/2014/main" id="{E2E8B0BA-0BC9-4C00-BA98-63D8995ED982}"/>
              </a:ext>
            </a:extLst>
          </p:cNvPr>
          <p:cNvPicPr>
            <a:picLocks noChangeAspect="1"/>
          </p:cNvPicPr>
          <p:nvPr/>
        </p:nvPicPr>
        <p:blipFill>
          <a:blip r:embed="rId2"/>
          <a:stretch>
            <a:fillRect/>
          </a:stretch>
        </p:blipFill>
        <p:spPr>
          <a:xfrm>
            <a:off x="5297763" y="1699926"/>
            <a:ext cx="6250769" cy="3297281"/>
          </a:xfrm>
          <a:prstGeom prst="rect">
            <a:avLst/>
          </a:prstGeom>
        </p:spPr>
      </p:pic>
    </p:spTree>
    <p:extLst>
      <p:ext uri="{BB962C8B-B14F-4D97-AF65-F5344CB8AC3E}">
        <p14:creationId xmlns:p14="http://schemas.microsoft.com/office/powerpoint/2010/main" val="1638161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8A96D9E-E631-491A-83D9-222F3CE9AA41}"/>
              </a:ext>
            </a:extLst>
          </p:cNvPr>
          <p:cNvSpPr>
            <a:spLocks noGrp="1"/>
          </p:cNvSpPr>
          <p:nvPr>
            <p:ph type="title"/>
          </p:nvPr>
        </p:nvSpPr>
        <p:spPr>
          <a:xfrm>
            <a:off x="833002" y="365125"/>
            <a:ext cx="10520702" cy="1325563"/>
          </a:xfrm>
        </p:spPr>
        <p:txBody>
          <a:bodyPr>
            <a:normAutofit/>
          </a:bodyPr>
          <a:lstStyle/>
          <a:p>
            <a:endParaRPr lang="en-IN"/>
          </a:p>
        </p:txBody>
      </p:sp>
      <p:graphicFrame>
        <p:nvGraphicFramePr>
          <p:cNvPr id="5" name="Content Placeholder 2">
            <a:extLst>
              <a:ext uri="{FF2B5EF4-FFF2-40B4-BE49-F238E27FC236}">
                <a16:creationId xmlns:a16="http://schemas.microsoft.com/office/drawing/2014/main" id="{9680F843-8E02-48B2-8630-0CF6B2B3908E}"/>
              </a:ext>
            </a:extLst>
          </p:cNvPr>
          <p:cNvGraphicFramePr>
            <a:graphicFrameLocks noGrp="1"/>
          </p:cNvGraphicFramePr>
          <p:nvPr>
            <p:ph idx="1"/>
            <p:extLst>
              <p:ext uri="{D42A27DB-BD31-4B8C-83A1-F6EECF244321}">
                <p14:modId xmlns:p14="http://schemas.microsoft.com/office/powerpoint/2010/main" val="3725844630"/>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150606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BF3FC5-2A59-49C9-A64C-38E527B4DA86}"/>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endParaRPr lang="en-IN" sz="2800">
              <a:solidFill>
                <a:schemeClr val="bg1"/>
              </a:solidFill>
            </a:endParaRPr>
          </a:p>
        </p:txBody>
      </p:sp>
      <p:sp>
        <p:nvSpPr>
          <p:cNvPr id="5" name="Content Placeholder 4">
            <a:extLst>
              <a:ext uri="{FF2B5EF4-FFF2-40B4-BE49-F238E27FC236}">
                <a16:creationId xmlns:a16="http://schemas.microsoft.com/office/drawing/2014/main" id="{96D9C7F7-8E40-41C6-8E01-B3A1FFBAD7BF}"/>
              </a:ext>
            </a:extLst>
          </p:cNvPr>
          <p:cNvSpPr>
            <a:spLocks noGrp="1"/>
          </p:cNvSpPr>
          <p:nvPr>
            <p:ph idx="1"/>
          </p:nvPr>
        </p:nvSpPr>
        <p:spPr>
          <a:xfrm>
            <a:off x="643468" y="2638044"/>
            <a:ext cx="3363974" cy="3415622"/>
          </a:xfrm>
        </p:spPr>
        <p:txBody>
          <a:bodyPr>
            <a:normAutofit/>
          </a:bodyPr>
          <a:lstStyle/>
          <a:p>
            <a:r>
              <a:rPr lang="en-IN" sz="2000">
                <a:solidFill>
                  <a:schemeClr val="bg1"/>
                </a:solidFill>
              </a:rPr>
              <a:t>After partitioning a topic each partition will sit in a single machine and we can't break again.</a:t>
            </a:r>
          </a:p>
          <a:p>
            <a:endParaRPr lang="en-IN" sz="2000">
              <a:solidFill>
                <a:schemeClr val="bg1"/>
              </a:solidFill>
            </a:endParaRPr>
          </a:p>
        </p:txBody>
      </p:sp>
      <p:pic>
        <p:nvPicPr>
          <p:cNvPr id="6" name="Content Placeholder 3">
            <a:extLst>
              <a:ext uri="{FF2B5EF4-FFF2-40B4-BE49-F238E27FC236}">
                <a16:creationId xmlns:a16="http://schemas.microsoft.com/office/drawing/2014/main" id="{4D3BF50F-5C73-41B2-A86D-F4C12E2A8649}"/>
              </a:ext>
            </a:extLst>
          </p:cNvPr>
          <p:cNvPicPr>
            <a:picLocks noChangeAspect="1"/>
          </p:cNvPicPr>
          <p:nvPr/>
        </p:nvPicPr>
        <p:blipFill>
          <a:blip r:embed="rId2"/>
          <a:stretch>
            <a:fillRect/>
          </a:stretch>
        </p:blipFill>
        <p:spPr>
          <a:xfrm>
            <a:off x="5297763" y="1942144"/>
            <a:ext cx="6250769" cy="2812845"/>
          </a:xfrm>
          <a:prstGeom prst="rect">
            <a:avLst/>
          </a:prstGeom>
        </p:spPr>
      </p:pic>
    </p:spTree>
    <p:extLst>
      <p:ext uri="{BB962C8B-B14F-4D97-AF65-F5344CB8AC3E}">
        <p14:creationId xmlns:p14="http://schemas.microsoft.com/office/powerpoint/2010/main" val="1515184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Top Corners Rounded 9">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Top Corners Rounded 11">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4E9661E-3D3F-4257-BCFE-2CDB17733B28}"/>
              </a:ext>
            </a:extLst>
          </p:cNvPr>
          <p:cNvPicPr>
            <a:picLocks noChangeAspect="1"/>
          </p:cNvPicPr>
          <p:nvPr/>
        </p:nvPicPr>
        <p:blipFill>
          <a:blip r:embed="rId2"/>
          <a:stretch>
            <a:fillRect/>
          </a:stretch>
        </p:blipFill>
        <p:spPr>
          <a:xfrm>
            <a:off x="5203767" y="2230139"/>
            <a:ext cx="6542117" cy="2240674"/>
          </a:xfrm>
          <a:prstGeom prst="rect">
            <a:avLst/>
          </a:prstGeom>
        </p:spPr>
      </p:pic>
      <p:sp>
        <p:nvSpPr>
          <p:cNvPr id="2" name="Title 1">
            <a:extLst>
              <a:ext uri="{FF2B5EF4-FFF2-40B4-BE49-F238E27FC236}">
                <a16:creationId xmlns:a16="http://schemas.microsoft.com/office/drawing/2014/main" id="{B3823CA2-FF42-40E3-819B-8D3DE33CD5A7}"/>
              </a:ext>
            </a:extLst>
          </p:cNvPr>
          <p:cNvSpPr>
            <a:spLocks noGrp="1"/>
          </p:cNvSpPr>
          <p:nvPr>
            <p:ph type="title"/>
          </p:nvPr>
        </p:nvSpPr>
        <p:spPr>
          <a:xfrm>
            <a:off x="321733" y="981091"/>
            <a:ext cx="4092951" cy="1624457"/>
          </a:xfrm>
        </p:spPr>
        <p:txBody>
          <a:bodyPr>
            <a:normAutofit/>
          </a:bodyPr>
          <a:lstStyle/>
          <a:p>
            <a:r>
              <a:rPr lang="en-IN" sz="3600">
                <a:solidFill>
                  <a:schemeClr val="bg1"/>
                </a:solidFill>
              </a:rPr>
              <a:t>Offset</a:t>
            </a:r>
          </a:p>
        </p:txBody>
      </p:sp>
      <p:sp>
        <p:nvSpPr>
          <p:cNvPr id="3" name="Content Placeholder 2">
            <a:extLst>
              <a:ext uri="{FF2B5EF4-FFF2-40B4-BE49-F238E27FC236}">
                <a16:creationId xmlns:a16="http://schemas.microsoft.com/office/drawing/2014/main" id="{27043D79-7C0C-4A10-B32C-D92653476707}"/>
              </a:ext>
            </a:extLst>
          </p:cNvPr>
          <p:cNvSpPr>
            <a:spLocks noGrp="1"/>
          </p:cNvSpPr>
          <p:nvPr>
            <p:ph idx="1"/>
          </p:nvPr>
        </p:nvSpPr>
        <p:spPr>
          <a:xfrm>
            <a:off x="321733" y="2834809"/>
            <a:ext cx="4092951" cy="3042099"/>
          </a:xfrm>
        </p:spPr>
        <p:txBody>
          <a:bodyPr anchor="t">
            <a:normAutofit/>
          </a:bodyPr>
          <a:lstStyle/>
          <a:p>
            <a:r>
              <a:rPr lang="en-IN" sz="2000">
                <a:solidFill>
                  <a:schemeClr val="bg1"/>
                </a:solidFill>
              </a:rPr>
              <a:t>What is offset?</a:t>
            </a:r>
          </a:p>
          <a:p>
            <a:r>
              <a:rPr lang="en-IN" sz="2000">
                <a:solidFill>
                  <a:schemeClr val="bg1"/>
                </a:solidFill>
              </a:rPr>
              <a:t>A sequence id given to messages as they arrive in a partition.</a:t>
            </a:r>
          </a:p>
          <a:p>
            <a:r>
              <a:rPr lang="en-IN" sz="2000">
                <a:solidFill>
                  <a:schemeClr val="bg1"/>
                </a:solidFill>
              </a:rPr>
              <a:t>Once id is assigned they never change(immutable) and there is no global offset across each partition.</a:t>
            </a:r>
          </a:p>
          <a:p>
            <a:r>
              <a:rPr lang="en-IN" sz="2000">
                <a:solidFill>
                  <a:schemeClr val="bg1"/>
                </a:solidFill>
              </a:rPr>
              <a:t>Offsets are local to the partitions.</a:t>
            </a:r>
          </a:p>
          <a:p>
            <a:endParaRPr lang="en-IN" sz="2000">
              <a:solidFill>
                <a:schemeClr val="bg1"/>
              </a:solidFill>
            </a:endParaRPr>
          </a:p>
          <a:p>
            <a:pPr marL="0" indent="0">
              <a:buNone/>
            </a:pPr>
            <a:endParaRPr lang="en-IN" sz="2000">
              <a:solidFill>
                <a:schemeClr val="bg1"/>
              </a:solidFill>
            </a:endParaRPr>
          </a:p>
          <a:p>
            <a:endParaRPr lang="en-IN" sz="2000">
              <a:solidFill>
                <a:schemeClr val="bg1"/>
              </a:solidFill>
            </a:endParaRPr>
          </a:p>
          <a:p>
            <a:endParaRPr lang="en-IN" sz="2000">
              <a:solidFill>
                <a:schemeClr val="bg1"/>
              </a:solidFill>
            </a:endParaRPr>
          </a:p>
        </p:txBody>
      </p:sp>
    </p:spTree>
    <p:extLst>
      <p:ext uri="{BB962C8B-B14F-4D97-AF65-F5344CB8AC3E}">
        <p14:creationId xmlns:p14="http://schemas.microsoft.com/office/powerpoint/2010/main" val="90068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6612CE-F570-4904-8CD9-0F865CAE0BB2}"/>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IN" sz="2800">
                <a:solidFill>
                  <a:schemeClr val="bg1"/>
                </a:solidFill>
              </a:rPr>
              <a:t>Apache Kafka</a:t>
            </a:r>
          </a:p>
        </p:txBody>
      </p:sp>
      <p:sp>
        <p:nvSpPr>
          <p:cNvPr id="10" name="Content Placeholder 9">
            <a:extLst>
              <a:ext uri="{FF2B5EF4-FFF2-40B4-BE49-F238E27FC236}">
                <a16:creationId xmlns:a16="http://schemas.microsoft.com/office/drawing/2014/main" id="{E338C049-AE61-4CDC-8BAA-42C83A069B7F}"/>
              </a:ext>
            </a:extLst>
          </p:cNvPr>
          <p:cNvSpPr>
            <a:spLocks noGrp="1"/>
          </p:cNvSpPr>
          <p:nvPr>
            <p:ph idx="1"/>
          </p:nvPr>
        </p:nvSpPr>
        <p:spPr>
          <a:xfrm>
            <a:off x="643468" y="2638044"/>
            <a:ext cx="3363974" cy="3415622"/>
          </a:xfrm>
        </p:spPr>
        <p:txBody>
          <a:bodyPr>
            <a:normAutofit/>
          </a:bodyPr>
          <a:lstStyle/>
          <a:p>
            <a:endParaRPr lang="en-US" sz="2000">
              <a:solidFill>
                <a:schemeClr val="bg1"/>
              </a:solidFill>
            </a:endParaRPr>
          </a:p>
        </p:txBody>
      </p:sp>
      <p:pic>
        <p:nvPicPr>
          <p:cNvPr id="8" name="Content Placeholder 4">
            <a:extLst>
              <a:ext uri="{FF2B5EF4-FFF2-40B4-BE49-F238E27FC236}">
                <a16:creationId xmlns:a16="http://schemas.microsoft.com/office/drawing/2014/main" id="{97424EC9-D903-4065-9190-97235967DA0A}"/>
              </a:ext>
            </a:extLst>
          </p:cNvPr>
          <p:cNvPicPr>
            <a:picLocks noChangeAspect="1"/>
          </p:cNvPicPr>
          <p:nvPr/>
        </p:nvPicPr>
        <p:blipFill>
          <a:blip r:embed="rId2"/>
          <a:stretch>
            <a:fillRect/>
          </a:stretch>
        </p:blipFill>
        <p:spPr>
          <a:xfrm>
            <a:off x="5297763" y="1817128"/>
            <a:ext cx="6250769" cy="3062877"/>
          </a:xfrm>
          <a:prstGeom prst="rect">
            <a:avLst/>
          </a:prstGeom>
        </p:spPr>
      </p:pic>
    </p:spTree>
    <p:extLst>
      <p:ext uri="{BB962C8B-B14F-4D97-AF65-F5344CB8AC3E}">
        <p14:creationId xmlns:p14="http://schemas.microsoft.com/office/powerpoint/2010/main" val="2277179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E91CA-8EEB-41FA-B38B-22CB300740D2}"/>
              </a:ext>
            </a:extLst>
          </p:cNvPr>
          <p:cNvSpPr>
            <a:spLocks noGrp="1"/>
          </p:cNvSpPr>
          <p:nvPr>
            <p:ph type="title"/>
          </p:nvPr>
        </p:nvSpPr>
        <p:spPr>
          <a:xfrm>
            <a:off x="838200" y="365125"/>
            <a:ext cx="10515600" cy="1325563"/>
          </a:xfrm>
        </p:spPr>
        <p:txBody>
          <a:bodyPr>
            <a:normAutofit/>
          </a:bodyPr>
          <a:lstStyle/>
          <a:p>
            <a:endParaRPr lang="en-IN"/>
          </a:p>
        </p:txBody>
      </p:sp>
      <p:graphicFrame>
        <p:nvGraphicFramePr>
          <p:cNvPr id="7" name="Content Placeholder 2">
            <a:extLst>
              <a:ext uri="{FF2B5EF4-FFF2-40B4-BE49-F238E27FC236}">
                <a16:creationId xmlns:a16="http://schemas.microsoft.com/office/drawing/2014/main" id="{88FD12AC-3949-43A3-BA88-F7CBA09F2F18}"/>
              </a:ext>
            </a:extLst>
          </p:cNvPr>
          <p:cNvGraphicFramePr>
            <a:graphicFrameLocks noGrp="1"/>
          </p:cNvGraphicFramePr>
          <p:nvPr>
            <p:ph idx="1"/>
            <p:extLst>
              <p:ext uri="{D42A27DB-BD31-4B8C-83A1-F6EECF244321}">
                <p14:modId xmlns:p14="http://schemas.microsoft.com/office/powerpoint/2010/main" val="41570468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899639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74B843A-366A-4564-BCCE-40AD2BFE9232}"/>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6000" kern="1200">
                <a:solidFill>
                  <a:schemeClr val="tx1"/>
                </a:solidFill>
                <a:latin typeface="+mj-lt"/>
                <a:ea typeface="+mj-ea"/>
                <a:cs typeface="+mj-cs"/>
              </a:rPr>
              <a:t>Consumer group:</a:t>
            </a:r>
          </a:p>
        </p:txBody>
      </p:sp>
      <p:sp>
        <p:nvSpPr>
          <p:cNvPr id="3" name="Content Placeholder 2">
            <a:extLst>
              <a:ext uri="{FF2B5EF4-FFF2-40B4-BE49-F238E27FC236}">
                <a16:creationId xmlns:a16="http://schemas.microsoft.com/office/drawing/2014/main" id="{8866611C-87A1-44A1-A629-FE63BE39E7D0}"/>
              </a:ext>
            </a:extLst>
          </p:cNvPr>
          <p:cNvSpPr>
            <a:spLocks noGrp="1"/>
          </p:cNvSpPr>
          <p:nvPr>
            <p:ph idx="1"/>
          </p:nvPr>
        </p:nvSpPr>
        <p:spPr>
          <a:xfrm>
            <a:off x="7961258" y="4525347"/>
            <a:ext cx="3258675" cy="1737360"/>
          </a:xfrm>
        </p:spPr>
        <p:txBody>
          <a:bodyPr vert="horz" lIns="91440" tIns="45720" rIns="91440" bIns="45720" rtlCol="0" anchor="ctr">
            <a:normAutofit/>
          </a:bodyPr>
          <a:lstStyle/>
          <a:p>
            <a:pPr marL="0" indent="0">
              <a:buNone/>
            </a:pPr>
            <a:r>
              <a:rPr lang="en-US" sz="2400" kern="1200">
                <a:solidFill>
                  <a:schemeClr val="tx1"/>
                </a:solidFill>
                <a:latin typeface="+mn-lt"/>
                <a:ea typeface="+mn-ea"/>
                <a:cs typeface="+mn-cs"/>
              </a:rPr>
              <a:t>What is a consumer group?</a:t>
            </a:r>
          </a:p>
        </p:txBody>
      </p:sp>
      <p:sp>
        <p:nvSpPr>
          <p:cNvPr id="19" name="Oval 18">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0">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2">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7" name="Straight Connector 2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944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66979A-EC69-495A-BD35-534ACA448CB4}"/>
              </a:ext>
            </a:extLst>
          </p:cNvPr>
          <p:cNvSpPr>
            <a:spLocks noGrp="1"/>
          </p:cNvSpPr>
          <p:nvPr>
            <p:ph type="title"/>
          </p:nvPr>
        </p:nvSpPr>
        <p:spPr>
          <a:xfrm>
            <a:off x="833002" y="365125"/>
            <a:ext cx="10520702" cy="1325563"/>
          </a:xfrm>
        </p:spPr>
        <p:txBody>
          <a:bodyPr>
            <a:normAutofit/>
          </a:bodyPr>
          <a:lstStyle/>
          <a:p>
            <a:endParaRPr lang="en-IN" dirty="0">
              <a:solidFill>
                <a:srgbClr val="FFFFFF"/>
              </a:solidFill>
            </a:endParaRPr>
          </a:p>
        </p:txBody>
      </p:sp>
      <p:sp>
        <p:nvSpPr>
          <p:cNvPr id="3" name="Content Placeholder 2">
            <a:extLst>
              <a:ext uri="{FF2B5EF4-FFF2-40B4-BE49-F238E27FC236}">
                <a16:creationId xmlns:a16="http://schemas.microsoft.com/office/drawing/2014/main" id="{609CB1CC-2F97-46A3-A97A-84D3B227A9E0}"/>
              </a:ext>
            </a:extLst>
          </p:cNvPr>
          <p:cNvSpPr>
            <a:spLocks noGrp="1"/>
          </p:cNvSpPr>
          <p:nvPr>
            <p:ph idx="1"/>
          </p:nvPr>
        </p:nvSpPr>
        <p:spPr>
          <a:xfrm>
            <a:off x="838201" y="2022601"/>
            <a:ext cx="10515598" cy="4154361"/>
          </a:xfrm>
        </p:spPr>
        <p:txBody>
          <a:bodyPr>
            <a:normAutofit/>
          </a:bodyPr>
          <a:lstStyle/>
          <a:p>
            <a:r>
              <a:rPr lang="en-IN" sz="2000">
                <a:solidFill>
                  <a:srgbClr val="FFFFFF"/>
                </a:solidFill>
              </a:rPr>
              <a:t>A group of consumers acting as a single logic unit.</a:t>
            </a:r>
          </a:p>
        </p:txBody>
      </p:sp>
    </p:spTree>
    <p:extLst>
      <p:ext uri="{BB962C8B-B14F-4D97-AF65-F5344CB8AC3E}">
        <p14:creationId xmlns:p14="http://schemas.microsoft.com/office/powerpoint/2010/main" val="1824186456"/>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18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B6AA377-1866-4653-A499-00AB9AEB6D41}"/>
              </a:ext>
            </a:extLst>
          </p:cNvPr>
          <p:cNvPicPr>
            <a:picLocks noGrp="1" noChangeAspect="1"/>
          </p:cNvPicPr>
          <p:nvPr>
            <p:ph idx="1"/>
          </p:nvPr>
        </p:nvPicPr>
        <p:blipFill>
          <a:blip r:embed="rId2"/>
          <a:stretch>
            <a:fillRect/>
          </a:stretch>
        </p:blipFill>
        <p:spPr>
          <a:xfrm>
            <a:off x="643467" y="1002622"/>
            <a:ext cx="10905066" cy="4852755"/>
          </a:xfrm>
          <a:prstGeom prst="rect">
            <a:avLst/>
          </a:prstGeom>
        </p:spPr>
      </p:pic>
    </p:spTree>
    <p:extLst>
      <p:ext uri="{BB962C8B-B14F-4D97-AF65-F5344CB8AC3E}">
        <p14:creationId xmlns:p14="http://schemas.microsoft.com/office/powerpoint/2010/main" val="2383670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CECBE52-3C6B-47EE-8D22-21D60B216DCB}"/>
              </a:ext>
            </a:extLst>
          </p:cNvPr>
          <p:cNvPicPr>
            <a:picLocks noGrp="1" noChangeAspect="1"/>
          </p:cNvPicPr>
          <p:nvPr>
            <p:ph idx="1"/>
          </p:nvPr>
        </p:nvPicPr>
        <p:blipFill>
          <a:blip r:embed="rId2"/>
          <a:stretch>
            <a:fillRect/>
          </a:stretch>
        </p:blipFill>
        <p:spPr>
          <a:xfrm>
            <a:off x="643467" y="988992"/>
            <a:ext cx="10905066" cy="4880016"/>
          </a:xfrm>
          <a:prstGeom prst="rect">
            <a:avLst/>
          </a:prstGeom>
        </p:spPr>
      </p:pic>
    </p:spTree>
    <p:extLst>
      <p:ext uri="{BB962C8B-B14F-4D97-AF65-F5344CB8AC3E}">
        <p14:creationId xmlns:p14="http://schemas.microsoft.com/office/powerpoint/2010/main" val="68415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2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F953E5A-80CD-4580-90E8-0EDCB683723E}"/>
              </a:ext>
            </a:extLst>
          </p:cNvPr>
          <p:cNvPicPr>
            <a:picLocks noGrp="1" noChangeAspect="1"/>
          </p:cNvPicPr>
          <p:nvPr>
            <p:ph idx="1"/>
          </p:nvPr>
        </p:nvPicPr>
        <p:blipFill>
          <a:blip r:embed="rId2"/>
          <a:stretch>
            <a:fillRect/>
          </a:stretch>
        </p:blipFill>
        <p:spPr>
          <a:xfrm>
            <a:off x="643467" y="1043516"/>
            <a:ext cx="10905066" cy="4770967"/>
          </a:xfrm>
          <a:prstGeom prst="rect">
            <a:avLst/>
          </a:prstGeom>
        </p:spPr>
      </p:pic>
    </p:spTree>
    <p:extLst>
      <p:ext uri="{BB962C8B-B14F-4D97-AF65-F5344CB8AC3E}">
        <p14:creationId xmlns:p14="http://schemas.microsoft.com/office/powerpoint/2010/main" val="1277734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FEF8A-0132-4385-832E-D39CAB29F9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D54A8E-16C4-45A9-ADBE-D3567DA7F6B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9353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C48AB-317A-4C00-996C-BEFCC1F96B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3AC239-E340-4CE9-9E32-F494CB87AA1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02255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5A1E-1136-4DC0-B4F4-BC97A753D3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4BF4A7-5E2A-4D0F-A2C8-D4D86BF0FF7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90777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369-8446-4733-AB09-4E5E1C274B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0F2BA2-1D7C-4A8E-84D2-59AC1CEBCF9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77462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D9C50A-3D39-46CE-BFED-8DF1BE21FEB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endParaRPr lang="en-US" sz="26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87CB5099-4454-41FB-8AF7-BFCB4B95402E}"/>
              </a:ext>
            </a:extLst>
          </p:cNvPr>
          <p:cNvPicPr>
            <a:picLocks noGrp="1" noChangeAspect="1"/>
          </p:cNvPicPr>
          <p:nvPr>
            <p:ph idx="1"/>
          </p:nvPr>
        </p:nvPicPr>
        <p:blipFill>
          <a:blip r:embed="rId2"/>
          <a:stretch>
            <a:fillRect/>
          </a:stretch>
        </p:blipFill>
        <p:spPr>
          <a:xfrm>
            <a:off x="4038600" y="1297802"/>
            <a:ext cx="7188199" cy="4259007"/>
          </a:xfrm>
          <a:prstGeom prst="rect">
            <a:avLst/>
          </a:prstGeom>
        </p:spPr>
      </p:pic>
    </p:spTree>
    <p:extLst>
      <p:ext uri="{BB962C8B-B14F-4D97-AF65-F5344CB8AC3E}">
        <p14:creationId xmlns:p14="http://schemas.microsoft.com/office/powerpoint/2010/main" val="888127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9984-CAC6-4033-8E85-BD43CFAB57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B8B6FF-C825-4B13-90FE-1A2E88B0F39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54769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4389-C88D-4175-8DA3-230AAF3D84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479A21-F6EB-4C33-998E-98131285075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80390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B5AB-CC60-4C53-82DD-F1CAD37814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42E3FC-8FC1-45F7-889C-7098F988E1C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05844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D182-E238-4B84-8885-93A58DE92E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122706-C70E-43D8-9C75-6084C5FCE11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6274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0994A6-4B67-4C51-8C7C-84C8BC8FD80C}"/>
              </a:ext>
            </a:extLst>
          </p:cNvPr>
          <p:cNvSpPr>
            <a:spLocks noGrp="1"/>
          </p:cNvSpPr>
          <p:nvPr>
            <p:ph type="title"/>
          </p:nvPr>
        </p:nvSpPr>
        <p:spPr>
          <a:xfrm>
            <a:off x="833002" y="365125"/>
            <a:ext cx="10520702" cy="1325563"/>
          </a:xfrm>
        </p:spPr>
        <p:txBody>
          <a:bodyPr>
            <a:normAutofit/>
          </a:bodyPr>
          <a:lstStyle/>
          <a:p>
            <a:endParaRPr lang="en-IN">
              <a:solidFill>
                <a:srgbClr val="FFFFFF"/>
              </a:solidFill>
            </a:endParaRPr>
          </a:p>
        </p:txBody>
      </p:sp>
      <p:sp>
        <p:nvSpPr>
          <p:cNvPr id="3" name="Content Placeholder 2">
            <a:extLst>
              <a:ext uri="{FF2B5EF4-FFF2-40B4-BE49-F238E27FC236}">
                <a16:creationId xmlns:a16="http://schemas.microsoft.com/office/drawing/2014/main" id="{D19B1BAB-0467-4334-8E76-B8A3002076B3}"/>
              </a:ext>
            </a:extLst>
          </p:cNvPr>
          <p:cNvSpPr>
            <a:spLocks noGrp="1"/>
          </p:cNvSpPr>
          <p:nvPr>
            <p:ph idx="1"/>
          </p:nvPr>
        </p:nvSpPr>
        <p:spPr>
          <a:xfrm>
            <a:off x="838201" y="2022601"/>
            <a:ext cx="10515598" cy="4154361"/>
          </a:xfrm>
        </p:spPr>
        <p:txBody>
          <a:bodyPr>
            <a:normAutofit/>
          </a:bodyPr>
          <a:lstStyle/>
          <a:p>
            <a:pPr>
              <a:buFont typeface="Wingdings" panose="05000000000000000000" pitchFamily="2" charset="2"/>
              <a:buChar char="q"/>
            </a:pPr>
            <a:r>
              <a:rPr lang="en-IN" sz="2000" dirty="0">
                <a:solidFill>
                  <a:srgbClr val="FFFFFF"/>
                </a:solidFill>
              </a:rPr>
              <a:t>Producer applications sends requests to Kafka cluster</a:t>
            </a:r>
          </a:p>
          <a:p>
            <a:pPr>
              <a:buFont typeface="Wingdings" panose="05000000000000000000" pitchFamily="2" charset="2"/>
              <a:buChar char="q"/>
            </a:pPr>
            <a:r>
              <a:rPr lang="en-IN" sz="2000" dirty="0">
                <a:solidFill>
                  <a:srgbClr val="FFFFFF"/>
                </a:solidFill>
              </a:rPr>
              <a:t>Kafka cluster is nothing but a group of brokers running on different systems(computers)</a:t>
            </a:r>
          </a:p>
          <a:p>
            <a:pPr>
              <a:buFont typeface="Wingdings" panose="05000000000000000000" pitchFamily="2" charset="2"/>
              <a:buChar char="q"/>
            </a:pPr>
            <a:r>
              <a:rPr lang="en-IN" sz="2000" dirty="0">
                <a:solidFill>
                  <a:srgbClr val="FFFFFF"/>
                </a:solidFill>
              </a:rPr>
              <a:t>Brokers take producer message records and store it in Kafka message log</a:t>
            </a:r>
          </a:p>
          <a:p>
            <a:pPr>
              <a:buFont typeface="Wingdings" panose="05000000000000000000" pitchFamily="2" charset="2"/>
              <a:buChar char="q"/>
            </a:pPr>
            <a:r>
              <a:rPr lang="en-IN" sz="2000" dirty="0">
                <a:solidFill>
                  <a:srgbClr val="FFFFFF"/>
                </a:solidFill>
              </a:rPr>
              <a:t>Consumers read messages from Kafka cluster and process it and store it in HBase, Cassandra ,Hadoop or Mongo DB Or send it back to Kafka to others use it and update or modify.</a:t>
            </a:r>
          </a:p>
          <a:p>
            <a:pPr>
              <a:buFont typeface="Wingdings" panose="05000000000000000000" pitchFamily="2" charset="2"/>
              <a:buChar char="q"/>
            </a:pPr>
            <a:r>
              <a:rPr lang="en-IN" sz="2000" dirty="0">
                <a:solidFill>
                  <a:srgbClr val="FFFFFF"/>
                </a:solidFill>
              </a:rPr>
              <a:t>stream processors read continues stream of messages data from Kafka and process the data and send them back to Kafka or send them directly to other systems.</a:t>
            </a:r>
          </a:p>
          <a:p>
            <a:pPr>
              <a:buFont typeface="Wingdings" panose="05000000000000000000" pitchFamily="2" charset="2"/>
              <a:buChar char="q"/>
            </a:pPr>
            <a:endParaRPr lang="en-IN" sz="2000" dirty="0">
              <a:solidFill>
                <a:srgbClr val="FFFFFF"/>
              </a:solidFill>
            </a:endParaRPr>
          </a:p>
          <a:p>
            <a:pPr>
              <a:buFont typeface="Wingdings" panose="05000000000000000000" pitchFamily="2" charset="2"/>
              <a:buChar char="q"/>
            </a:pPr>
            <a:endParaRPr lang="en-IN" sz="2000" dirty="0">
              <a:solidFill>
                <a:srgbClr val="FFFFFF"/>
              </a:solidFill>
            </a:endParaRPr>
          </a:p>
          <a:p>
            <a:pPr>
              <a:buFont typeface="Wingdings" panose="05000000000000000000" pitchFamily="2" charset="2"/>
              <a:buChar char="q"/>
            </a:pPr>
            <a:endParaRPr lang="en-IN" sz="2000" dirty="0">
              <a:solidFill>
                <a:srgbClr val="FFFFFF"/>
              </a:solidFill>
            </a:endParaRPr>
          </a:p>
        </p:txBody>
      </p:sp>
    </p:spTree>
    <p:extLst>
      <p:ext uri="{BB962C8B-B14F-4D97-AF65-F5344CB8AC3E}">
        <p14:creationId xmlns:p14="http://schemas.microsoft.com/office/powerpoint/2010/main" val="175301180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1B95B49-F94F-4DFC-8D97-4E437E78E932}"/>
              </a:ext>
            </a:extLst>
          </p:cNvPr>
          <p:cNvPicPr>
            <a:picLocks noChangeAspect="1"/>
          </p:cNvPicPr>
          <p:nvPr/>
        </p:nvPicPr>
        <p:blipFill>
          <a:blip r:embed="rId2"/>
          <a:stretch>
            <a:fillRect/>
          </a:stretch>
        </p:blipFill>
        <p:spPr>
          <a:xfrm>
            <a:off x="5203767" y="1984809"/>
            <a:ext cx="6542117" cy="2731333"/>
          </a:xfrm>
          <a:prstGeom prst="rect">
            <a:avLst/>
          </a:prstGeom>
        </p:spPr>
      </p:pic>
      <p:sp>
        <p:nvSpPr>
          <p:cNvPr id="2" name="Title 1">
            <a:extLst>
              <a:ext uri="{FF2B5EF4-FFF2-40B4-BE49-F238E27FC236}">
                <a16:creationId xmlns:a16="http://schemas.microsoft.com/office/drawing/2014/main" id="{C8DCD83B-E749-447F-8A7B-488444DE6507}"/>
              </a:ext>
            </a:extLst>
          </p:cNvPr>
          <p:cNvSpPr>
            <a:spLocks noGrp="1"/>
          </p:cNvSpPr>
          <p:nvPr>
            <p:ph type="title"/>
          </p:nvPr>
        </p:nvSpPr>
        <p:spPr>
          <a:xfrm>
            <a:off x="321733" y="981091"/>
            <a:ext cx="4092951" cy="1624457"/>
          </a:xfrm>
        </p:spPr>
        <p:txBody>
          <a:bodyPr>
            <a:normAutofit/>
          </a:bodyPr>
          <a:lstStyle/>
          <a:p>
            <a:endParaRPr lang="en-IN" sz="3600">
              <a:solidFill>
                <a:schemeClr val="bg1"/>
              </a:solidFill>
            </a:endParaRPr>
          </a:p>
        </p:txBody>
      </p:sp>
      <p:sp>
        <p:nvSpPr>
          <p:cNvPr id="3" name="Content Placeholder 2">
            <a:extLst>
              <a:ext uri="{FF2B5EF4-FFF2-40B4-BE49-F238E27FC236}">
                <a16:creationId xmlns:a16="http://schemas.microsoft.com/office/drawing/2014/main" id="{1CC340A4-7860-4CAC-A6DB-EC63BF8A7C65}"/>
              </a:ext>
            </a:extLst>
          </p:cNvPr>
          <p:cNvSpPr>
            <a:spLocks noGrp="1"/>
          </p:cNvSpPr>
          <p:nvPr>
            <p:ph idx="1"/>
          </p:nvPr>
        </p:nvSpPr>
        <p:spPr>
          <a:xfrm>
            <a:off x="321733" y="2834809"/>
            <a:ext cx="4092951" cy="3042099"/>
          </a:xfrm>
        </p:spPr>
        <p:txBody>
          <a:bodyPr anchor="t">
            <a:normAutofit/>
          </a:bodyPr>
          <a:lstStyle/>
          <a:p>
            <a:pPr>
              <a:buFont typeface="Wingdings" panose="05000000000000000000" pitchFamily="2" charset="2"/>
              <a:buChar char="q"/>
            </a:pPr>
            <a:r>
              <a:rPr lang="en-IN" sz="2000">
                <a:solidFill>
                  <a:schemeClr val="bg1"/>
                </a:solidFill>
              </a:rPr>
              <a:t>Connectors are powerful feature of Kafka and used to export data from database or other systems and put it in Kafka or import data from Kafka and send it to database or other systems.</a:t>
            </a:r>
          </a:p>
          <a:p>
            <a:pPr>
              <a:buFont typeface="Wingdings" panose="05000000000000000000" pitchFamily="2" charset="2"/>
              <a:buChar char="q"/>
            </a:pPr>
            <a:endParaRPr lang="en-IN" sz="2000">
              <a:solidFill>
                <a:schemeClr val="bg1"/>
              </a:solidFill>
            </a:endParaRPr>
          </a:p>
        </p:txBody>
      </p:sp>
    </p:spTree>
    <p:extLst>
      <p:ext uri="{BB962C8B-B14F-4D97-AF65-F5344CB8AC3E}">
        <p14:creationId xmlns:p14="http://schemas.microsoft.com/office/powerpoint/2010/main" val="328169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B5B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7530A8B-3A98-45FC-9108-805FF5D06D5B}"/>
              </a:ext>
            </a:extLst>
          </p:cNvPr>
          <p:cNvPicPr>
            <a:picLocks noGrp="1" noChangeAspect="1"/>
          </p:cNvPicPr>
          <p:nvPr>
            <p:ph idx="1"/>
          </p:nvPr>
        </p:nvPicPr>
        <p:blipFill>
          <a:blip r:embed="rId2"/>
          <a:stretch>
            <a:fillRect/>
          </a:stretch>
        </p:blipFill>
        <p:spPr>
          <a:xfrm>
            <a:off x="643467" y="866310"/>
            <a:ext cx="10905066" cy="5125380"/>
          </a:xfrm>
          <a:prstGeom prst="rect">
            <a:avLst/>
          </a:prstGeom>
        </p:spPr>
      </p:pic>
    </p:spTree>
    <p:extLst>
      <p:ext uri="{BB962C8B-B14F-4D97-AF65-F5344CB8AC3E}">
        <p14:creationId xmlns:p14="http://schemas.microsoft.com/office/powerpoint/2010/main" val="3253312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0605F53-1A6C-4667-8208-C8984D2A0677}"/>
              </a:ext>
            </a:extLst>
          </p:cNvPr>
          <p:cNvPicPr>
            <a:picLocks noGrp="1" noChangeAspect="1"/>
          </p:cNvPicPr>
          <p:nvPr>
            <p:ph idx="1"/>
          </p:nvPr>
        </p:nvPicPr>
        <p:blipFill>
          <a:blip r:embed="rId2"/>
          <a:stretch>
            <a:fillRect/>
          </a:stretch>
        </p:blipFill>
        <p:spPr>
          <a:xfrm>
            <a:off x="643467" y="975361"/>
            <a:ext cx="10905066" cy="4907278"/>
          </a:xfrm>
          <a:prstGeom prst="rect">
            <a:avLst/>
          </a:prstGeom>
        </p:spPr>
      </p:pic>
    </p:spTree>
    <p:extLst>
      <p:ext uri="{BB962C8B-B14F-4D97-AF65-F5344CB8AC3E}">
        <p14:creationId xmlns:p14="http://schemas.microsoft.com/office/powerpoint/2010/main" val="67395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C2CD5F-8331-4B3C-90C0-3C1C224F483E}"/>
              </a:ext>
            </a:extLst>
          </p:cNvPr>
          <p:cNvSpPr>
            <a:spLocks noGrp="1"/>
          </p:cNvSpPr>
          <p:nvPr>
            <p:ph type="title"/>
          </p:nvPr>
        </p:nvSpPr>
        <p:spPr>
          <a:xfrm>
            <a:off x="833002" y="365125"/>
            <a:ext cx="10520702" cy="1325563"/>
          </a:xfrm>
        </p:spPr>
        <p:txBody>
          <a:bodyPr>
            <a:normAutofit/>
          </a:bodyPr>
          <a:lstStyle/>
          <a:p>
            <a:endParaRPr lang="en-IN">
              <a:solidFill>
                <a:srgbClr val="FFFFFF"/>
              </a:solidFill>
            </a:endParaRPr>
          </a:p>
        </p:txBody>
      </p:sp>
      <p:sp>
        <p:nvSpPr>
          <p:cNvPr id="3" name="Content Placeholder 2">
            <a:extLst>
              <a:ext uri="{FF2B5EF4-FFF2-40B4-BE49-F238E27FC236}">
                <a16:creationId xmlns:a16="http://schemas.microsoft.com/office/drawing/2014/main" id="{5CDE8ED7-E94E-46DC-8905-D388E46CF720}"/>
              </a:ext>
            </a:extLst>
          </p:cNvPr>
          <p:cNvSpPr>
            <a:spLocks noGrp="1"/>
          </p:cNvSpPr>
          <p:nvPr>
            <p:ph idx="1"/>
          </p:nvPr>
        </p:nvSpPr>
        <p:spPr>
          <a:xfrm>
            <a:off x="838201" y="2022601"/>
            <a:ext cx="10515598" cy="4154361"/>
          </a:xfrm>
        </p:spPr>
        <p:txBody>
          <a:bodyPr>
            <a:normAutofit/>
          </a:bodyPr>
          <a:lstStyle/>
          <a:p>
            <a:r>
              <a:rPr lang="en-IN" sz="2000">
                <a:solidFill>
                  <a:srgbClr val="FFFFFF"/>
                </a:solidFill>
              </a:rPr>
              <a:t>Kafka server is nothing but Broker to exchange data between producer applications and consumer applications.</a:t>
            </a:r>
          </a:p>
          <a:p>
            <a:pPr>
              <a:buFont typeface="Wingdings" panose="05000000000000000000" pitchFamily="2" charset="2"/>
              <a:buChar char="v"/>
            </a:pPr>
            <a:r>
              <a:rPr lang="en-IN" sz="2000" b="1">
                <a:solidFill>
                  <a:srgbClr val="FFFFFF"/>
                </a:solidFill>
              </a:rPr>
              <a:t>What is a cluster?</a:t>
            </a:r>
          </a:p>
          <a:p>
            <a:r>
              <a:rPr lang="en-IN" sz="2000">
                <a:solidFill>
                  <a:srgbClr val="FFFFFF"/>
                </a:solidFill>
              </a:rPr>
              <a:t>Cluster is a group of computers sharing workload for a common purpose.</a:t>
            </a:r>
          </a:p>
          <a:p>
            <a:r>
              <a:rPr lang="en-IN" sz="2000">
                <a:solidFill>
                  <a:srgbClr val="FFFFFF"/>
                </a:solidFill>
              </a:rPr>
              <a:t>Each computer is executing one broker.</a:t>
            </a:r>
          </a:p>
          <a:p>
            <a:endParaRPr lang="en-IN" sz="2000">
              <a:solidFill>
                <a:srgbClr val="FFFFFF"/>
              </a:solidFill>
            </a:endParaRPr>
          </a:p>
          <a:p>
            <a:endParaRPr lang="en-IN" sz="2000">
              <a:solidFill>
                <a:srgbClr val="FFFFFF"/>
              </a:solidFill>
            </a:endParaRPr>
          </a:p>
        </p:txBody>
      </p:sp>
    </p:spTree>
    <p:extLst>
      <p:ext uri="{BB962C8B-B14F-4D97-AF65-F5344CB8AC3E}">
        <p14:creationId xmlns:p14="http://schemas.microsoft.com/office/powerpoint/2010/main" val="20478483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A1F0DC17-87A7-44C0-9ADC-DCF90EB7E51F}"/>
              </a:ext>
            </a:extLst>
          </p:cNvPr>
          <p:cNvPicPr>
            <a:picLocks noGrp="1" noChangeAspect="1"/>
          </p:cNvPicPr>
          <p:nvPr>
            <p:ph idx="1"/>
          </p:nvPr>
        </p:nvPicPr>
        <p:blipFill>
          <a:blip r:embed="rId2"/>
          <a:stretch>
            <a:fillRect/>
          </a:stretch>
        </p:blipFill>
        <p:spPr>
          <a:xfrm>
            <a:off x="643467" y="934467"/>
            <a:ext cx="10905066" cy="4989066"/>
          </a:xfrm>
          <a:prstGeom prst="rect">
            <a:avLst/>
          </a:prstGeom>
        </p:spPr>
      </p:pic>
    </p:spTree>
    <p:extLst>
      <p:ext uri="{BB962C8B-B14F-4D97-AF65-F5344CB8AC3E}">
        <p14:creationId xmlns:p14="http://schemas.microsoft.com/office/powerpoint/2010/main" val="269481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453</Words>
  <Application>Microsoft Office PowerPoint</Application>
  <PresentationFormat>Widescreen</PresentationFormat>
  <Paragraphs>44</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Wingdings</vt:lpstr>
      <vt:lpstr>Office Theme</vt:lpstr>
      <vt:lpstr>Apache Kafka</vt:lpstr>
      <vt:lpstr>Apache Kafka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vt:lpstr>
      <vt:lpstr>PowerPoint Presentation</vt:lpstr>
      <vt:lpstr>PowerPoint Presentation</vt:lpstr>
      <vt:lpstr>PowerPoint Presentation</vt:lpstr>
      <vt:lpstr>What is a topic?</vt:lpstr>
      <vt:lpstr>What is a patriation?</vt:lpstr>
      <vt:lpstr>PowerPoint Presentation</vt:lpstr>
      <vt:lpstr>PowerPoint Presentation</vt:lpstr>
      <vt:lpstr>PowerPoint Presentation</vt:lpstr>
      <vt:lpstr>Offset</vt:lpstr>
      <vt:lpstr>PowerPoint Presentation</vt:lpstr>
      <vt:lpstr>Consumer group: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dc:title>
  <dc:creator>Rajasekhar Reddy</dc:creator>
  <cp:lastModifiedBy>Rajasekhar Reddy</cp:lastModifiedBy>
  <cp:revision>71</cp:revision>
  <dcterms:created xsi:type="dcterms:W3CDTF">2018-06-17T14:39:11Z</dcterms:created>
  <dcterms:modified xsi:type="dcterms:W3CDTF">2018-06-17T16:37:26Z</dcterms:modified>
</cp:coreProperties>
</file>