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F7FB-E220-47CC-9A14-5715F1662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8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C56C8-AB7A-45F7-8E71-E03E156F7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47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46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10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2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76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12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20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3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59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26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5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5B5D-5058-4943-AA30-83D6FA83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6290-51B3-4D75-BCC0-FA74135C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59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8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0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9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5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9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1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6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081-8595-489D-9C0C-FEB2BB8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4D-F25E-4DEF-A701-4E4E2BA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37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3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Java 8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Streams</dc:title>
  <dc:creator>Rajasekhar Reddy</dc:creator>
  <cp:lastModifiedBy>Rajasekhar Reddy</cp:lastModifiedBy>
  <cp:revision>1</cp:revision>
  <dcterms:created xsi:type="dcterms:W3CDTF">2018-06-16T14:31:32Z</dcterms:created>
  <dcterms:modified xsi:type="dcterms:W3CDTF">2018-06-16T14:34:36Z</dcterms:modified>
</cp:coreProperties>
</file>