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22867C9-AC42-4DFF-B82B-E78F005A50F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DEE71-29DB-48FE-B183-ED852BBAF4C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22867C9-AC42-4DFF-B82B-E78F005A50F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DEE71-29DB-48FE-B183-ED852BBAF4C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22867C9-AC42-4DFF-B82B-E78F005A50F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DEE71-29DB-48FE-B183-ED852BBAF4C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22867C9-AC42-4DFF-B82B-E78F005A50F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DEE71-29DB-48FE-B183-ED852BBAF4C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522867C9-AC42-4DFF-B82B-E78F005A50F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ADEE71-29DB-48FE-B183-ED852BBAF4C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22867C9-AC42-4DFF-B82B-E78F005A50F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ADEE71-29DB-48FE-B183-ED852BBAF4C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22867C9-AC42-4DFF-B82B-E78F005A50F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ADEE71-29DB-48FE-B183-ED852BBAF4C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22867C9-AC42-4DFF-B82B-E78F005A50F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ADEE71-29DB-48FE-B183-ED852BBAF4C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867C9-AC42-4DFF-B82B-E78F005A50F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ADEE71-29DB-48FE-B183-ED852BBAF4C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22867C9-AC42-4DFF-B82B-E78F005A50F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ADEE71-29DB-48FE-B183-ED852BBAF4C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22867C9-AC42-4DFF-B82B-E78F005A50F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ADEE71-29DB-48FE-B183-ED852BBAF4C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867C9-AC42-4DFF-B82B-E78F005A50F5}"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DEE71-29DB-48FE-B183-ED852BBAF4C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nodejs.org/api/"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11895"/>
            <a:ext cx="9144000" cy="1098067"/>
          </a:xfrm>
        </p:spPr>
        <p:txBody>
          <a:bodyPr/>
          <a:lstStyle/>
          <a:p>
            <a:r>
              <a:rPr lang="en-IN" b="1" dirty="0"/>
              <a:t>Node JS</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Node JS?</a:t>
            </a:r>
            <a:endParaRPr lang="en-IN" dirty="0"/>
          </a:p>
        </p:txBody>
      </p:sp>
      <p:sp>
        <p:nvSpPr>
          <p:cNvPr id="3" name="Content Placeholder 2"/>
          <p:cNvSpPr>
            <a:spLocks noGrp="1"/>
          </p:cNvSpPr>
          <p:nvPr>
            <p:ph idx="1"/>
          </p:nvPr>
        </p:nvSpPr>
        <p:spPr/>
        <p:txBody>
          <a:bodyPr/>
          <a:lstStyle/>
          <a:p>
            <a:r>
              <a:rPr lang="en-IN" dirty="0"/>
              <a:t>Node JS is a java script runtime that uses the V8 Engine.</a:t>
            </a:r>
            <a:endParaRPr lang="en-IN" dirty="0"/>
          </a:p>
          <a:p>
            <a:r>
              <a:rPr lang="en-IN" dirty="0"/>
              <a:t>V8 Engine is an open source JavaScript engine written in C++ that takes JavaScript code and compiles it to machine code, it used inside Node JS and it used inside chrome browser.</a:t>
            </a:r>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should I use Node JS?</a:t>
            </a:r>
            <a:endParaRPr lang="en-IN" dirty="0"/>
          </a:p>
        </p:txBody>
      </p:sp>
      <p:sp>
        <p:nvSpPr>
          <p:cNvPr id="3" name="Content Placeholder 2"/>
          <p:cNvSpPr>
            <a:spLocks noGrp="1"/>
          </p:cNvSpPr>
          <p:nvPr>
            <p:ph idx="1"/>
          </p:nvPr>
        </p:nvSpPr>
        <p:spPr/>
        <p:txBody>
          <a:bodyPr/>
          <a:lstStyle/>
          <a:p>
            <a:endParaRPr lang="en-IN" dirty="0"/>
          </a:p>
          <a:p>
            <a:endParaRPr lang="en-IN" dirty="0"/>
          </a:p>
          <a:p>
            <a:endParaRPr lang="en-IN" dirty="0"/>
          </a:p>
          <a:p>
            <a:endParaRPr lang="en-IN" dirty="0"/>
          </a:p>
        </p:txBody>
      </p:sp>
      <p:pic>
        <p:nvPicPr>
          <p:cNvPr id="4" name="Picture 3"/>
          <p:cNvPicPr>
            <a:picLocks noChangeAspect="1"/>
          </p:cNvPicPr>
          <p:nvPr/>
        </p:nvPicPr>
        <p:blipFill>
          <a:blip r:embed="rId1"/>
          <a:stretch>
            <a:fillRect/>
          </a:stretch>
        </p:blipFill>
        <p:spPr>
          <a:xfrm>
            <a:off x="987909" y="1784276"/>
            <a:ext cx="9553575" cy="5038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225287"/>
            <a:ext cx="11012557" cy="6520070"/>
          </a:xfrm>
        </p:spPr>
        <p:txBody>
          <a:bodyPr/>
          <a:lstStyle/>
          <a:p>
            <a:r>
              <a:rPr lang="en-IN" dirty="0"/>
              <a:t>Node JS uses an event-driven, non-blocking I/O model that makes it light weight and efficient.</a:t>
            </a:r>
            <a:endParaRPr lang="en-IN" dirty="0"/>
          </a:p>
          <a:p>
            <a:r>
              <a:rPr lang="en-IN" dirty="0"/>
              <a:t>Node is non blocking IO model that means not wait for response and for each request it will not create new thread ,it runs on single thread.so it is faster than blocking model.</a:t>
            </a:r>
            <a:endParaRPr lang="en-IN" dirty="0"/>
          </a:p>
          <a:p>
            <a:r>
              <a:rPr lang="en-IN" dirty="0"/>
              <a:t>In Blocking model as shown in the above diagram for each request it will create new thread.</a:t>
            </a:r>
            <a:endParaRPr lang="en-IN" dirty="0"/>
          </a:p>
          <a:p>
            <a:r>
              <a:rPr lang="en-IN" dirty="0"/>
              <a:t>In blocking model utilizing </a:t>
            </a:r>
            <a:r>
              <a:rPr lang="en-IN"/>
              <a:t>more CPU </a:t>
            </a:r>
            <a:r>
              <a:rPr lang="en-IN" dirty="0"/>
              <a:t>since it will create separate thread for each new request.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 in Node JS</a:t>
            </a:r>
            <a:endParaRPr lang="en-IN" dirty="0"/>
          </a:p>
        </p:txBody>
      </p:sp>
      <p:sp>
        <p:nvSpPr>
          <p:cNvPr id="3" name="Content Placeholder 2"/>
          <p:cNvSpPr>
            <a:spLocks noGrp="1"/>
          </p:cNvSpPr>
          <p:nvPr>
            <p:ph idx="1"/>
          </p:nvPr>
        </p:nvSpPr>
        <p:spPr/>
        <p:txBody>
          <a:bodyPr/>
          <a:lstStyle/>
          <a:p>
            <a:r>
              <a:rPr lang="en-IN" dirty="0"/>
              <a:t>Require: require function is used to load built in modules and third party modules.</a:t>
            </a:r>
            <a:endParaRPr lang="en-IN" dirty="0"/>
          </a:p>
          <a:p>
            <a:pPr marL="457200" lvl="1" indent="0">
              <a:buNone/>
            </a:pPr>
            <a:r>
              <a:rPr lang="en-IN" dirty="0"/>
              <a:t>  </a:t>
            </a:r>
            <a:r>
              <a:rPr lang="en-IN" dirty="0" err="1"/>
              <a:t>const</a:t>
            </a:r>
            <a:r>
              <a:rPr lang="en-IN" dirty="0"/>
              <a:t> fs = require(‘fs’);</a:t>
            </a:r>
            <a:r>
              <a:rPr lang="en-IN" dirty="0">
                <a:sym typeface="Wingdings" panose="05000000000000000000" pitchFamily="2" charset="2"/>
              </a:rPr>
              <a:t> loads file system module and store it in variable ‘fs’.</a:t>
            </a:r>
            <a:endParaRPr lang="en-IN" dirty="0"/>
          </a:p>
          <a:p>
            <a:pPr marL="457200" lvl="1" indent="0">
              <a:buNone/>
            </a:pPr>
            <a:r>
              <a:rPr lang="en-IN" dirty="0"/>
              <a:t>Option 1:	</a:t>
            </a:r>
            <a:r>
              <a:rPr lang="en-IN" dirty="0" err="1"/>
              <a:t>fs.appendFile</a:t>
            </a:r>
            <a:r>
              <a:rPr lang="en-IN" dirty="0"/>
              <a:t>(‘</a:t>
            </a:r>
            <a:r>
              <a:rPr lang="en-IN" dirty="0" err="1"/>
              <a:t>greetings.txt’,’Hello</a:t>
            </a:r>
            <a:r>
              <a:rPr lang="en-IN" dirty="0"/>
              <a:t> World’);	</a:t>
            </a:r>
            <a:r>
              <a:rPr lang="en-IN" dirty="0">
                <a:sym typeface="Wingdings" panose="05000000000000000000" pitchFamily="2" charset="2"/>
              </a:rPr>
              <a:t>write text to file</a:t>
            </a:r>
            <a:endParaRPr lang="en-IN" dirty="0">
              <a:sym typeface="Wingdings" panose="05000000000000000000" pitchFamily="2" charset="2"/>
            </a:endParaRPr>
          </a:p>
          <a:p>
            <a:pPr marL="457200" lvl="1" indent="0">
              <a:buNone/>
            </a:pPr>
            <a:r>
              <a:rPr lang="en-IN" dirty="0">
                <a:sym typeface="Wingdings" panose="05000000000000000000" pitchFamily="2" charset="2"/>
              </a:rPr>
              <a:t>Option 2:   </a:t>
            </a:r>
            <a:r>
              <a:rPr lang="en-IN" dirty="0" err="1">
                <a:sym typeface="Wingdings" panose="05000000000000000000" pitchFamily="2" charset="2"/>
              </a:rPr>
              <a:t>fs.appendFile</a:t>
            </a:r>
            <a:r>
              <a:rPr lang="en-IN" dirty="0">
                <a:sym typeface="Wingdings" panose="05000000000000000000" pitchFamily="2" charset="2"/>
              </a:rPr>
              <a:t>(‘</a:t>
            </a:r>
            <a:r>
              <a:rPr lang="en-IN" dirty="0" err="1">
                <a:sym typeface="Wingdings" panose="05000000000000000000" pitchFamily="2" charset="2"/>
              </a:rPr>
              <a:t>greetings.txt’,’Hello</a:t>
            </a:r>
            <a:r>
              <a:rPr lang="en-IN" dirty="0">
                <a:sym typeface="Wingdings" panose="05000000000000000000" pitchFamily="2" charset="2"/>
              </a:rPr>
              <a:t> </a:t>
            </a:r>
            <a:r>
              <a:rPr lang="en-IN" dirty="0" err="1">
                <a:sym typeface="Wingdings" panose="05000000000000000000" pitchFamily="2" charset="2"/>
              </a:rPr>
              <a:t>World’,function</a:t>
            </a:r>
            <a:r>
              <a:rPr lang="en-IN" dirty="0">
                <a:sym typeface="Wingdings" panose="05000000000000000000" pitchFamily="2" charset="2"/>
              </a:rPr>
              <a:t>(err){</a:t>
            </a:r>
            <a:endParaRPr lang="en-IN" dirty="0">
              <a:sym typeface="Wingdings" panose="05000000000000000000" pitchFamily="2" charset="2"/>
            </a:endParaRPr>
          </a:p>
          <a:p>
            <a:pPr marL="1828800" lvl="4" indent="0">
              <a:buNone/>
            </a:pPr>
            <a:r>
              <a:rPr lang="en-IN" dirty="0">
                <a:sym typeface="Wingdings" panose="05000000000000000000" pitchFamily="2" charset="2"/>
              </a:rPr>
              <a:t>If(err){</a:t>
            </a:r>
            <a:endParaRPr lang="en-IN" dirty="0">
              <a:sym typeface="Wingdings" panose="05000000000000000000" pitchFamily="2" charset="2"/>
            </a:endParaRPr>
          </a:p>
          <a:p>
            <a:pPr marL="1828800" lvl="4" indent="0">
              <a:buNone/>
            </a:pPr>
            <a:r>
              <a:rPr lang="en-IN" dirty="0">
                <a:sym typeface="Wingdings" panose="05000000000000000000" pitchFamily="2" charset="2"/>
              </a:rPr>
              <a:t>Console.log(‘unable to write to file’);</a:t>
            </a:r>
            <a:endParaRPr lang="en-IN" dirty="0">
              <a:sym typeface="Wingdings" panose="05000000000000000000" pitchFamily="2" charset="2"/>
            </a:endParaRPr>
          </a:p>
          <a:p>
            <a:pPr marL="1828800" lvl="4" indent="0">
              <a:buNone/>
            </a:pPr>
            <a:r>
              <a:rPr lang="en-IN" dirty="0">
                <a:sym typeface="Wingdings" panose="05000000000000000000" pitchFamily="2" charset="2"/>
              </a:rPr>
              <a:t>}</a:t>
            </a:r>
            <a:endParaRPr lang="en-IN" dirty="0">
              <a:sym typeface="Wingdings" panose="05000000000000000000" pitchFamily="2" charset="2"/>
            </a:endParaRPr>
          </a:p>
          <a:p>
            <a:pPr marL="1828800" lvl="4" indent="0">
              <a:buNone/>
            </a:pPr>
            <a:r>
              <a:rPr lang="en-IN" dirty="0">
                <a:sym typeface="Wingdings" panose="05000000000000000000" pitchFamily="2" charset="2"/>
              </a:rPr>
              <a:t>}</a:t>
            </a:r>
            <a:endParaRPr lang="en-IN" dirty="0">
              <a:sym typeface="Wingdings" panose="05000000000000000000" pitchFamily="2" charset="2"/>
            </a:endParaRPr>
          </a:p>
          <a:p>
            <a:pPr marL="1828800" lvl="4" indent="0">
              <a:buNone/>
            </a:pPr>
            <a:r>
              <a:rPr lang="en-IN" dirty="0">
                <a:hlinkClick r:id="rId1"/>
              </a:rPr>
              <a:t>https://nodejs.org/api/</a:t>
            </a:r>
            <a:r>
              <a:rPr lang="en-IN" dirty="0"/>
              <a:t> - all </a:t>
            </a:r>
            <a:r>
              <a:rPr lang="en-IN" dirty="0" err="1"/>
              <a:t>nodejs</a:t>
            </a:r>
            <a:r>
              <a:rPr lang="en-IN"/>
              <a:t> built-in modules</a:t>
            </a:r>
            <a:endParaRPr lang="en-IN"/>
          </a:p>
          <a:p>
            <a:pPr marL="1828800" lvl="4" indent="0">
              <a:buNone/>
            </a:pPr>
            <a:endParaRPr lang="en-IN" dirty="0">
              <a:sym typeface="Wingdings" panose="05000000000000000000" pitchFamily="2"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1878"/>
            <a:ext cx="10744200" cy="5923721"/>
          </a:xfrm>
        </p:spPr>
        <p:txBody>
          <a:bodyPr/>
          <a:lstStyle/>
          <a:p>
            <a:r>
              <a:rPr lang="en-IN" dirty="0"/>
              <a:t>Option 3: </a:t>
            </a:r>
            <a:r>
              <a:rPr lang="en-IN" dirty="0" err="1"/>
              <a:t>fs.appendFileSync</a:t>
            </a:r>
            <a:r>
              <a:rPr lang="en-IN" dirty="0"/>
              <a:t>(‘</a:t>
            </a:r>
            <a:r>
              <a:rPr lang="en-IN" dirty="0" err="1"/>
              <a:t>greetings.txt’,’hello</a:t>
            </a:r>
            <a:r>
              <a:rPr lang="en-IN" dirty="0"/>
              <a:t>-world’);</a:t>
            </a:r>
            <a:r>
              <a:rPr lang="en-IN" dirty="0">
                <a:sym typeface="Wingdings" panose="05000000000000000000" pitchFamily="2" charset="2"/>
              </a:rPr>
              <a:t>synchronous mode</a:t>
            </a:r>
            <a:endParaRPr lang="en-IN" dirty="0">
              <a:sym typeface="Wingdings" panose="05000000000000000000" pitchFamily="2" charset="2"/>
            </a:endParaRPr>
          </a:p>
          <a:p>
            <a:endParaRPr lang="en-IN" dirty="0">
              <a:sym typeface="Wingdings" panose="05000000000000000000" pitchFamily="2" charset="2"/>
            </a:endParaRPr>
          </a:p>
          <a:p>
            <a:r>
              <a:rPr lang="en-IN" dirty="0">
                <a:sym typeface="Wingdings" panose="05000000000000000000" pitchFamily="2" charset="2"/>
              </a:rPr>
              <a:t>``</a:t>
            </a:r>
            <a:r>
              <a:rPr lang="en-IN" dirty="0" err="1">
                <a:sym typeface="Wingdings" panose="05000000000000000000" pitchFamily="2" charset="2"/>
              </a:rPr>
              <a:t>astek</a:t>
            </a:r>
            <a:r>
              <a:rPr lang="en-IN" dirty="0">
                <a:sym typeface="Wingdings" panose="05000000000000000000" pitchFamily="2" charset="2"/>
              </a:rPr>
              <a:t> operator (ES6 template text)– ES6 template text CAN WRITE INSIDE `` Operator  `’hello’ +${</a:t>
            </a:r>
            <a:r>
              <a:rPr lang="en-IN" dirty="0" err="1">
                <a:sym typeface="Wingdings" panose="05000000000000000000" pitchFamily="2" charset="2"/>
              </a:rPr>
              <a:t>user.username</a:t>
            </a:r>
            <a:r>
              <a:rPr lang="en-IN" dirty="0">
                <a:sym typeface="Wingdings" panose="05000000000000000000" pitchFamily="2" charset="2"/>
              </a:rPr>
              <a:t>}`;</a:t>
            </a:r>
            <a:endParaRPr lang="en-IN" dirty="0">
              <a:sym typeface="Wingdings" panose="05000000000000000000" pitchFamily="2" charset="2"/>
            </a:endParaRPr>
          </a:p>
          <a:p>
            <a:r>
              <a:rPr lang="en-IN" dirty="0">
                <a:sym typeface="Wingdings" panose="05000000000000000000" pitchFamily="2" charset="2"/>
              </a:rPr>
              <a:t>To write a JavaScript variable inside template text use $ symbol followed by curly braces {}.</a:t>
            </a:r>
            <a:endParaRPr lang="en-IN" dirty="0">
              <a:sym typeface="Wingdings" panose="05000000000000000000" pitchFamily="2" charset="2"/>
            </a:endParaRPr>
          </a:p>
          <a:p>
            <a:endParaRPr lang="en-IN" dirty="0">
              <a:sym typeface="Wingdings" panose="05000000000000000000" pitchFamily="2" charset="2"/>
            </a:endParaRPr>
          </a:p>
        </p:txBody>
      </p:sp>
      <p:pic>
        <p:nvPicPr>
          <p:cNvPr id="2" name="Picture 1"/>
          <p:cNvPicPr>
            <a:picLocks noChangeAspect="1"/>
          </p:cNvPicPr>
          <p:nvPr/>
        </p:nvPicPr>
        <p:blipFill>
          <a:blip r:embed="rId1"/>
          <a:stretch>
            <a:fillRect/>
          </a:stretch>
        </p:blipFill>
        <p:spPr>
          <a:xfrm>
            <a:off x="2782749" y="4189965"/>
            <a:ext cx="4638675" cy="1552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Install atom essential packages for writing JS applications:</a:t>
            </a:r>
            <a:endParaRPr lang="en-IN" dirty="0"/>
          </a:p>
        </p:txBody>
      </p:sp>
      <p:sp>
        <p:nvSpPr>
          <p:cNvPr id="3" name="Content Placeholder 2"/>
          <p:cNvSpPr>
            <a:spLocks noGrp="1"/>
          </p:cNvSpPr>
          <p:nvPr>
            <p:ph idx="1"/>
          </p:nvPr>
        </p:nvSpPr>
        <p:spPr/>
        <p:txBody>
          <a:bodyPr/>
          <a:lstStyle/>
          <a:p>
            <a:r>
              <a:rPr lang="en-IN" dirty="0"/>
              <a:t>Atom-beautify</a:t>
            </a:r>
            <a:endParaRPr lang="en-IN" dirty="0"/>
          </a:p>
          <a:p>
            <a:r>
              <a:rPr lang="en-IN" dirty="0"/>
              <a:t>Atom-</a:t>
            </a:r>
            <a:r>
              <a:rPr lang="en-IN" dirty="0" err="1"/>
              <a:t>ternify</a:t>
            </a:r>
            <a:r>
              <a:rPr lang="en-IN" dirty="0"/>
              <a:t> –&gt; to get auto complete code</a:t>
            </a:r>
            <a:endParaRPr lang="en-IN" dirty="0"/>
          </a:p>
          <a:p>
            <a:r>
              <a:rPr lang="en-IN" dirty="0"/>
              <a:t>Emmet – to get auto html code</a:t>
            </a:r>
            <a:endParaRPr lang="en-IN" dirty="0"/>
          </a:p>
          <a:p>
            <a:r>
              <a:rPr lang="en-IN" dirty="0"/>
              <a:t>Atom-live-server – to render html files in server</a:t>
            </a:r>
            <a:endParaRPr lang="en-IN" dirty="0"/>
          </a:p>
          <a:p>
            <a:r>
              <a:rPr lang="en-IN" dirty="0" err="1"/>
              <a:t>Todo</a:t>
            </a:r>
            <a:endParaRPr lang="en-IN" dirty="0"/>
          </a:p>
          <a:p>
            <a:r>
              <a:rPr lang="en-IN" dirty="0"/>
              <a:t>Pigments – </a:t>
            </a:r>
            <a:r>
              <a:rPr lang="en-IN" dirty="0" err="1"/>
              <a:t>Ctrl+Shift+P</a:t>
            </a:r>
            <a:r>
              <a:rPr lang="en-IN" dirty="0"/>
              <a:t> – to open command palette</a:t>
            </a:r>
            <a:endParaRPr lang="en-IN" dirty="0"/>
          </a:p>
          <a:p>
            <a:r>
              <a:rPr lang="en-IN" dirty="0"/>
              <a:t>Ask-stack – quickly get code samples and answers from </a:t>
            </a:r>
            <a:r>
              <a:rPr lang="en-IN" dirty="0" err="1"/>
              <a:t>stackoverflow</a:t>
            </a:r>
            <a:r>
              <a:rPr lang="en-IN" dirty="0"/>
              <a:t> in atom</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1775</Words>
  <Application>WPS Presentation</Application>
  <PresentationFormat>Widescreen</PresentationFormat>
  <Paragraphs>49</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Microsoft YaHei</vt:lpstr>
      <vt:lpstr>Arial Unicode MS</vt:lpstr>
      <vt:lpstr>Calibri</vt:lpstr>
      <vt:lpstr>Office Theme</vt:lpstr>
      <vt:lpstr>Node JS</vt:lpstr>
      <vt:lpstr>What is Node JS?</vt:lpstr>
      <vt:lpstr>Why should I use Node JS?</vt:lpstr>
      <vt:lpstr>PowerPoint 演示文稿</vt:lpstr>
      <vt:lpstr>Modules in Node JS</vt:lpstr>
      <vt:lpstr>PowerPoint 演示文稿</vt:lpstr>
      <vt:lpstr>Install atom essential packages for writing JS applications: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Devaansh</dc:creator>
  <cp:lastModifiedBy>Devaansh</cp:lastModifiedBy>
  <cp:revision>41</cp:revision>
  <dcterms:created xsi:type="dcterms:W3CDTF">2018-07-24T15:44:00Z</dcterms:created>
  <dcterms:modified xsi:type="dcterms:W3CDTF">2018-10-07T14:15:34Z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