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6"/>
  </p:notesMasterIdLst>
  <p:handoutMasterIdLst>
    <p:handoutMasterId r:id="rId27"/>
  </p:handoutMasterIdLst>
  <p:sldIdLst>
    <p:sldId id="256" r:id="rId2"/>
    <p:sldId id="329" r:id="rId3"/>
    <p:sldId id="330" r:id="rId4"/>
    <p:sldId id="331" r:id="rId5"/>
    <p:sldId id="311" r:id="rId6"/>
    <p:sldId id="336" r:id="rId7"/>
    <p:sldId id="340" r:id="rId8"/>
    <p:sldId id="341" r:id="rId9"/>
    <p:sldId id="338" r:id="rId10"/>
    <p:sldId id="337" r:id="rId11"/>
    <p:sldId id="333" r:id="rId12"/>
    <p:sldId id="339" r:id="rId13"/>
    <p:sldId id="334" r:id="rId14"/>
    <p:sldId id="321" r:id="rId15"/>
    <p:sldId id="322" r:id="rId16"/>
    <p:sldId id="335" r:id="rId17"/>
    <p:sldId id="323" r:id="rId18"/>
    <p:sldId id="324" r:id="rId19"/>
    <p:sldId id="325" r:id="rId20"/>
    <p:sldId id="326" r:id="rId21"/>
    <p:sldId id="327" r:id="rId22"/>
    <p:sldId id="328" r:id="rId23"/>
    <p:sldId id="310" r:id="rId24"/>
    <p:sldId id="332" r:id="rId25"/>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s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29DDA"/>
    <a:srgbClr val="6ECFF2"/>
    <a:srgbClr val="007BEA"/>
    <a:srgbClr val="0070D6"/>
    <a:srgbClr val="1191BF"/>
    <a:srgbClr val="129ED0"/>
    <a:srgbClr val="12A1D4"/>
    <a:srgbClr val="333333"/>
    <a:srgbClr val="055CF9"/>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3452" autoAdjust="0"/>
  </p:normalViewPr>
  <p:slideViewPr>
    <p:cSldViewPr snapToGrid="0">
      <p:cViewPr varScale="1">
        <p:scale>
          <a:sx n="122" d="100"/>
          <a:sy n="122" d="100"/>
        </p:scale>
        <p:origin x="930" y="96"/>
      </p:cViewPr>
      <p:guideLst>
        <p:guide orient="horz" pos="2160"/>
        <p:guide pos="2880"/>
        <p:guide orient="horz" pos="16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99" d="100"/>
          <a:sy n="99" d="100"/>
        </p:scale>
        <p:origin x="-2347" y="2174"/>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86069205656781E-2"/>
          <c:y val="3.2931275609286527E-2"/>
          <c:w val="0.88956951582429356"/>
          <c:h val="0.70263788968824969"/>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0"/>
            <c:invertIfNegative val="0"/>
            <c:bubble3D val="0"/>
          </c:dPt>
          <c:dPt>
            <c:idx val="1"/>
            <c:invertIfNegative val="0"/>
            <c:bubble3D val="0"/>
          </c:dPt>
          <c:dPt>
            <c:idx val="2"/>
            <c:invertIfNegative val="0"/>
            <c:bubble3D val="0"/>
            <c:spPr>
              <a:solidFill>
                <a:schemeClr val="accent1"/>
              </a:solidFill>
              <a:ln w="12700">
                <a:noFill/>
                <a:prstDash val="solid"/>
              </a:ln>
              <a:effectLst/>
              <a:scene3d>
                <a:camera prst="orthographicFront"/>
                <a:lightRig rig="threePt" dir="t"/>
              </a:scene3d>
              <a:sp3d>
                <a:bevelB w="38100"/>
              </a:sp3d>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txPr>
              <a:bodyPr/>
              <a:lstStyle/>
              <a:p>
                <a:pPr>
                  <a:defRPr sz="1400" b="0">
                    <a:solidFill>
                      <a:schemeClr val="tx1"/>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70</c:v>
                </c:pt>
                <c:pt idx="1">
                  <c:v>100</c:v>
                </c:pt>
                <c:pt idx="2">
                  <c:v>120</c:v>
                </c:pt>
                <c:pt idx="3">
                  <c:v>80</c:v>
                </c:pt>
                <c:pt idx="4">
                  <c:v>80</c:v>
                </c:pt>
                <c:pt idx="5">
                  <c:v>100</c:v>
                </c:pt>
                <c:pt idx="6">
                  <c:v>110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68862992"/>
        <c:axId val="468863776"/>
      </c:barChart>
      <c:catAx>
        <c:axId val="468862992"/>
        <c:scaling>
          <c:orientation val="minMax"/>
        </c:scaling>
        <c:delete val="0"/>
        <c:axPos val="b"/>
        <c:numFmt formatCode="General" sourceLinked="1"/>
        <c:majorTickMark val="none"/>
        <c:minorTickMark val="none"/>
        <c:tickLblPos val="low"/>
        <c:spPr>
          <a:ln w="12700">
            <a:solidFill>
              <a:schemeClr val="accent4"/>
            </a:solidFill>
          </a:ln>
        </c:spPr>
        <c:txPr>
          <a:bodyPr/>
          <a:lstStyle/>
          <a:p>
            <a:pPr>
              <a:defRPr sz="1100" b="0">
                <a:solidFill>
                  <a:schemeClr val="tx1"/>
                </a:solidFill>
                <a:latin typeface="+mj-lt"/>
              </a:defRPr>
            </a:pPr>
            <a:endParaRPr lang="en-US"/>
          </a:p>
        </c:txPr>
        <c:crossAx val="468863776"/>
        <c:crosses val="autoZero"/>
        <c:auto val="1"/>
        <c:lblAlgn val="ctr"/>
        <c:lblOffset val="100"/>
        <c:noMultiLvlLbl val="0"/>
      </c:catAx>
      <c:valAx>
        <c:axId val="468863776"/>
        <c:scaling>
          <c:orientation val="minMax"/>
        </c:scaling>
        <c:delete val="1"/>
        <c:axPos val="l"/>
        <c:numFmt formatCode="General" sourceLinked="1"/>
        <c:majorTickMark val="none"/>
        <c:minorTickMark val="none"/>
        <c:tickLblPos val="none"/>
        <c:crossAx val="468862992"/>
        <c:crosses val="autoZero"/>
        <c:crossBetween val="between"/>
      </c:valAx>
      <c:spPr>
        <a:noFill/>
        <a:ln w="25399">
          <a:noFill/>
        </a:ln>
      </c:spPr>
    </c:plotArea>
    <c:plotVisOnly val="1"/>
    <c:dispBlanksAs val="gap"/>
    <c:showDLblsOverMax val="0"/>
  </c:chart>
  <c:spPr>
    <a:noFill/>
    <a:ln>
      <a:noFill/>
    </a:ln>
    <a:scene3d>
      <a:camera prst="orthographicFront"/>
      <a:lightRig rig="threePt" dir="t"/>
    </a:scene3d>
  </c:spPr>
  <c:txPr>
    <a:bodyPr/>
    <a:lstStyle/>
    <a:p>
      <a:pPr>
        <a:defRPr sz="182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909377508627156E-2"/>
          <c:y val="7.1414599581623384E-2"/>
          <c:w val="0.8951928241272632"/>
          <c:h val="0.76936882605276624"/>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2"/>
            <c:invertIfNegative val="0"/>
            <c:bubble3D val="0"/>
            <c:spPr>
              <a:solidFill>
                <a:schemeClr val="accent1"/>
              </a:solidFill>
              <a:ln w="12700">
                <a:noFill/>
                <a:prstDash val="solid"/>
              </a:ln>
              <a:effectLst/>
              <a:scene3d>
                <a:camera prst="orthographicFront"/>
                <a:lightRig rig="threePt" dir="t"/>
              </a:scene3d>
              <a:sp3d>
                <a:bevelB w="38100"/>
              </a:sp3d>
            </c:spPr>
          </c:dPt>
          <c:dLbls>
            <c:spPr>
              <a:noFill/>
              <a:ln>
                <a:noFill/>
              </a:ln>
              <a:effectLst/>
            </c:spPr>
            <c:txPr>
              <a:bodyPr/>
              <a:lstStyle/>
              <a:p>
                <a:pPr>
                  <a:defRPr sz="14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80</c:v>
                </c:pt>
                <c:pt idx="1">
                  <c:v>100</c:v>
                </c:pt>
                <c:pt idx="2">
                  <c:v>120</c:v>
                </c:pt>
                <c:pt idx="3">
                  <c:v>90</c:v>
                </c:pt>
                <c:pt idx="4">
                  <c:v>80</c:v>
                </c:pt>
                <c:pt idx="5">
                  <c:v>100</c:v>
                </c:pt>
                <c:pt idx="6">
                  <c:v>100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68860640"/>
        <c:axId val="468861424"/>
      </c:barChart>
      <c:catAx>
        <c:axId val="468860640"/>
        <c:scaling>
          <c:orientation val="minMax"/>
        </c:scaling>
        <c:delete val="0"/>
        <c:axPos val="b"/>
        <c:numFmt formatCode="General" sourceLinked="1"/>
        <c:majorTickMark val="none"/>
        <c:minorTickMark val="none"/>
        <c:tickLblPos val="nextTo"/>
        <c:spPr>
          <a:noFill/>
          <a:ln w="12700">
            <a:solidFill>
              <a:schemeClr val="accent4"/>
            </a:solidFill>
            <a:prstDash val="solid"/>
          </a:ln>
        </c:spPr>
        <c:txPr>
          <a:bodyPr rot="0" vert="horz"/>
          <a:lstStyle/>
          <a:p>
            <a:pPr>
              <a:defRPr b="0"/>
            </a:pPr>
            <a:endParaRPr lang="en-US"/>
          </a:p>
        </c:txPr>
        <c:crossAx val="468861424"/>
        <c:crosses val="autoZero"/>
        <c:auto val="1"/>
        <c:lblAlgn val="ctr"/>
        <c:lblOffset val="100"/>
        <c:noMultiLvlLbl val="0"/>
      </c:catAx>
      <c:valAx>
        <c:axId val="468861424"/>
        <c:scaling>
          <c:orientation val="minMax"/>
        </c:scaling>
        <c:delete val="1"/>
        <c:axPos val="l"/>
        <c:majorGridlines>
          <c:spPr>
            <a:ln w="12700">
              <a:noFill/>
              <a:prstDash val="solid"/>
            </a:ln>
          </c:spPr>
        </c:majorGridlines>
        <c:numFmt formatCode="General" sourceLinked="1"/>
        <c:majorTickMark val="none"/>
        <c:minorTickMark val="none"/>
        <c:tickLblPos val="none"/>
        <c:crossAx val="468860640"/>
        <c:crosses val="autoZero"/>
        <c:crossBetween val="between"/>
      </c:valAx>
      <c:spPr>
        <a:noFill/>
        <a:ln w="25399">
          <a:noFill/>
        </a:ln>
      </c:spPr>
    </c:plotArea>
    <c:plotVisOnly val="1"/>
    <c:dispBlanksAs val="gap"/>
    <c:showDLblsOverMax val="0"/>
  </c:chart>
  <c:spPr>
    <a:noFill/>
    <a:ln>
      <a:noFill/>
    </a:ln>
  </c:spPr>
  <c:txPr>
    <a:bodyPr/>
    <a:lstStyle/>
    <a:p>
      <a:pPr>
        <a:defRPr sz="1100" b="1" i="0" u="none" strike="noStrike" baseline="0">
          <a:solidFill>
            <a:schemeClr val="tx1"/>
          </a:solidFill>
          <a:latin typeface="+mj-lt"/>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86069205656781E-2"/>
          <c:y val="3.2931275609286527E-2"/>
          <c:w val="0.88956951582429356"/>
          <c:h val="0.70263788968824969"/>
        </c:manualLayout>
      </c:layout>
      <c:barChart>
        <c:barDir val="col"/>
        <c:grouping val="clustered"/>
        <c:varyColors val="0"/>
        <c:ser>
          <c:idx val="0"/>
          <c:order val="0"/>
          <c:tx>
            <c:strRef>
              <c:f>Sheet1!$A$2</c:f>
              <c:strCache>
                <c:ptCount val="1"/>
              </c:strCache>
            </c:strRef>
          </c:tx>
          <c:spPr>
            <a:solidFill>
              <a:schemeClr val="bg1">
                <a:lumMod val="75000"/>
              </a:schemeClr>
            </a:solidFill>
            <a:ln w="12700">
              <a:noFill/>
              <a:prstDash val="solid"/>
            </a:ln>
            <a:effectLst/>
            <a:scene3d>
              <a:camera prst="orthographicFront"/>
              <a:lightRig rig="threePt" dir="t"/>
            </a:scene3d>
            <a:sp3d>
              <a:bevelB w="38100"/>
            </a:sp3d>
          </c:spPr>
          <c:invertIfNegative val="0"/>
          <c:dPt>
            <c:idx val="0"/>
            <c:invertIfNegative val="0"/>
            <c:bubble3D val="0"/>
          </c:dPt>
          <c:dPt>
            <c:idx val="1"/>
            <c:invertIfNegative val="0"/>
            <c:bubble3D val="0"/>
          </c:dPt>
          <c:dPt>
            <c:idx val="2"/>
            <c:invertIfNegative val="0"/>
            <c:bubble3D val="0"/>
            <c:spPr>
              <a:solidFill>
                <a:schemeClr val="accent1"/>
              </a:solidFill>
              <a:ln w="12700">
                <a:noFill/>
                <a:prstDash val="solid"/>
              </a:ln>
              <a:effectLst/>
              <a:scene3d>
                <a:camera prst="orthographicFront"/>
                <a:lightRig rig="threePt" dir="t"/>
              </a:scene3d>
              <a:sp3d>
                <a:bevelB w="38100"/>
              </a:sp3d>
            </c:spPr>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txPr>
              <a:bodyPr/>
              <a:lstStyle/>
              <a:p>
                <a:pPr>
                  <a:defRPr sz="1400" b="0">
                    <a:solidFill>
                      <a:schemeClr val="tx1"/>
                    </a:solidFill>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70</c:v>
                </c:pt>
                <c:pt idx="1">
                  <c:v>100</c:v>
                </c:pt>
                <c:pt idx="2">
                  <c:v>120</c:v>
                </c:pt>
                <c:pt idx="3">
                  <c:v>80</c:v>
                </c:pt>
                <c:pt idx="4">
                  <c:v>80</c:v>
                </c:pt>
                <c:pt idx="5">
                  <c:v>100</c:v>
                </c:pt>
                <c:pt idx="6">
                  <c:v>110</c:v>
                </c:pt>
                <c:pt idx="7">
                  <c:v>110</c:v>
                </c:pt>
                <c:pt idx="8">
                  <c:v>75</c:v>
                </c:pt>
                <c:pt idx="9">
                  <c:v>80</c:v>
                </c:pt>
                <c:pt idx="10">
                  <c:v>100</c:v>
                </c:pt>
                <c:pt idx="11">
                  <c:v>100</c:v>
                </c:pt>
              </c:numCache>
            </c:numRef>
          </c:val>
        </c:ser>
        <c:dLbls>
          <c:showLegendKey val="0"/>
          <c:showVal val="0"/>
          <c:showCatName val="0"/>
          <c:showSerName val="0"/>
          <c:showPercent val="0"/>
          <c:showBubbleSize val="0"/>
        </c:dLbls>
        <c:gapWidth val="20"/>
        <c:axId val="468862208"/>
        <c:axId val="468862600"/>
      </c:barChart>
      <c:catAx>
        <c:axId val="468862208"/>
        <c:scaling>
          <c:orientation val="minMax"/>
        </c:scaling>
        <c:delete val="0"/>
        <c:axPos val="b"/>
        <c:numFmt formatCode="General" sourceLinked="1"/>
        <c:majorTickMark val="none"/>
        <c:minorTickMark val="none"/>
        <c:tickLblPos val="low"/>
        <c:spPr>
          <a:ln w="12700">
            <a:solidFill>
              <a:schemeClr val="accent4"/>
            </a:solidFill>
          </a:ln>
        </c:spPr>
        <c:txPr>
          <a:bodyPr/>
          <a:lstStyle/>
          <a:p>
            <a:pPr>
              <a:defRPr sz="1100" b="0">
                <a:solidFill>
                  <a:schemeClr val="tx1"/>
                </a:solidFill>
                <a:latin typeface="+mj-lt"/>
              </a:defRPr>
            </a:pPr>
            <a:endParaRPr lang="en-US"/>
          </a:p>
        </c:txPr>
        <c:crossAx val="468862600"/>
        <c:crosses val="autoZero"/>
        <c:auto val="1"/>
        <c:lblAlgn val="ctr"/>
        <c:lblOffset val="100"/>
        <c:noMultiLvlLbl val="0"/>
      </c:catAx>
      <c:valAx>
        <c:axId val="468862600"/>
        <c:scaling>
          <c:orientation val="minMax"/>
        </c:scaling>
        <c:delete val="1"/>
        <c:axPos val="l"/>
        <c:numFmt formatCode="General" sourceLinked="1"/>
        <c:majorTickMark val="none"/>
        <c:minorTickMark val="none"/>
        <c:tickLblPos val="none"/>
        <c:crossAx val="468862208"/>
        <c:crosses val="autoZero"/>
        <c:crossBetween val="between"/>
      </c:valAx>
      <c:spPr>
        <a:noFill/>
        <a:ln w="25399">
          <a:noFill/>
        </a:ln>
      </c:spPr>
    </c:plotArea>
    <c:plotVisOnly val="1"/>
    <c:dispBlanksAs val="gap"/>
    <c:showDLblsOverMax val="0"/>
  </c:chart>
  <c:spPr>
    <a:noFill/>
    <a:ln>
      <a:noFill/>
    </a:ln>
    <a:scene3d>
      <a:camera prst="orthographicFront"/>
      <a:lightRig rig="threePt" dir="t"/>
    </a:scene3d>
  </c:spPr>
  <c:txPr>
    <a:bodyPr/>
    <a:lstStyle/>
    <a:p>
      <a:pPr>
        <a:defRPr sz="1825" b="1" i="0" u="none" strike="noStrike" baseline="0">
          <a:solidFill>
            <a:schemeClr val="tx1"/>
          </a:solidFill>
          <a:latin typeface="Arial"/>
          <a:ea typeface="Arial"/>
          <a:cs typeface="Arial"/>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FF412-EEE6-4695-AEC2-81F0D5DDF478}" type="doc">
      <dgm:prSet loTypeId="urn:microsoft.com/office/officeart/2005/8/layout/hList2" loCatId="list" qsTypeId="urn:microsoft.com/office/officeart/2005/8/quickstyle/simple3" qsCatId="simple" csTypeId="urn:microsoft.com/office/officeart/2005/8/colors/accent0_2" csCatId="mainScheme" phldr="1"/>
      <dgm:spPr/>
      <dgm:t>
        <a:bodyPr/>
        <a:lstStyle/>
        <a:p>
          <a:endParaRPr lang="pl-PL"/>
        </a:p>
      </dgm:t>
    </dgm:pt>
    <dgm:pt modelId="{3406DDE2-8B16-475E-ADBB-95E0C697325F}">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77FFBC4D-B364-480D-A6CD-59DE0C6C25F2}" type="parTrans" cxnId="{4B6B4A9F-4386-41C3-9C25-CB3E46BED4ED}">
      <dgm:prSet/>
      <dgm:spPr/>
      <dgm:t>
        <a:bodyPr/>
        <a:lstStyle/>
        <a:p>
          <a:endParaRPr lang="en-US" sz="2000" noProof="0" dirty="0"/>
        </a:p>
      </dgm:t>
    </dgm:pt>
    <dgm:pt modelId="{DA5F2959-3FEC-4A6A-BCB3-253A86ED1AA4}" type="sibTrans" cxnId="{4B6B4A9F-4386-41C3-9C25-CB3E46BED4ED}">
      <dgm:prSet/>
      <dgm:spPr/>
      <dgm:t>
        <a:bodyPr/>
        <a:lstStyle/>
        <a:p>
          <a:endParaRPr lang="en-US" sz="2000" noProof="0" dirty="0"/>
        </a:p>
      </dgm:t>
    </dgm:pt>
    <dgm:pt modelId="{451B2840-58DA-4E31-A6AC-12746AE74584}">
      <dgm:prSet phldrT="[Tekst]" custT="1"/>
      <dgm:spPr/>
      <dgm:t>
        <a:bodyPr/>
        <a:lstStyle/>
        <a:p>
          <a:r>
            <a:rPr lang="en-US" sz="2000" noProof="0" dirty="0" smtClean="0">
              <a:solidFill>
                <a:schemeClr val="tx2"/>
              </a:solidFill>
            </a:rPr>
            <a:t>Insert text</a:t>
          </a:r>
          <a:endParaRPr lang="en-US" sz="2000" noProof="0" dirty="0">
            <a:solidFill>
              <a:schemeClr val="tx2"/>
            </a:solidFill>
          </a:endParaRPr>
        </a:p>
      </dgm:t>
    </dgm:pt>
    <dgm:pt modelId="{E73EE682-7AC5-42B7-B7B3-CC88A7E8A56B}" type="parTrans" cxnId="{7371378A-A74B-4489-8FF2-A7782C4A1E47}">
      <dgm:prSet/>
      <dgm:spPr/>
      <dgm:t>
        <a:bodyPr/>
        <a:lstStyle/>
        <a:p>
          <a:endParaRPr lang="en-US" sz="2000" noProof="0" dirty="0"/>
        </a:p>
      </dgm:t>
    </dgm:pt>
    <dgm:pt modelId="{B5C5ED41-2F76-4FA9-882D-52E83E9B6859}" type="sibTrans" cxnId="{7371378A-A74B-4489-8FF2-A7782C4A1E47}">
      <dgm:prSet/>
      <dgm:spPr/>
      <dgm:t>
        <a:bodyPr/>
        <a:lstStyle/>
        <a:p>
          <a:endParaRPr lang="en-US" sz="2000" noProof="0" dirty="0"/>
        </a:p>
      </dgm:t>
    </dgm:pt>
    <dgm:pt modelId="{A5119232-E752-4D5B-8253-B656ECDFF251}">
      <dgm:prSet phldrT="[Tekst]" custT="1"/>
      <dgm:spPr/>
      <dgm:t>
        <a:bodyPr/>
        <a:lstStyle/>
        <a:p>
          <a:r>
            <a:rPr lang="en-US" sz="2000" noProof="0" dirty="0" smtClean="0"/>
            <a:t>Insert text</a:t>
          </a:r>
          <a:endParaRPr lang="en-US" sz="2000" noProof="0" dirty="0"/>
        </a:p>
      </dgm:t>
    </dgm:pt>
    <dgm:pt modelId="{4E6672F4-2D4B-4AC0-95D3-2DF125D5A45E}" type="parTrans" cxnId="{152D13FA-AA51-4699-BEBF-1CBA74ED8AC8}">
      <dgm:prSet/>
      <dgm:spPr/>
      <dgm:t>
        <a:bodyPr/>
        <a:lstStyle/>
        <a:p>
          <a:endParaRPr lang="en-US" sz="2000" noProof="0" dirty="0"/>
        </a:p>
      </dgm:t>
    </dgm:pt>
    <dgm:pt modelId="{40FB6DBE-4255-4EB5-9218-8E3441EE85EB}" type="sibTrans" cxnId="{152D13FA-AA51-4699-BEBF-1CBA74ED8AC8}">
      <dgm:prSet/>
      <dgm:spPr/>
      <dgm:t>
        <a:bodyPr/>
        <a:lstStyle/>
        <a:p>
          <a:endParaRPr lang="en-US" sz="2000" noProof="0" dirty="0"/>
        </a:p>
      </dgm:t>
    </dgm:pt>
    <dgm:pt modelId="{6AF46F2A-9D7D-4896-A426-557F90F56F43}">
      <dgm:prSet phldrT="[Tekst]" custT="1"/>
      <dgm:spPr/>
      <dgm:t>
        <a:bodyPr/>
        <a:lstStyle/>
        <a:p>
          <a:r>
            <a:rPr lang="en-US" sz="2000" noProof="0" dirty="0" smtClean="0"/>
            <a:t>Insert text</a:t>
          </a:r>
          <a:endParaRPr lang="en-US" sz="2000" noProof="0" dirty="0"/>
        </a:p>
      </dgm:t>
    </dgm:pt>
    <dgm:pt modelId="{1B241C55-1AB9-4318-B6BA-803C2C49845B}" type="parTrans" cxnId="{CAA76C8D-A6ED-41B9-96A2-66E88CA3A31F}">
      <dgm:prSet/>
      <dgm:spPr/>
      <dgm:t>
        <a:bodyPr/>
        <a:lstStyle/>
        <a:p>
          <a:endParaRPr lang="en-US" sz="2000" noProof="0" dirty="0"/>
        </a:p>
      </dgm:t>
    </dgm:pt>
    <dgm:pt modelId="{743002FD-CD1D-4DD2-9A1B-E47B38D83A54}" type="sibTrans" cxnId="{CAA76C8D-A6ED-41B9-96A2-66E88CA3A31F}">
      <dgm:prSet/>
      <dgm:spPr/>
      <dgm:t>
        <a:bodyPr/>
        <a:lstStyle/>
        <a:p>
          <a:endParaRPr lang="en-US" sz="2000" noProof="0" dirty="0"/>
        </a:p>
      </dgm:t>
    </dgm:pt>
    <dgm:pt modelId="{9E4AC8D9-FAF7-4F2B-9570-F5D2E9D9F371}">
      <dgm:prSet phldrT="[Tekst]" custT="1"/>
      <dgm:spPr/>
      <dgm:t>
        <a:bodyPr/>
        <a:lstStyle/>
        <a:p>
          <a:r>
            <a:rPr lang="en-US" sz="2000" noProof="0" dirty="0" smtClean="0"/>
            <a:t>Insert text</a:t>
          </a:r>
          <a:endParaRPr lang="en-US" sz="2000" noProof="0" dirty="0"/>
        </a:p>
      </dgm:t>
    </dgm:pt>
    <dgm:pt modelId="{23FE9E66-413C-4F46-A69E-EA23767B6AFE}" type="parTrans" cxnId="{76994CF1-271B-48B4-AC40-CC2FA260D229}">
      <dgm:prSet/>
      <dgm:spPr/>
      <dgm:t>
        <a:bodyPr/>
        <a:lstStyle/>
        <a:p>
          <a:endParaRPr lang="en-US" sz="2000" noProof="0" dirty="0"/>
        </a:p>
      </dgm:t>
    </dgm:pt>
    <dgm:pt modelId="{A8F42554-F617-4DC9-9F6D-7497634BFC0C}" type="sibTrans" cxnId="{76994CF1-271B-48B4-AC40-CC2FA260D229}">
      <dgm:prSet/>
      <dgm:spPr/>
      <dgm:t>
        <a:bodyPr/>
        <a:lstStyle/>
        <a:p>
          <a:endParaRPr lang="en-US" sz="2000" noProof="0" dirty="0"/>
        </a:p>
      </dgm:t>
    </dgm:pt>
    <dgm:pt modelId="{EC1ABCCA-7550-4EE5-8A0A-541FF4B46544}">
      <dgm:prSet phldrT="[Tekst]" custT="1"/>
      <dgm:spPr/>
      <dgm:t>
        <a:bodyPr/>
        <a:lstStyle/>
        <a:p>
          <a:r>
            <a:rPr lang="en-US" sz="2000" noProof="0" dirty="0" smtClean="0"/>
            <a:t>Insert text</a:t>
          </a:r>
          <a:endParaRPr lang="en-US" sz="2000" noProof="0" dirty="0"/>
        </a:p>
      </dgm:t>
    </dgm:pt>
    <dgm:pt modelId="{93C7A254-1701-466D-BFD2-AB21D1464AE8}" type="parTrans" cxnId="{AC96CFD1-B02D-4E83-A36B-B37BDBAE70E3}">
      <dgm:prSet/>
      <dgm:spPr/>
      <dgm:t>
        <a:bodyPr/>
        <a:lstStyle/>
        <a:p>
          <a:endParaRPr lang="en-US" sz="2000" noProof="0" dirty="0"/>
        </a:p>
      </dgm:t>
    </dgm:pt>
    <dgm:pt modelId="{3214B361-9846-4CFB-9CFA-18A272FB324C}" type="sibTrans" cxnId="{AC96CFD1-B02D-4E83-A36B-B37BDBAE70E3}">
      <dgm:prSet/>
      <dgm:spPr/>
      <dgm:t>
        <a:bodyPr/>
        <a:lstStyle/>
        <a:p>
          <a:endParaRPr lang="en-US" sz="2000" noProof="0" dirty="0"/>
        </a:p>
      </dgm:t>
    </dgm:pt>
    <dgm:pt modelId="{EC87FCD9-4400-438B-A218-E334388FFB8C}">
      <dgm:prSet phldrT="[Tekst]" custT="1"/>
      <dgm:spPr/>
      <dgm:t>
        <a:bodyPr/>
        <a:lstStyle/>
        <a:p>
          <a:r>
            <a:rPr lang="en-US" sz="2000" noProof="0" dirty="0" smtClean="0"/>
            <a:t>Insert text</a:t>
          </a:r>
          <a:endParaRPr lang="en-US" sz="2000" noProof="0" dirty="0"/>
        </a:p>
      </dgm:t>
    </dgm:pt>
    <dgm:pt modelId="{DEBF4A0D-EED0-4535-9E14-03FAD75537B4}" type="parTrans" cxnId="{2102B237-4D8D-4B06-8251-FC7B2703CDD2}">
      <dgm:prSet/>
      <dgm:spPr/>
      <dgm:t>
        <a:bodyPr/>
        <a:lstStyle/>
        <a:p>
          <a:endParaRPr lang="en-US" sz="2000" noProof="0" dirty="0"/>
        </a:p>
      </dgm:t>
    </dgm:pt>
    <dgm:pt modelId="{49C99BB0-D00C-43B9-9252-95E12FB84EFE}" type="sibTrans" cxnId="{2102B237-4D8D-4B06-8251-FC7B2703CDD2}">
      <dgm:prSet/>
      <dgm:spPr/>
      <dgm:t>
        <a:bodyPr/>
        <a:lstStyle/>
        <a:p>
          <a:endParaRPr lang="en-US" sz="2000" noProof="0" dirty="0"/>
        </a:p>
      </dgm:t>
    </dgm:pt>
    <dgm:pt modelId="{C55547A5-E477-4B7C-9978-26A2B74EEB40}">
      <dgm:prSet phldrT="[Tekst]" custT="1"/>
      <dgm:spPr/>
      <dgm:t>
        <a:bodyPr/>
        <a:lstStyle/>
        <a:p>
          <a:r>
            <a:rPr lang="en-US" sz="2000" noProof="0" dirty="0" smtClean="0"/>
            <a:t>Insert text</a:t>
          </a:r>
          <a:endParaRPr lang="en-US" sz="2000" noProof="0" dirty="0"/>
        </a:p>
      </dgm:t>
    </dgm:pt>
    <dgm:pt modelId="{55D7B56D-D972-4833-871D-58ED9EE16D13}" type="parTrans" cxnId="{9E974A3E-1E51-4445-A609-F33F84E53F9C}">
      <dgm:prSet/>
      <dgm:spPr/>
      <dgm:t>
        <a:bodyPr/>
        <a:lstStyle/>
        <a:p>
          <a:endParaRPr lang="en-US" sz="2000" noProof="0" dirty="0"/>
        </a:p>
      </dgm:t>
    </dgm:pt>
    <dgm:pt modelId="{FA2575E2-C1E2-4C99-ABEE-93C5E68CEF66}" type="sibTrans" cxnId="{9E974A3E-1E51-4445-A609-F33F84E53F9C}">
      <dgm:prSet/>
      <dgm:spPr/>
      <dgm:t>
        <a:bodyPr/>
        <a:lstStyle/>
        <a:p>
          <a:endParaRPr lang="en-US" sz="2000" noProof="0" dirty="0"/>
        </a:p>
      </dgm:t>
    </dgm:pt>
    <dgm:pt modelId="{C094412F-4B18-4573-A1EA-4ACC98206BC2}" type="pres">
      <dgm:prSet presAssocID="{E4BFF412-EEE6-4695-AEC2-81F0D5DDF478}" presName="linearFlow" presStyleCnt="0">
        <dgm:presLayoutVars>
          <dgm:dir/>
          <dgm:animLvl val="lvl"/>
          <dgm:resizeHandles/>
        </dgm:presLayoutVars>
      </dgm:prSet>
      <dgm:spPr/>
      <dgm:t>
        <a:bodyPr/>
        <a:lstStyle/>
        <a:p>
          <a:endParaRPr lang="pl-PL"/>
        </a:p>
      </dgm:t>
    </dgm:pt>
    <dgm:pt modelId="{6006A769-5727-493D-973E-9000067FC656}" type="pres">
      <dgm:prSet presAssocID="{3406DDE2-8B16-475E-ADBB-95E0C697325F}" presName="compositeNode" presStyleCnt="0">
        <dgm:presLayoutVars>
          <dgm:bulletEnabled val="1"/>
        </dgm:presLayoutVars>
      </dgm:prSet>
      <dgm:spPr/>
    </dgm:pt>
    <dgm:pt modelId="{3F87023C-32EC-4EAF-8423-DD77EF3C72B3}" type="pres">
      <dgm:prSet presAssocID="{3406DDE2-8B16-475E-ADBB-95E0C697325F}" presName="image" presStyleLbl="fgImgPlace1" presStyleIdx="0" presStyleCnt="3"/>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solidFill>
            <a:schemeClr val="bg1">
              <a:lumMod val="65000"/>
            </a:schemeClr>
          </a:solidFill>
        </a:ln>
      </dgm:spPr>
      <dgm:t>
        <a:bodyPr/>
        <a:lstStyle/>
        <a:p>
          <a:endParaRPr lang="pl-PL"/>
        </a:p>
      </dgm:t>
    </dgm:pt>
    <dgm:pt modelId="{4D48DCB8-C414-48ED-A70D-B182F1CE78D5}" type="pres">
      <dgm:prSet presAssocID="{3406DDE2-8B16-475E-ADBB-95E0C697325F}" presName="childNode" presStyleLbl="node1" presStyleIdx="0" presStyleCnt="3">
        <dgm:presLayoutVars>
          <dgm:bulletEnabled val="1"/>
        </dgm:presLayoutVars>
      </dgm:prSet>
      <dgm:spPr/>
      <dgm:t>
        <a:bodyPr/>
        <a:lstStyle/>
        <a:p>
          <a:endParaRPr lang="pl-PL"/>
        </a:p>
      </dgm:t>
    </dgm:pt>
    <dgm:pt modelId="{B370EE96-8AB9-44CE-BC2C-B49AC60F7581}" type="pres">
      <dgm:prSet presAssocID="{3406DDE2-8B16-475E-ADBB-95E0C697325F}" presName="parentNode" presStyleLbl="revTx" presStyleIdx="0" presStyleCnt="3">
        <dgm:presLayoutVars>
          <dgm:chMax val="0"/>
          <dgm:bulletEnabled val="1"/>
        </dgm:presLayoutVars>
      </dgm:prSet>
      <dgm:spPr/>
      <dgm:t>
        <a:bodyPr/>
        <a:lstStyle/>
        <a:p>
          <a:endParaRPr lang="pl-PL"/>
        </a:p>
      </dgm:t>
    </dgm:pt>
    <dgm:pt modelId="{B56E1D2C-78DE-4472-A15A-EDD7D90B5B5C}" type="pres">
      <dgm:prSet presAssocID="{DA5F2959-3FEC-4A6A-BCB3-253A86ED1AA4}" presName="sibTrans" presStyleCnt="0"/>
      <dgm:spPr/>
    </dgm:pt>
    <dgm:pt modelId="{4C1F401B-7090-49FB-A24E-B819AACEE06F}" type="pres">
      <dgm:prSet presAssocID="{A5119232-E752-4D5B-8253-B656ECDFF251}" presName="compositeNode" presStyleCnt="0">
        <dgm:presLayoutVars>
          <dgm:bulletEnabled val="1"/>
        </dgm:presLayoutVars>
      </dgm:prSet>
      <dgm:spPr/>
    </dgm:pt>
    <dgm:pt modelId="{8654427E-09D6-47AF-B478-F999AC0D4646}" type="pres">
      <dgm:prSet presAssocID="{A5119232-E752-4D5B-8253-B656ECDFF251}" presName="image" presStyleLbl="fgImgPlace1" presStyleIdx="1" presStyleCnt="3"/>
      <dgm:spPr>
        <a:ln>
          <a:solidFill>
            <a:schemeClr val="bg1">
              <a:lumMod val="65000"/>
            </a:schemeClr>
          </a:solidFill>
        </a:ln>
      </dgm:spPr>
    </dgm:pt>
    <dgm:pt modelId="{CBCB55F0-CEB4-483F-86A2-06D1460335CC}" type="pres">
      <dgm:prSet presAssocID="{A5119232-E752-4D5B-8253-B656ECDFF251}" presName="childNode" presStyleLbl="node1" presStyleIdx="1" presStyleCnt="3">
        <dgm:presLayoutVars>
          <dgm:bulletEnabled val="1"/>
        </dgm:presLayoutVars>
      </dgm:prSet>
      <dgm:spPr/>
      <dgm:t>
        <a:bodyPr/>
        <a:lstStyle/>
        <a:p>
          <a:endParaRPr lang="pl-PL"/>
        </a:p>
      </dgm:t>
    </dgm:pt>
    <dgm:pt modelId="{D70D9B7C-36FC-44C8-895E-2224780A6F41}" type="pres">
      <dgm:prSet presAssocID="{A5119232-E752-4D5B-8253-B656ECDFF251}" presName="parentNode" presStyleLbl="revTx" presStyleIdx="1" presStyleCnt="3">
        <dgm:presLayoutVars>
          <dgm:chMax val="0"/>
          <dgm:bulletEnabled val="1"/>
        </dgm:presLayoutVars>
      </dgm:prSet>
      <dgm:spPr/>
      <dgm:t>
        <a:bodyPr/>
        <a:lstStyle/>
        <a:p>
          <a:endParaRPr lang="pl-PL"/>
        </a:p>
      </dgm:t>
    </dgm:pt>
    <dgm:pt modelId="{E2D63D52-248A-413D-B1FA-980A03CFAE7F}" type="pres">
      <dgm:prSet presAssocID="{40FB6DBE-4255-4EB5-9218-8E3441EE85EB}" presName="sibTrans" presStyleCnt="0"/>
      <dgm:spPr/>
    </dgm:pt>
    <dgm:pt modelId="{13B8752A-800D-4756-B779-DE41C1B74879}" type="pres">
      <dgm:prSet presAssocID="{EC1ABCCA-7550-4EE5-8A0A-541FF4B46544}" presName="compositeNode" presStyleCnt="0">
        <dgm:presLayoutVars>
          <dgm:bulletEnabled val="1"/>
        </dgm:presLayoutVars>
      </dgm:prSet>
      <dgm:spPr/>
    </dgm:pt>
    <dgm:pt modelId="{5BC18CFC-6B7C-44E2-AE30-FB15FB51E4F1}" type="pres">
      <dgm:prSet presAssocID="{EC1ABCCA-7550-4EE5-8A0A-541FF4B46544}" presName="image" presStyleLbl="fgImgPlace1" presStyleIdx="2" presStyleCnt="3"/>
      <dgm:spPr>
        <a:ln>
          <a:solidFill>
            <a:schemeClr val="bg1">
              <a:lumMod val="65000"/>
            </a:schemeClr>
          </a:solidFill>
        </a:ln>
      </dgm:spPr>
    </dgm:pt>
    <dgm:pt modelId="{900BB828-966F-47A9-994F-ECC88D7AA7A2}" type="pres">
      <dgm:prSet presAssocID="{EC1ABCCA-7550-4EE5-8A0A-541FF4B46544}" presName="childNode" presStyleLbl="node1" presStyleIdx="2" presStyleCnt="3">
        <dgm:presLayoutVars>
          <dgm:bulletEnabled val="1"/>
        </dgm:presLayoutVars>
      </dgm:prSet>
      <dgm:spPr/>
      <dgm:t>
        <a:bodyPr/>
        <a:lstStyle/>
        <a:p>
          <a:endParaRPr lang="pl-PL"/>
        </a:p>
      </dgm:t>
    </dgm:pt>
    <dgm:pt modelId="{74614BC7-550E-437E-BF7D-0D5B98514DE6}" type="pres">
      <dgm:prSet presAssocID="{EC1ABCCA-7550-4EE5-8A0A-541FF4B46544}" presName="parentNode" presStyleLbl="revTx" presStyleIdx="2" presStyleCnt="3">
        <dgm:presLayoutVars>
          <dgm:chMax val="0"/>
          <dgm:bulletEnabled val="1"/>
        </dgm:presLayoutVars>
      </dgm:prSet>
      <dgm:spPr/>
      <dgm:t>
        <a:bodyPr/>
        <a:lstStyle/>
        <a:p>
          <a:endParaRPr lang="pl-PL"/>
        </a:p>
      </dgm:t>
    </dgm:pt>
  </dgm:ptLst>
  <dgm:cxnLst>
    <dgm:cxn modelId="{6E053972-CE4F-4CCB-BEBB-12D94EBDC856}" type="presOf" srcId="{EC87FCD9-4400-438B-A218-E334388FFB8C}" destId="{900BB828-966F-47A9-994F-ECC88D7AA7A2}" srcOrd="0" destOrd="0" presId="urn:microsoft.com/office/officeart/2005/8/layout/hList2"/>
    <dgm:cxn modelId="{6E443010-F8A5-4657-981B-313B3F6A349B}" type="presOf" srcId="{C55547A5-E477-4B7C-9978-26A2B74EEB40}" destId="{900BB828-966F-47A9-994F-ECC88D7AA7A2}" srcOrd="0" destOrd="1" presId="urn:microsoft.com/office/officeart/2005/8/layout/hList2"/>
    <dgm:cxn modelId="{2102B237-4D8D-4B06-8251-FC7B2703CDD2}" srcId="{EC1ABCCA-7550-4EE5-8A0A-541FF4B46544}" destId="{EC87FCD9-4400-438B-A218-E334388FFB8C}" srcOrd="0" destOrd="0" parTransId="{DEBF4A0D-EED0-4535-9E14-03FAD75537B4}" sibTransId="{49C99BB0-D00C-43B9-9252-95E12FB84EFE}"/>
    <dgm:cxn modelId="{AC96CFD1-B02D-4E83-A36B-B37BDBAE70E3}" srcId="{E4BFF412-EEE6-4695-AEC2-81F0D5DDF478}" destId="{EC1ABCCA-7550-4EE5-8A0A-541FF4B46544}" srcOrd="2" destOrd="0" parTransId="{93C7A254-1701-466D-BFD2-AB21D1464AE8}" sibTransId="{3214B361-9846-4CFB-9CFA-18A272FB324C}"/>
    <dgm:cxn modelId="{CAA76C8D-A6ED-41B9-96A2-66E88CA3A31F}" srcId="{A5119232-E752-4D5B-8253-B656ECDFF251}" destId="{6AF46F2A-9D7D-4896-A426-557F90F56F43}" srcOrd="0" destOrd="0" parTransId="{1B241C55-1AB9-4318-B6BA-803C2C49845B}" sibTransId="{743002FD-CD1D-4DD2-9A1B-E47B38D83A54}"/>
    <dgm:cxn modelId="{152D13FA-AA51-4699-BEBF-1CBA74ED8AC8}" srcId="{E4BFF412-EEE6-4695-AEC2-81F0D5DDF478}" destId="{A5119232-E752-4D5B-8253-B656ECDFF251}" srcOrd="1" destOrd="0" parTransId="{4E6672F4-2D4B-4AC0-95D3-2DF125D5A45E}" sibTransId="{40FB6DBE-4255-4EB5-9218-8E3441EE85EB}"/>
    <dgm:cxn modelId="{4B6B4A9F-4386-41C3-9C25-CB3E46BED4ED}" srcId="{E4BFF412-EEE6-4695-AEC2-81F0D5DDF478}" destId="{3406DDE2-8B16-475E-ADBB-95E0C697325F}" srcOrd="0" destOrd="0" parTransId="{77FFBC4D-B364-480D-A6CD-59DE0C6C25F2}" sibTransId="{DA5F2959-3FEC-4A6A-BCB3-253A86ED1AA4}"/>
    <dgm:cxn modelId="{76994CF1-271B-48B4-AC40-CC2FA260D229}" srcId="{A5119232-E752-4D5B-8253-B656ECDFF251}" destId="{9E4AC8D9-FAF7-4F2B-9570-F5D2E9D9F371}" srcOrd="1" destOrd="0" parTransId="{23FE9E66-413C-4F46-A69E-EA23767B6AFE}" sibTransId="{A8F42554-F617-4DC9-9F6D-7497634BFC0C}"/>
    <dgm:cxn modelId="{3FE039D2-A4D5-4EDC-8FA0-CEC25122D663}" type="presOf" srcId="{A5119232-E752-4D5B-8253-B656ECDFF251}" destId="{D70D9B7C-36FC-44C8-895E-2224780A6F41}" srcOrd="0" destOrd="0" presId="urn:microsoft.com/office/officeart/2005/8/layout/hList2"/>
    <dgm:cxn modelId="{780F3B5A-E00B-4E77-95FC-73C7E92C51AA}" type="presOf" srcId="{3406DDE2-8B16-475E-ADBB-95E0C697325F}" destId="{B370EE96-8AB9-44CE-BC2C-B49AC60F7581}" srcOrd="0" destOrd="0" presId="urn:microsoft.com/office/officeart/2005/8/layout/hList2"/>
    <dgm:cxn modelId="{FA5B3FF1-0AA9-40F9-ABEA-70D6A0DE71AA}" type="presOf" srcId="{E4BFF412-EEE6-4695-AEC2-81F0D5DDF478}" destId="{C094412F-4B18-4573-A1EA-4ACC98206BC2}" srcOrd="0" destOrd="0" presId="urn:microsoft.com/office/officeart/2005/8/layout/hList2"/>
    <dgm:cxn modelId="{9E974A3E-1E51-4445-A609-F33F84E53F9C}" srcId="{EC1ABCCA-7550-4EE5-8A0A-541FF4B46544}" destId="{C55547A5-E477-4B7C-9978-26A2B74EEB40}" srcOrd="1" destOrd="0" parTransId="{55D7B56D-D972-4833-871D-58ED9EE16D13}" sibTransId="{FA2575E2-C1E2-4C99-ABEE-93C5E68CEF66}"/>
    <dgm:cxn modelId="{26CDD342-81AF-47EB-96E9-A276078E7FA2}" type="presOf" srcId="{9E4AC8D9-FAF7-4F2B-9570-F5D2E9D9F371}" destId="{CBCB55F0-CEB4-483F-86A2-06D1460335CC}" srcOrd="0" destOrd="1" presId="urn:microsoft.com/office/officeart/2005/8/layout/hList2"/>
    <dgm:cxn modelId="{7371378A-A74B-4489-8FF2-A7782C4A1E47}" srcId="{3406DDE2-8B16-475E-ADBB-95E0C697325F}" destId="{451B2840-58DA-4E31-A6AC-12746AE74584}" srcOrd="0" destOrd="0" parTransId="{E73EE682-7AC5-42B7-B7B3-CC88A7E8A56B}" sibTransId="{B5C5ED41-2F76-4FA9-882D-52E83E9B6859}"/>
    <dgm:cxn modelId="{CA92C655-CD78-4D9F-ACF7-DF3C12852489}" type="presOf" srcId="{451B2840-58DA-4E31-A6AC-12746AE74584}" destId="{4D48DCB8-C414-48ED-A70D-B182F1CE78D5}" srcOrd="0" destOrd="0" presId="urn:microsoft.com/office/officeart/2005/8/layout/hList2"/>
    <dgm:cxn modelId="{A2981B07-EE0C-4C58-9050-7B465A71B13B}" type="presOf" srcId="{EC1ABCCA-7550-4EE5-8A0A-541FF4B46544}" destId="{74614BC7-550E-437E-BF7D-0D5B98514DE6}" srcOrd="0" destOrd="0" presId="urn:microsoft.com/office/officeart/2005/8/layout/hList2"/>
    <dgm:cxn modelId="{A31F7249-F129-4A15-8AD8-38B92961DD89}" type="presOf" srcId="{6AF46F2A-9D7D-4896-A426-557F90F56F43}" destId="{CBCB55F0-CEB4-483F-86A2-06D1460335CC}" srcOrd="0" destOrd="0" presId="urn:microsoft.com/office/officeart/2005/8/layout/hList2"/>
    <dgm:cxn modelId="{AB88B0FE-6B9F-46C8-8A69-8593CEF943A9}" type="presParOf" srcId="{C094412F-4B18-4573-A1EA-4ACC98206BC2}" destId="{6006A769-5727-493D-973E-9000067FC656}" srcOrd="0" destOrd="0" presId="urn:microsoft.com/office/officeart/2005/8/layout/hList2"/>
    <dgm:cxn modelId="{A1ADEFC7-6673-435D-B963-70DEC1C8582D}" type="presParOf" srcId="{6006A769-5727-493D-973E-9000067FC656}" destId="{3F87023C-32EC-4EAF-8423-DD77EF3C72B3}" srcOrd="0" destOrd="0" presId="urn:microsoft.com/office/officeart/2005/8/layout/hList2"/>
    <dgm:cxn modelId="{08BB9C77-643D-4857-8717-74DFF9897F03}" type="presParOf" srcId="{6006A769-5727-493D-973E-9000067FC656}" destId="{4D48DCB8-C414-48ED-A70D-B182F1CE78D5}" srcOrd="1" destOrd="0" presId="urn:microsoft.com/office/officeart/2005/8/layout/hList2"/>
    <dgm:cxn modelId="{8698B30C-A061-404A-8601-047ADDFF0265}" type="presParOf" srcId="{6006A769-5727-493D-973E-9000067FC656}" destId="{B370EE96-8AB9-44CE-BC2C-B49AC60F7581}" srcOrd="2" destOrd="0" presId="urn:microsoft.com/office/officeart/2005/8/layout/hList2"/>
    <dgm:cxn modelId="{C2AB19E3-7F58-4D35-95C0-F6F7849EAA1A}" type="presParOf" srcId="{C094412F-4B18-4573-A1EA-4ACC98206BC2}" destId="{B56E1D2C-78DE-4472-A15A-EDD7D90B5B5C}" srcOrd="1" destOrd="0" presId="urn:microsoft.com/office/officeart/2005/8/layout/hList2"/>
    <dgm:cxn modelId="{1B21BDA7-D41B-42B2-93BD-9FAAD8111BA9}" type="presParOf" srcId="{C094412F-4B18-4573-A1EA-4ACC98206BC2}" destId="{4C1F401B-7090-49FB-A24E-B819AACEE06F}" srcOrd="2" destOrd="0" presId="urn:microsoft.com/office/officeart/2005/8/layout/hList2"/>
    <dgm:cxn modelId="{8BE6F837-8E05-4ED9-ABED-EE1B305E22E4}" type="presParOf" srcId="{4C1F401B-7090-49FB-A24E-B819AACEE06F}" destId="{8654427E-09D6-47AF-B478-F999AC0D4646}" srcOrd="0" destOrd="0" presId="urn:microsoft.com/office/officeart/2005/8/layout/hList2"/>
    <dgm:cxn modelId="{8F5810C8-D95C-43E2-9EE0-137ECD0E4BAA}" type="presParOf" srcId="{4C1F401B-7090-49FB-A24E-B819AACEE06F}" destId="{CBCB55F0-CEB4-483F-86A2-06D1460335CC}" srcOrd="1" destOrd="0" presId="urn:microsoft.com/office/officeart/2005/8/layout/hList2"/>
    <dgm:cxn modelId="{22859CDE-5945-4938-A241-CA19F4E43738}" type="presParOf" srcId="{4C1F401B-7090-49FB-A24E-B819AACEE06F}" destId="{D70D9B7C-36FC-44C8-895E-2224780A6F41}" srcOrd="2" destOrd="0" presId="urn:microsoft.com/office/officeart/2005/8/layout/hList2"/>
    <dgm:cxn modelId="{0E3FE1C5-3AFF-45F5-A77A-F866C8010A2F}" type="presParOf" srcId="{C094412F-4B18-4573-A1EA-4ACC98206BC2}" destId="{E2D63D52-248A-413D-B1FA-980A03CFAE7F}" srcOrd="3" destOrd="0" presId="urn:microsoft.com/office/officeart/2005/8/layout/hList2"/>
    <dgm:cxn modelId="{CD54E497-07F2-4568-B2BA-1C813F732AEF}" type="presParOf" srcId="{C094412F-4B18-4573-A1EA-4ACC98206BC2}" destId="{13B8752A-800D-4756-B779-DE41C1B74879}" srcOrd="4" destOrd="0" presId="urn:microsoft.com/office/officeart/2005/8/layout/hList2"/>
    <dgm:cxn modelId="{E57FAA11-ABAD-475E-8D66-0A6F4C24E1BB}" type="presParOf" srcId="{13B8752A-800D-4756-B779-DE41C1B74879}" destId="{5BC18CFC-6B7C-44E2-AE30-FB15FB51E4F1}" srcOrd="0" destOrd="0" presId="urn:microsoft.com/office/officeart/2005/8/layout/hList2"/>
    <dgm:cxn modelId="{81810BA6-D246-4A40-A8AA-82030252729E}" type="presParOf" srcId="{13B8752A-800D-4756-B779-DE41C1B74879}" destId="{900BB828-966F-47A9-994F-ECC88D7AA7A2}" srcOrd="1" destOrd="0" presId="urn:microsoft.com/office/officeart/2005/8/layout/hList2"/>
    <dgm:cxn modelId="{F965F28D-6E89-4D37-AB4D-FDC516F220A8}" type="presParOf" srcId="{13B8752A-800D-4756-B779-DE41C1B74879}" destId="{74614BC7-550E-437E-BF7D-0D5B98514DE6}"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24C6E5-D620-44F3-9FD1-AA90931FCFC0}" type="doc">
      <dgm:prSet loTypeId="urn:microsoft.com/office/officeart/2005/8/layout/hProcess7" loCatId="list" qsTypeId="urn:microsoft.com/office/officeart/2005/8/quickstyle/simple3" qsCatId="simple" csTypeId="urn:microsoft.com/office/officeart/2005/8/colors/accent0_2" csCatId="mainScheme" phldr="1"/>
      <dgm:spPr/>
      <dgm:t>
        <a:bodyPr/>
        <a:lstStyle/>
        <a:p>
          <a:endParaRPr lang="pl-PL"/>
        </a:p>
      </dgm:t>
    </dgm:pt>
    <dgm:pt modelId="{A590395B-D359-4043-90CA-75DE4688C580}">
      <dgm:prSet phldrT="[Tekst]"/>
      <dgm:spPr/>
      <dgm:t>
        <a:bodyPr/>
        <a:lstStyle/>
        <a:p>
          <a:r>
            <a:rPr lang="en-US" noProof="0" dirty="0" smtClean="0"/>
            <a:t>Insert text</a:t>
          </a:r>
          <a:endParaRPr lang="en-US" noProof="0" dirty="0"/>
        </a:p>
      </dgm:t>
    </dgm:pt>
    <dgm:pt modelId="{93EB4A3B-84D6-4E27-8EEC-CE7312D9E84F}" type="parTrans" cxnId="{4E32A497-CD32-436D-B062-8F31FE46AE69}">
      <dgm:prSet/>
      <dgm:spPr/>
      <dgm:t>
        <a:bodyPr/>
        <a:lstStyle/>
        <a:p>
          <a:endParaRPr lang="en-US" noProof="0" dirty="0"/>
        </a:p>
      </dgm:t>
    </dgm:pt>
    <dgm:pt modelId="{FC737314-4BA9-48D8-9223-5FA2938E547D}" type="sibTrans" cxnId="{4E32A497-CD32-436D-B062-8F31FE46AE69}">
      <dgm:prSet/>
      <dgm:spPr/>
      <dgm:t>
        <a:bodyPr/>
        <a:lstStyle/>
        <a:p>
          <a:endParaRPr lang="en-US" noProof="0" dirty="0"/>
        </a:p>
      </dgm:t>
    </dgm:pt>
    <dgm:pt modelId="{D5B20A87-1103-404C-ABAD-436A5469F96C}">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F7550A7E-6B54-4082-968E-74008F0036E8}" type="parTrans" cxnId="{E08997CA-7540-44B9-BC29-14021A2DCB95}">
      <dgm:prSet/>
      <dgm:spPr/>
      <dgm:t>
        <a:bodyPr/>
        <a:lstStyle/>
        <a:p>
          <a:endParaRPr lang="en-US" noProof="0" dirty="0"/>
        </a:p>
      </dgm:t>
    </dgm:pt>
    <dgm:pt modelId="{DEE6C9BF-0605-46B0-AB02-8EC6F77A462A}" type="sibTrans" cxnId="{E08997CA-7540-44B9-BC29-14021A2DCB95}">
      <dgm:prSet/>
      <dgm:spPr/>
      <dgm:t>
        <a:bodyPr/>
        <a:lstStyle/>
        <a:p>
          <a:endParaRPr lang="en-US" noProof="0" dirty="0"/>
        </a:p>
      </dgm:t>
    </dgm:pt>
    <dgm:pt modelId="{29D83302-7225-45A3-9ED6-1AAA9B674AFC}">
      <dgm:prSet phldrT="[Tekst]"/>
      <dgm:spPr/>
      <dgm:t>
        <a:bodyPr/>
        <a:lstStyle/>
        <a:p>
          <a:r>
            <a:rPr lang="en-US" noProof="0" dirty="0" smtClean="0"/>
            <a:t>Insert text</a:t>
          </a:r>
          <a:endParaRPr lang="en-US" noProof="0" dirty="0"/>
        </a:p>
      </dgm:t>
    </dgm:pt>
    <dgm:pt modelId="{F16BF98B-1A19-452D-A0A6-494EB2F9E031}" type="parTrans" cxnId="{5ABA5BCB-9C96-461A-AE77-8350927AD390}">
      <dgm:prSet/>
      <dgm:spPr/>
      <dgm:t>
        <a:bodyPr/>
        <a:lstStyle/>
        <a:p>
          <a:endParaRPr lang="en-US" noProof="0" dirty="0"/>
        </a:p>
      </dgm:t>
    </dgm:pt>
    <dgm:pt modelId="{515D4ECD-9823-4073-8D9F-37EC3FE81893}" type="sibTrans" cxnId="{5ABA5BCB-9C96-461A-AE77-8350927AD390}">
      <dgm:prSet/>
      <dgm:spPr/>
      <dgm:t>
        <a:bodyPr/>
        <a:lstStyle/>
        <a:p>
          <a:endParaRPr lang="en-US" noProof="0" dirty="0"/>
        </a:p>
      </dgm:t>
    </dgm:pt>
    <dgm:pt modelId="{2D690301-AFD6-4657-82F7-28757988BD65}">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19C1D74D-D5F6-4E4C-AD10-2E211CDD4F90}" type="parTrans" cxnId="{F1AED5D1-2694-4E8E-92DC-A7FF89F280C9}">
      <dgm:prSet/>
      <dgm:spPr/>
      <dgm:t>
        <a:bodyPr/>
        <a:lstStyle/>
        <a:p>
          <a:endParaRPr lang="en-US" noProof="0" dirty="0"/>
        </a:p>
      </dgm:t>
    </dgm:pt>
    <dgm:pt modelId="{B6361988-2627-45CD-92B0-65746944769D}" type="sibTrans" cxnId="{F1AED5D1-2694-4E8E-92DC-A7FF89F280C9}">
      <dgm:prSet/>
      <dgm:spPr/>
      <dgm:t>
        <a:bodyPr/>
        <a:lstStyle/>
        <a:p>
          <a:endParaRPr lang="en-US" noProof="0" dirty="0"/>
        </a:p>
      </dgm:t>
    </dgm:pt>
    <dgm:pt modelId="{531FC1CD-7F9E-4325-808B-C409BC6F78AD}">
      <dgm:prSet phldrT="[Tekst]"/>
      <dgm:spPr/>
      <dgm:t>
        <a:bodyPr/>
        <a:lstStyle/>
        <a:p>
          <a:r>
            <a:rPr lang="en-US" noProof="0" dirty="0" smtClean="0"/>
            <a:t>Insert text</a:t>
          </a:r>
          <a:endParaRPr lang="en-US" noProof="0" dirty="0"/>
        </a:p>
      </dgm:t>
    </dgm:pt>
    <dgm:pt modelId="{888611D6-4482-4134-88CF-1995BEE159B0}" type="parTrans" cxnId="{BFD9A913-AC04-4040-9127-FDABC21DBECA}">
      <dgm:prSet/>
      <dgm:spPr/>
      <dgm:t>
        <a:bodyPr/>
        <a:lstStyle/>
        <a:p>
          <a:endParaRPr lang="en-US" noProof="0" dirty="0"/>
        </a:p>
      </dgm:t>
    </dgm:pt>
    <dgm:pt modelId="{7DDD4EB0-5B5E-4F73-9527-32EDCBA9C7D3}" type="sibTrans" cxnId="{BFD9A913-AC04-4040-9127-FDABC21DBECA}">
      <dgm:prSet/>
      <dgm:spPr/>
      <dgm:t>
        <a:bodyPr/>
        <a:lstStyle/>
        <a:p>
          <a:endParaRPr lang="en-US" noProof="0" dirty="0"/>
        </a:p>
      </dgm:t>
    </dgm:pt>
    <dgm:pt modelId="{9C472ABF-03D9-425F-AC04-118A8A9B72A4}">
      <dgm:prSet phldrT="[Tekst]" custT="1"/>
      <dgm:spPr/>
      <dgm:t>
        <a:bodyPr/>
        <a:lstStyle/>
        <a:p>
          <a:r>
            <a:rPr lang="en-US" sz="2000" noProof="0" dirty="0" smtClean="0">
              <a:solidFill>
                <a:schemeClr val="tx1"/>
              </a:solidFill>
            </a:rPr>
            <a:t>Insert text</a:t>
          </a:r>
          <a:endParaRPr lang="en-US" sz="2000" noProof="0" dirty="0">
            <a:solidFill>
              <a:schemeClr val="tx1"/>
            </a:solidFill>
          </a:endParaRPr>
        </a:p>
      </dgm:t>
    </dgm:pt>
    <dgm:pt modelId="{13D370B1-25C4-426B-9A1D-FC574894DC4B}" type="parTrans" cxnId="{BD42EB18-CBD2-4851-A1D7-14DD59AC254C}">
      <dgm:prSet/>
      <dgm:spPr/>
      <dgm:t>
        <a:bodyPr/>
        <a:lstStyle/>
        <a:p>
          <a:endParaRPr lang="en-US" noProof="0" dirty="0"/>
        </a:p>
      </dgm:t>
    </dgm:pt>
    <dgm:pt modelId="{6C5E1439-8444-492E-AEEC-49690B1584D3}" type="sibTrans" cxnId="{BD42EB18-CBD2-4851-A1D7-14DD59AC254C}">
      <dgm:prSet/>
      <dgm:spPr/>
      <dgm:t>
        <a:bodyPr/>
        <a:lstStyle/>
        <a:p>
          <a:endParaRPr lang="en-US" noProof="0" dirty="0"/>
        </a:p>
      </dgm:t>
    </dgm:pt>
    <dgm:pt modelId="{B6864584-7721-4736-8978-9895FA7D30CF}" type="pres">
      <dgm:prSet presAssocID="{6A24C6E5-D620-44F3-9FD1-AA90931FCFC0}" presName="Name0" presStyleCnt="0">
        <dgm:presLayoutVars>
          <dgm:dir/>
          <dgm:animLvl val="lvl"/>
          <dgm:resizeHandles val="exact"/>
        </dgm:presLayoutVars>
      </dgm:prSet>
      <dgm:spPr/>
      <dgm:t>
        <a:bodyPr/>
        <a:lstStyle/>
        <a:p>
          <a:endParaRPr lang="pl-PL"/>
        </a:p>
      </dgm:t>
    </dgm:pt>
    <dgm:pt modelId="{A804DC0D-F5C8-49EA-B0DB-5FFCAADFE586}" type="pres">
      <dgm:prSet presAssocID="{A590395B-D359-4043-90CA-75DE4688C580}" presName="compositeNode" presStyleCnt="0">
        <dgm:presLayoutVars>
          <dgm:bulletEnabled val="1"/>
        </dgm:presLayoutVars>
      </dgm:prSet>
      <dgm:spPr/>
    </dgm:pt>
    <dgm:pt modelId="{18ACDC4C-C3C6-4F86-93B9-AF405B230B5A}" type="pres">
      <dgm:prSet presAssocID="{A590395B-D359-4043-90CA-75DE4688C580}" presName="bgRect" presStyleLbl="node1" presStyleIdx="0" presStyleCnt="3"/>
      <dgm:spPr/>
      <dgm:t>
        <a:bodyPr/>
        <a:lstStyle/>
        <a:p>
          <a:endParaRPr lang="pl-PL"/>
        </a:p>
      </dgm:t>
    </dgm:pt>
    <dgm:pt modelId="{92B53C85-CE86-43ED-93FF-8E682C863A19}" type="pres">
      <dgm:prSet presAssocID="{A590395B-D359-4043-90CA-75DE4688C580}" presName="parentNode" presStyleLbl="node1" presStyleIdx="0" presStyleCnt="3">
        <dgm:presLayoutVars>
          <dgm:chMax val="0"/>
          <dgm:bulletEnabled val="1"/>
        </dgm:presLayoutVars>
      </dgm:prSet>
      <dgm:spPr/>
      <dgm:t>
        <a:bodyPr/>
        <a:lstStyle/>
        <a:p>
          <a:endParaRPr lang="pl-PL"/>
        </a:p>
      </dgm:t>
    </dgm:pt>
    <dgm:pt modelId="{F68A630E-A893-4969-A113-A2A53C2297D7}" type="pres">
      <dgm:prSet presAssocID="{A590395B-D359-4043-90CA-75DE4688C580}" presName="childNode" presStyleLbl="node1" presStyleIdx="0" presStyleCnt="3">
        <dgm:presLayoutVars>
          <dgm:bulletEnabled val="1"/>
        </dgm:presLayoutVars>
      </dgm:prSet>
      <dgm:spPr/>
      <dgm:t>
        <a:bodyPr/>
        <a:lstStyle/>
        <a:p>
          <a:endParaRPr lang="pl-PL"/>
        </a:p>
      </dgm:t>
    </dgm:pt>
    <dgm:pt modelId="{89BF5834-E717-4974-AD7D-7228D647DAFF}" type="pres">
      <dgm:prSet presAssocID="{FC737314-4BA9-48D8-9223-5FA2938E547D}" presName="hSp" presStyleCnt="0"/>
      <dgm:spPr/>
    </dgm:pt>
    <dgm:pt modelId="{B07E278D-3C88-4D9D-BB24-D7FD17072B04}" type="pres">
      <dgm:prSet presAssocID="{FC737314-4BA9-48D8-9223-5FA2938E547D}" presName="vProcSp" presStyleCnt="0"/>
      <dgm:spPr/>
    </dgm:pt>
    <dgm:pt modelId="{424344F0-DCB2-4D2C-85B4-9D5BB498A0A1}" type="pres">
      <dgm:prSet presAssocID="{FC737314-4BA9-48D8-9223-5FA2938E547D}" presName="vSp1" presStyleCnt="0"/>
      <dgm:spPr/>
    </dgm:pt>
    <dgm:pt modelId="{43A98C32-1689-416A-B84B-BDD5CE88DEA0}" type="pres">
      <dgm:prSet presAssocID="{FC737314-4BA9-48D8-9223-5FA2938E547D}" presName="simulatedConn" presStyleLbl="solidFgAcc1" presStyleIdx="0" presStyleCnt="2"/>
      <dgm:spPr>
        <a:solidFill>
          <a:schemeClr val="bg1"/>
        </a:solidFill>
        <a:ln w="12700">
          <a:solidFill>
            <a:schemeClr val="bg1">
              <a:lumMod val="50000"/>
            </a:schemeClr>
          </a:solidFill>
        </a:ln>
      </dgm:spPr>
    </dgm:pt>
    <dgm:pt modelId="{F1FB361B-ACEF-424F-83D8-EB2E31E0AC0A}" type="pres">
      <dgm:prSet presAssocID="{FC737314-4BA9-48D8-9223-5FA2938E547D}" presName="vSp2" presStyleCnt="0"/>
      <dgm:spPr/>
    </dgm:pt>
    <dgm:pt modelId="{B0A01A58-44B3-421E-A57F-507AB0F90E72}" type="pres">
      <dgm:prSet presAssocID="{FC737314-4BA9-48D8-9223-5FA2938E547D}" presName="sibTrans" presStyleCnt="0"/>
      <dgm:spPr/>
    </dgm:pt>
    <dgm:pt modelId="{4485374D-AAD9-4708-893E-B1AB8C0AAC85}" type="pres">
      <dgm:prSet presAssocID="{29D83302-7225-45A3-9ED6-1AAA9B674AFC}" presName="compositeNode" presStyleCnt="0">
        <dgm:presLayoutVars>
          <dgm:bulletEnabled val="1"/>
        </dgm:presLayoutVars>
      </dgm:prSet>
      <dgm:spPr/>
    </dgm:pt>
    <dgm:pt modelId="{5B2FA46C-FCB1-42EB-BB48-944511A8FF9C}" type="pres">
      <dgm:prSet presAssocID="{29D83302-7225-45A3-9ED6-1AAA9B674AFC}" presName="bgRect" presStyleLbl="node1" presStyleIdx="1" presStyleCnt="3"/>
      <dgm:spPr/>
      <dgm:t>
        <a:bodyPr/>
        <a:lstStyle/>
        <a:p>
          <a:endParaRPr lang="pl-PL"/>
        </a:p>
      </dgm:t>
    </dgm:pt>
    <dgm:pt modelId="{D59B15BA-AF02-4C5C-953D-719DA02F1DF2}" type="pres">
      <dgm:prSet presAssocID="{29D83302-7225-45A3-9ED6-1AAA9B674AFC}" presName="parentNode" presStyleLbl="node1" presStyleIdx="1" presStyleCnt="3">
        <dgm:presLayoutVars>
          <dgm:chMax val="0"/>
          <dgm:bulletEnabled val="1"/>
        </dgm:presLayoutVars>
      </dgm:prSet>
      <dgm:spPr/>
      <dgm:t>
        <a:bodyPr/>
        <a:lstStyle/>
        <a:p>
          <a:endParaRPr lang="pl-PL"/>
        </a:p>
      </dgm:t>
    </dgm:pt>
    <dgm:pt modelId="{BB3EA566-2DFA-4734-82BF-F180A00DAFCF}" type="pres">
      <dgm:prSet presAssocID="{29D83302-7225-45A3-9ED6-1AAA9B674AFC}" presName="childNode" presStyleLbl="node1" presStyleIdx="1" presStyleCnt="3">
        <dgm:presLayoutVars>
          <dgm:bulletEnabled val="1"/>
        </dgm:presLayoutVars>
      </dgm:prSet>
      <dgm:spPr/>
      <dgm:t>
        <a:bodyPr/>
        <a:lstStyle/>
        <a:p>
          <a:endParaRPr lang="pl-PL"/>
        </a:p>
      </dgm:t>
    </dgm:pt>
    <dgm:pt modelId="{B12C0DE6-FF18-45E1-863E-8A2F5F823718}" type="pres">
      <dgm:prSet presAssocID="{515D4ECD-9823-4073-8D9F-37EC3FE81893}" presName="hSp" presStyleCnt="0"/>
      <dgm:spPr/>
    </dgm:pt>
    <dgm:pt modelId="{749F720F-18A0-47BF-AF78-092402D99FCF}" type="pres">
      <dgm:prSet presAssocID="{515D4ECD-9823-4073-8D9F-37EC3FE81893}" presName="vProcSp" presStyleCnt="0"/>
      <dgm:spPr/>
    </dgm:pt>
    <dgm:pt modelId="{58439EF0-581A-4D21-A948-8FF16300F8A2}" type="pres">
      <dgm:prSet presAssocID="{515D4ECD-9823-4073-8D9F-37EC3FE81893}" presName="vSp1" presStyleCnt="0"/>
      <dgm:spPr/>
    </dgm:pt>
    <dgm:pt modelId="{1F74948D-017E-4BAF-A636-94928F97CB8F}" type="pres">
      <dgm:prSet presAssocID="{515D4ECD-9823-4073-8D9F-37EC3FE81893}" presName="simulatedConn" presStyleLbl="solidFgAcc1" presStyleIdx="1" presStyleCnt="2"/>
      <dgm:spPr>
        <a:ln w="12700">
          <a:solidFill>
            <a:schemeClr val="tx2"/>
          </a:solidFill>
        </a:ln>
      </dgm:spPr>
    </dgm:pt>
    <dgm:pt modelId="{D5C712C5-C58E-406C-934C-33A31ADE2357}" type="pres">
      <dgm:prSet presAssocID="{515D4ECD-9823-4073-8D9F-37EC3FE81893}" presName="vSp2" presStyleCnt="0"/>
      <dgm:spPr/>
    </dgm:pt>
    <dgm:pt modelId="{93746E57-A078-4135-AF39-AAD92610AF09}" type="pres">
      <dgm:prSet presAssocID="{515D4ECD-9823-4073-8D9F-37EC3FE81893}" presName="sibTrans" presStyleCnt="0"/>
      <dgm:spPr/>
    </dgm:pt>
    <dgm:pt modelId="{1DB42142-B240-48E5-A8CA-6964FB8581C7}" type="pres">
      <dgm:prSet presAssocID="{531FC1CD-7F9E-4325-808B-C409BC6F78AD}" presName="compositeNode" presStyleCnt="0">
        <dgm:presLayoutVars>
          <dgm:bulletEnabled val="1"/>
        </dgm:presLayoutVars>
      </dgm:prSet>
      <dgm:spPr/>
    </dgm:pt>
    <dgm:pt modelId="{C8420B00-97F6-4E5B-8E20-58DCFCBAA3A9}" type="pres">
      <dgm:prSet presAssocID="{531FC1CD-7F9E-4325-808B-C409BC6F78AD}" presName="bgRect" presStyleLbl="node1" presStyleIdx="2" presStyleCnt="3"/>
      <dgm:spPr/>
      <dgm:t>
        <a:bodyPr/>
        <a:lstStyle/>
        <a:p>
          <a:endParaRPr lang="pl-PL"/>
        </a:p>
      </dgm:t>
    </dgm:pt>
    <dgm:pt modelId="{B1942279-E2A1-4CC7-8146-AF070B25C1CA}" type="pres">
      <dgm:prSet presAssocID="{531FC1CD-7F9E-4325-808B-C409BC6F78AD}" presName="parentNode" presStyleLbl="node1" presStyleIdx="2" presStyleCnt="3">
        <dgm:presLayoutVars>
          <dgm:chMax val="0"/>
          <dgm:bulletEnabled val="1"/>
        </dgm:presLayoutVars>
      </dgm:prSet>
      <dgm:spPr/>
      <dgm:t>
        <a:bodyPr/>
        <a:lstStyle/>
        <a:p>
          <a:endParaRPr lang="pl-PL"/>
        </a:p>
      </dgm:t>
    </dgm:pt>
    <dgm:pt modelId="{195B90F1-BF1C-45E0-AB7D-77923378C7FA}" type="pres">
      <dgm:prSet presAssocID="{531FC1CD-7F9E-4325-808B-C409BC6F78AD}" presName="childNode" presStyleLbl="node1" presStyleIdx="2" presStyleCnt="3">
        <dgm:presLayoutVars>
          <dgm:bulletEnabled val="1"/>
        </dgm:presLayoutVars>
      </dgm:prSet>
      <dgm:spPr/>
      <dgm:t>
        <a:bodyPr/>
        <a:lstStyle/>
        <a:p>
          <a:endParaRPr lang="pl-PL"/>
        </a:p>
      </dgm:t>
    </dgm:pt>
  </dgm:ptLst>
  <dgm:cxnLst>
    <dgm:cxn modelId="{B1E8FA83-5F14-410C-9785-57AC07E9A16E}" type="presOf" srcId="{531FC1CD-7F9E-4325-808B-C409BC6F78AD}" destId="{C8420B00-97F6-4E5B-8E20-58DCFCBAA3A9}" srcOrd="0" destOrd="0" presId="urn:microsoft.com/office/officeart/2005/8/layout/hProcess7"/>
    <dgm:cxn modelId="{DF9E2151-0F4E-4EED-85D2-BFC413EBD9BC}" type="presOf" srcId="{531FC1CD-7F9E-4325-808B-C409BC6F78AD}" destId="{B1942279-E2A1-4CC7-8146-AF070B25C1CA}" srcOrd="1" destOrd="0" presId="urn:microsoft.com/office/officeart/2005/8/layout/hProcess7"/>
    <dgm:cxn modelId="{07E073F2-040E-4C66-AECD-57B83B03F765}" type="presOf" srcId="{A590395B-D359-4043-90CA-75DE4688C580}" destId="{18ACDC4C-C3C6-4F86-93B9-AF405B230B5A}" srcOrd="0" destOrd="0" presId="urn:microsoft.com/office/officeart/2005/8/layout/hProcess7"/>
    <dgm:cxn modelId="{050A1859-784E-4FD5-A1D3-C0F25E29C7AB}" type="presOf" srcId="{6A24C6E5-D620-44F3-9FD1-AA90931FCFC0}" destId="{B6864584-7721-4736-8978-9895FA7D30CF}" srcOrd="0" destOrd="0" presId="urn:microsoft.com/office/officeart/2005/8/layout/hProcess7"/>
    <dgm:cxn modelId="{BFD9A913-AC04-4040-9127-FDABC21DBECA}" srcId="{6A24C6E5-D620-44F3-9FD1-AA90931FCFC0}" destId="{531FC1CD-7F9E-4325-808B-C409BC6F78AD}" srcOrd="2" destOrd="0" parTransId="{888611D6-4482-4134-88CF-1995BEE159B0}" sibTransId="{7DDD4EB0-5B5E-4F73-9527-32EDCBA9C7D3}"/>
    <dgm:cxn modelId="{57CB3734-DFEE-49B6-AD3E-B0C0A16E751F}" type="presOf" srcId="{29D83302-7225-45A3-9ED6-1AAA9B674AFC}" destId="{D59B15BA-AF02-4C5C-953D-719DA02F1DF2}" srcOrd="1" destOrd="0" presId="urn:microsoft.com/office/officeart/2005/8/layout/hProcess7"/>
    <dgm:cxn modelId="{A7DF782E-C673-4D89-81FD-176BF397FC72}" type="presOf" srcId="{2D690301-AFD6-4657-82F7-28757988BD65}" destId="{BB3EA566-2DFA-4734-82BF-F180A00DAFCF}" srcOrd="0" destOrd="0" presId="urn:microsoft.com/office/officeart/2005/8/layout/hProcess7"/>
    <dgm:cxn modelId="{16BFC620-851A-4647-9AF4-B186A5FBBC9C}" type="presOf" srcId="{D5B20A87-1103-404C-ABAD-436A5469F96C}" destId="{F68A630E-A893-4969-A113-A2A53C2297D7}" srcOrd="0" destOrd="0" presId="urn:microsoft.com/office/officeart/2005/8/layout/hProcess7"/>
    <dgm:cxn modelId="{A61F067B-F7C9-41F7-B46D-1FB7403123AC}" type="presOf" srcId="{9C472ABF-03D9-425F-AC04-118A8A9B72A4}" destId="{195B90F1-BF1C-45E0-AB7D-77923378C7FA}" srcOrd="0" destOrd="0" presId="urn:microsoft.com/office/officeart/2005/8/layout/hProcess7"/>
    <dgm:cxn modelId="{E08997CA-7540-44B9-BC29-14021A2DCB95}" srcId="{A590395B-D359-4043-90CA-75DE4688C580}" destId="{D5B20A87-1103-404C-ABAD-436A5469F96C}" srcOrd="0" destOrd="0" parTransId="{F7550A7E-6B54-4082-968E-74008F0036E8}" sibTransId="{DEE6C9BF-0605-46B0-AB02-8EC6F77A462A}"/>
    <dgm:cxn modelId="{4E32A497-CD32-436D-B062-8F31FE46AE69}" srcId="{6A24C6E5-D620-44F3-9FD1-AA90931FCFC0}" destId="{A590395B-D359-4043-90CA-75DE4688C580}" srcOrd="0" destOrd="0" parTransId="{93EB4A3B-84D6-4E27-8EEC-CE7312D9E84F}" sibTransId="{FC737314-4BA9-48D8-9223-5FA2938E547D}"/>
    <dgm:cxn modelId="{5ABA5BCB-9C96-461A-AE77-8350927AD390}" srcId="{6A24C6E5-D620-44F3-9FD1-AA90931FCFC0}" destId="{29D83302-7225-45A3-9ED6-1AAA9B674AFC}" srcOrd="1" destOrd="0" parTransId="{F16BF98B-1A19-452D-A0A6-494EB2F9E031}" sibTransId="{515D4ECD-9823-4073-8D9F-37EC3FE81893}"/>
    <dgm:cxn modelId="{52A6A24C-F6AF-405F-9172-6397B14A80E9}" type="presOf" srcId="{29D83302-7225-45A3-9ED6-1AAA9B674AFC}" destId="{5B2FA46C-FCB1-42EB-BB48-944511A8FF9C}" srcOrd="0" destOrd="0" presId="urn:microsoft.com/office/officeart/2005/8/layout/hProcess7"/>
    <dgm:cxn modelId="{BD42EB18-CBD2-4851-A1D7-14DD59AC254C}" srcId="{531FC1CD-7F9E-4325-808B-C409BC6F78AD}" destId="{9C472ABF-03D9-425F-AC04-118A8A9B72A4}" srcOrd="0" destOrd="0" parTransId="{13D370B1-25C4-426B-9A1D-FC574894DC4B}" sibTransId="{6C5E1439-8444-492E-AEEC-49690B1584D3}"/>
    <dgm:cxn modelId="{F1AED5D1-2694-4E8E-92DC-A7FF89F280C9}" srcId="{29D83302-7225-45A3-9ED6-1AAA9B674AFC}" destId="{2D690301-AFD6-4657-82F7-28757988BD65}" srcOrd="0" destOrd="0" parTransId="{19C1D74D-D5F6-4E4C-AD10-2E211CDD4F90}" sibTransId="{B6361988-2627-45CD-92B0-65746944769D}"/>
    <dgm:cxn modelId="{02423480-67F3-4F0F-9C37-188AFFF628CE}" type="presOf" srcId="{A590395B-D359-4043-90CA-75DE4688C580}" destId="{92B53C85-CE86-43ED-93FF-8E682C863A19}" srcOrd="1" destOrd="0" presId="urn:microsoft.com/office/officeart/2005/8/layout/hProcess7"/>
    <dgm:cxn modelId="{7523C522-FDF1-4A2A-A853-27C1BE4C899D}" type="presParOf" srcId="{B6864584-7721-4736-8978-9895FA7D30CF}" destId="{A804DC0D-F5C8-49EA-B0DB-5FFCAADFE586}" srcOrd="0" destOrd="0" presId="urn:microsoft.com/office/officeart/2005/8/layout/hProcess7"/>
    <dgm:cxn modelId="{0F63B9FF-DC4F-4998-8A8D-5911C5BE58B9}" type="presParOf" srcId="{A804DC0D-F5C8-49EA-B0DB-5FFCAADFE586}" destId="{18ACDC4C-C3C6-4F86-93B9-AF405B230B5A}" srcOrd="0" destOrd="0" presId="urn:microsoft.com/office/officeart/2005/8/layout/hProcess7"/>
    <dgm:cxn modelId="{BE85AD37-95DA-4723-A67D-D440CB5A9578}" type="presParOf" srcId="{A804DC0D-F5C8-49EA-B0DB-5FFCAADFE586}" destId="{92B53C85-CE86-43ED-93FF-8E682C863A19}" srcOrd="1" destOrd="0" presId="urn:microsoft.com/office/officeart/2005/8/layout/hProcess7"/>
    <dgm:cxn modelId="{331B8F11-C686-4C28-A952-E5948B20DC93}" type="presParOf" srcId="{A804DC0D-F5C8-49EA-B0DB-5FFCAADFE586}" destId="{F68A630E-A893-4969-A113-A2A53C2297D7}" srcOrd="2" destOrd="0" presId="urn:microsoft.com/office/officeart/2005/8/layout/hProcess7"/>
    <dgm:cxn modelId="{D9A6D5A2-0706-4AC8-B669-CE66F705C978}" type="presParOf" srcId="{B6864584-7721-4736-8978-9895FA7D30CF}" destId="{89BF5834-E717-4974-AD7D-7228D647DAFF}" srcOrd="1" destOrd="0" presId="urn:microsoft.com/office/officeart/2005/8/layout/hProcess7"/>
    <dgm:cxn modelId="{622DC4A7-4541-4E3B-A995-037F37F14241}" type="presParOf" srcId="{B6864584-7721-4736-8978-9895FA7D30CF}" destId="{B07E278D-3C88-4D9D-BB24-D7FD17072B04}" srcOrd="2" destOrd="0" presId="urn:microsoft.com/office/officeart/2005/8/layout/hProcess7"/>
    <dgm:cxn modelId="{61E53804-A6C2-4311-8AA5-989694DBE28A}" type="presParOf" srcId="{B07E278D-3C88-4D9D-BB24-D7FD17072B04}" destId="{424344F0-DCB2-4D2C-85B4-9D5BB498A0A1}" srcOrd="0" destOrd="0" presId="urn:microsoft.com/office/officeart/2005/8/layout/hProcess7"/>
    <dgm:cxn modelId="{D2FAED06-A11E-4842-97EA-8A2A4E664D97}" type="presParOf" srcId="{B07E278D-3C88-4D9D-BB24-D7FD17072B04}" destId="{43A98C32-1689-416A-B84B-BDD5CE88DEA0}" srcOrd="1" destOrd="0" presId="urn:microsoft.com/office/officeart/2005/8/layout/hProcess7"/>
    <dgm:cxn modelId="{41F70228-C12D-4A07-9639-21219445B321}" type="presParOf" srcId="{B07E278D-3C88-4D9D-BB24-D7FD17072B04}" destId="{F1FB361B-ACEF-424F-83D8-EB2E31E0AC0A}" srcOrd="2" destOrd="0" presId="urn:microsoft.com/office/officeart/2005/8/layout/hProcess7"/>
    <dgm:cxn modelId="{EC3F6B0E-A544-4269-88B1-D312E6126C60}" type="presParOf" srcId="{B6864584-7721-4736-8978-9895FA7D30CF}" destId="{B0A01A58-44B3-421E-A57F-507AB0F90E72}" srcOrd="3" destOrd="0" presId="urn:microsoft.com/office/officeart/2005/8/layout/hProcess7"/>
    <dgm:cxn modelId="{56A04E35-7B84-4B0B-A44C-3B3B74112670}" type="presParOf" srcId="{B6864584-7721-4736-8978-9895FA7D30CF}" destId="{4485374D-AAD9-4708-893E-B1AB8C0AAC85}" srcOrd="4" destOrd="0" presId="urn:microsoft.com/office/officeart/2005/8/layout/hProcess7"/>
    <dgm:cxn modelId="{F515B982-AB7F-4122-859F-8989C61B140C}" type="presParOf" srcId="{4485374D-AAD9-4708-893E-B1AB8C0AAC85}" destId="{5B2FA46C-FCB1-42EB-BB48-944511A8FF9C}" srcOrd="0" destOrd="0" presId="urn:microsoft.com/office/officeart/2005/8/layout/hProcess7"/>
    <dgm:cxn modelId="{F3D6714B-2D56-48BA-84DD-001CF81EEC14}" type="presParOf" srcId="{4485374D-AAD9-4708-893E-B1AB8C0AAC85}" destId="{D59B15BA-AF02-4C5C-953D-719DA02F1DF2}" srcOrd="1" destOrd="0" presId="urn:microsoft.com/office/officeart/2005/8/layout/hProcess7"/>
    <dgm:cxn modelId="{1376D002-3FE7-4CC0-98AE-B7B5121C8455}" type="presParOf" srcId="{4485374D-AAD9-4708-893E-B1AB8C0AAC85}" destId="{BB3EA566-2DFA-4734-82BF-F180A00DAFCF}" srcOrd="2" destOrd="0" presId="urn:microsoft.com/office/officeart/2005/8/layout/hProcess7"/>
    <dgm:cxn modelId="{76B9E874-AD8E-4882-B53F-9C328E3400AA}" type="presParOf" srcId="{B6864584-7721-4736-8978-9895FA7D30CF}" destId="{B12C0DE6-FF18-45E1-863E-8A2F5F823718}" srcOrd="5" destOrd="0" presId="urn:microsoft.com/office/officeart/2005/8/layout/hProcess7"/>
    <dgm:cxn modelId="{9E9C4A28-CEAB-4E51-AB26-779560EBDBA5}" type="presParOf" srcId="{B6864584-7721-4736-8978-9895FA7D30CF}" destId="{749F720F-18A0-47BF-AF78-092402D99FCF}" srcOrd="6" destOrd="0" presId="urn:microsoft.com/office/officeart/2005/8/layout/hProcess7"/>
    <dgm:cxn modelId="{74CEC7D3-FE71-4BB8-B1BF-0D76C03294CA}" type="presParOf" srcId="{749F720F-18A0-47BF-AF78-092402D99FCF}" destId="{58439EF0-581A-4D21-A948-8FF16300F8A2}" srcOrd="0" destOrd="0" presId="urn:microsoft.com/office/officeart/2005/8/layout/hProcess7"/>
    <dgm:cxn modelId="{84441EB4-DC71-469F-8B29-6E0C08B59709}" type="presParOf" srcId="{749F720F-18A0-47BF-AF78-092402D99FCF}" destId="{1F74948D-017E-4BAF-A636-94928F97CB8F}" srcOrd="1" destOrd="0" presId="urn:microsoft.com/office/officeart/2005/8/layout/hProcess7"/>
    <dgm:cxn modelId="{A05AD9F2-F2C2-456E-8EB2-DFF028C65FD0}" type="presParOf" srcId="{749F720F-18A0-47BF-AF78-092402D99FCF}" destId="{D5C712C5-C58E-406C-934C-33A31ADE2357}" srcOrd="2" destOrd="0" presId="urn:microsoft.com/office/officeart/2005/8/layout/hProcess7"/>
    <dgm:cxn modelId="{219242E5-5563-46BE-AC1A-F4B42A2CFDF1}" type="presParOf" srcId="{B6864584-7721-4736-8978-9895FA7D30CF}" destId="{93746E57-A078-4135-AF39-AAD92610AF09}" srcOrd="7" destOrd="0" presId="urn:microsoft.com/office/officeart/2005/8/layout/hProcess7"/>
    <dgm:cxn modelId="{3797C754-B8AD-418F-8C80-89E883E09219}" type="presParOf" srcId="{B6864584-7721-4736-8978-9895FA7D30CF}" destId="{1DB42142-B240-48E5-A8CA-6964FB8581C7}" srcOrd="8" destOrd="0" presId="urn:microsoft.com/office/officeart/2005/8/layout/hProcess7"/>
    <dgm:cxn modelId="{2F0F3205-A9B4-4693-81D6-5A9C45503A80}" type="presParOf" srcId="{1DB42142-B240-48E5-A8CA-6964FB8581C7}" destId="{C8420B00-97F6-4E5B-8E20-58DCFCBAA3A9}" srcOrd="0" destOrd="0" presId="urn:microsoft.com/office/officeart/2005/8/layout/hProcess7"/>
    <dgm:cxn modelId="{2D51886D-4B6B-42D1-97F0-3BE318435D5F}" type="presParOf" srcId="{1DB42142-B240-48E5-A8CA-6964FB8581C7}" destId="{B1942279-E2A1-4CC7-8146-AF070B25C1CA}" srcOrd="1" destOrd="0" presId="urn:microsoft.com/office/officeart/2005/8/layout/hProcess7"/>
    <dgm:cxn modelId="{FD11C912-DBB5-4A7E-AC24-57DEC5BDA0A7}" type="presParOf" srcId="{1DB42142-B240-48E5-A8CA-6964FB8581C7}" destId="{195B90F1-BF1C-45E0-AB7D-77923378C7F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ymbol zastępczy daty 2"/>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fld id="{8058D9CF-951F-4DB7-A66F-C025D3B84BF9}" type="datetimeFigureOut">
              <a:rPr lang="pl-PL" sz="1000" smtClean="0"/>
              <a:t>2018-03-23</a:t>
            </a:fld>
            <a:endParaRPr lang="pl-PL" sz="1000"/>
          </a:p>
        </p:txBody>
      </p:sp>
      <p:sp>
        <p:nvSpPr>
          <p:cNvPr id="5" name="Symbol zastępczy numeru slajdu 4"/>
          <p:cNvSpPr>
            <a:spLocks noGrp="1"/>
          </p:cNvSpPr>
          <p:nvPr>
            <p:ph type="sldNum" sz="quarter" idx="3"/>
          </p:nvPr>
        </p:nvSpPr>
        <p:spPr>
          <a:xfrm>
            <a:off x="3851098" y="9428164"/>
            <a:ext cx="2944958" cy="496887"/>
          </a:xfrm>
          <a:prstGeom prst="rect">
            <a:avLst/>
          </a:prstGeom>
        </p:spPr>
        <p:txBody>
          <a:bodyPr vert="horz" lIns="91440" tIns="45720" rIns="91440" bIns="45720" rtlCol="0" anchor="b"/>
          <a:lstStyle>
            <a:lvl1pPr algn="r">
              <a:defRPr sz="1200"/>
            </a:lvl1pPr>
          </a:lstStyle>
          <a:p>
            <a:fld id="{D58FC140-D6D2-468F-97D6-897500CBF34B}" type="slidenum">
              <a:rPr lang="pl-PL" sz="900" smtClean="0"/>
              <a:t>‹#›</a:t>
            </a:fld>
            <a:endParaRPr lang="pl-PL" sz="900" dirty="0"/>
          </a:p>
        </p:txBody>
      </p:sp>
    </p:spTree>
    <p:extLst>
      <p:ext uri="{BB962C8B-B14F-4D97-AF65-F5344CB8AC3E}">
        <p14:creationId xmlns:p14="http://schemas.microsoft.com/office/powerpoint/2010/main" val="11797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ymbol zastępczy daty 2"/>
          <p:cNvSpPr>
            <a:spLocks noGrp="1"/>
          </p:cNvSpPr>
          <p:nvPr>
            <p:ph type="dt" idx="1"/>
          </p:nvPr>
        </p:nvSpPr>
        <p:spPr>
          <a:xfrm>
            <a:off x="3851098" y="0"/>
            <a:ext cx="2944958" cy="496888"/>
          </a:xfrm>
          <a:prstGeom prst="rect">
            <a:avLst/>
          </a:prstGeom>
        </p:spPr>
        <p:txBody>
          <a:bodyPr vert="horz" lIns="91440" tIns="45720" rIns="91440" bIns="45720" rtlCol="0"/>
          <a:lstStyle>
            <a:lvl1pPr algn="r">
              <a:defRPr sz="1000"/>
            </a:lvl1pPr>
          </a:lstStyle>
          <a:p>
            <a:fld id="{4CEB447A-91AE-4BEF-8DAE-D1B3BDF93E14}" type="datetimeFigureOut">
              <a:rPr lang="pl-PL" smtClean="0"/>
              <a:pPr/>
              <a:t>2018-03-23</a:t>
            </a:fld>
            <a:endParaRPr lang="pl-PL"/>
          </a:p>
        </p:txBody>
      </p:sp>
      <p:sp>
        <p:nvSpPr>
          <p:cNvPr id="4" name="Symbol zastępczy obrazu slajdu 3"/>
          <p:cNvSpPr>
            <a:spLocks noGrp="1" noRot="1" noChangeAspect="1"/>
          </p:cNvSpPr>
          <p:nvPr>
            <p:ph type="sldImg" idx="2"/>
          </p:nvPr>
        </p:nvSpPr>
        <p:spPr>
          <a:xfrm>
            <a:off x="90488" y="744538"/>
            <a:ext cx="6616700" cy="3722687"/>
          </a:xfrm>
          <a:prstGeom prst="rect">
            <a:avLst/>
          </a:prstGeom>
          <a:noFill/>
          <a:ln w="12700">
            <a:solidFill>
              <a:schemeClr val="tx1"/>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606" y="4714876"/>
            <a:ext cx="5438464" cy="4467225"/>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numeru slajdu 6"/>
          <p:cNvSpPr>
            <a:spLocks noGrp="1"/>
          </p:cNvSpPr>
          <p:nvPr>
            <p:ph type="sldNum" sz="quarter" idx="5"/>
          </p:nvPr>
        </p:nvSpPr>
        <p:spPr>
          <a:xfrm>
            <a:off x="3851098" y="9428164"/>
            <a:ext cx="2944958" cy="496887"/>
          </a:xfrm>
          <a:prstGeom prst="rect">
            <a:avLst/>
          </a:prstGeom>
        </p:spPr>
        <p:txBody>
          <a:bodyPr vert="horz" lIns="91440" tIns="45720" rIns="91440" bIns="45720" rtlCol="0" anchor="b"/>
          <a:lstStyle>
            <a:lvl1pPr algn="r">
              <a:defRPr sz="900"/>
            </a:lvl1pPr>
          </a:lstStyle>
          <a:p>
            <a:fld id="{0C127573-7ADF-411A-9B23-EA9E8B4CF7AA}" type="slidenum">
              <a:rPr lang="pl-PL" smtClean="0"/>
              <a:pPr/>
              <a:t>‹#›</a:t>
            </a:fld>
            <a:endParaRPr lang="pl-PL"/>
          </a:p>
        </p:txBody>
      </p:sp>
    </p:spTree>
    <p:extLst>
      <p:ext uri="{BB962C8B-B14F-4D97-AF65-F5344CB8AC3E}">
        <p14:creationId xmlns:p14="http://schemas.microsoft.com/office/powerpoint/2010/main" val="1796307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1662" y="1962150"/>
            <a:ext cx="5400675" cy="1219200"/>
          </a:xfrm>
          <a:prstGeom prst="rect">
            <a:avLst/>
          </a:prstGeom>
        </p:spPr>
      </p:pic>
    </p:spTree>
    <p:extLst>
      <p:ext uri="{BB962C8B-B14F-4D97-AF65-F5344CB8AC3E}">
        <p14:creationId xmlns:p14="http://schemas.microsoft.com/office/powerpoint/2010/main" val="19291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wo columns layout">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417647" y="4767263"/>
            <a:ext cx="6229338" cy="273844"/>
          </a:xfrm>
          <a:prstGeom prst="rect">
            <a:avLst/>
          </a:prstGeom>
        </p:spPr>
        <p:txBody>
          <a:bodyPr/>
          <a:lstStyle>
            <a:lvl1pPr>
              <a:defRPr>
                <a:solidFill>
                  <a:schemeClr val="tx1"/>
                </a:solidFill>
              </a:defRPr>
            </a:lvl1pPr>
          </a:lstStyle>
          <a:p>
            <a:endParaRPr lang="pl-PL"/>
          </a:p>
        </p:txBody>
      </p:sp>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0" name="Titelplatzhalter 1"/>
          <p:cNvSpPr>
            <a:spLocks noGrp="1"/>
          </p:cNvSpPr>
          <p:nvPr>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sp>
        <p:nvSpPr>
          <p:cNvPr id="11" name="Textplatzhalter 2"/>
          <p:cNvSpPr>
            <a:spLocks noGrp="1"/>
          </p:cNvSpPr>
          <p:nvPr>
            <p:ph idx="1" hasCustomPrompt="1"/>
          </p:nvPr>
        </p:nvSpPr>
        <p:spPr>
          <a:xfrm>
            <a:off x="394972" y="1302479"/>
            <a:ext cx="3707543" cy="3185519"/>
          </a:xfrm>
          <a:prstGeom prst="rect">
            <a:avLst/>
          </a:prstGeom>
        </p:spPr>
        <p:txBody>
          <a:bodyPr vert="horz" lIns="0" tIns="0" rIns="0" bIns="0" rtlCol="0">
            <a:normAutofit/>
          </a:bodyPr>
          <a:lstStyle>
            <a:lvl1pPr marL="288000">
              <a:lnSpc>
                <a:spcPct val="95000"/>
              </a:lnSpc>
              <a:spcBef>
                <a:spcPts val="0"/>
              </a:spcBef>
              <a:spcAft>
                <a:spcPts val="800"/>
              </a:spcAft>
              <a:defRPr sz="2000">
                <a:solidFill>
                  <a:schemeClr val="tx1"/>
                </a:solidFill>
              </a:defRPr>
            </a:lvl1pPr>
            <a:lvl2pPr>
              <a:lnSpc>
                <a:spcPct val="95000"/>
              </a:lnSpc>
              <a:spcBef>
                <a:spcPts val="0"/>
              </a:spcBef>
              <a:spcAft>
                <a:spcPts val="800"/>
              </a:spcAft>
              <a:defRPr sz="2000">
                <a:solidFill>
                  <a:schemeClr val="tx1"/>
                </a:solidFill>
              </a:defRPr>
            </a:lvl2pPr>
            <a:lvl3pPr>
              <a:lnSpc>
                <a:spcPct val="95000"/>
              </a:lnSpc>
              <a:spcBef>
                <a:spcPts val="0"/>
              </a:spcBef>
              <a:spcAft>
                <a:spcPts val="800"/>
              </a:spcAft>
              <a:defRPr>
                <a:solidFill>
                  <a:srgbClr val="58595B"/>
                </a:solidFill>
              </a:defRPr>
            </a:lvl3pPr>
          </a:lstStyle>
          <a:p>
            <a:pPr lvl="0"/>
            <a:r>
              <a:rPr lang="en-US" noProof="0" dirty="0" smtClean="0"/>
              <a:t>Click to edit Master text styles</a:t>
            </a:r>
          </a:p>
          <a:p>
            <a:pPr lvl="1"/>
            <a:r>
              <a:rPr lang="en-US" noProof="0" dirty="0" smtClean="0"/>
              <a:t>Second level</a:t>
            </a:r>
          </a:p>
        </p:txBody>
      </p:sp>
      <p:sp>
        <p:nvSpPr>
          <p:cNvPr id="12" name="Textplatzhalter 2"/>
          <p:cNvSpPr>
            <a:spLocks noGrp="1"/>
          </p:cNvSpPr>
          <p:nvPr>
            <p:ph idx="13" hasCustomPrompt="1"/>
          </p:nvPr>
        </p:nvSpPr>
        <p:spPr>
          <a:xfrm>
            <a:off x="5113401" y="1302479"/>
            <a:ext cx="3707543" cy="3185519"/>
          </a:xfrm>
          <a:prstGeom prst="rect">
            <a:avLst/>
          </a:prstGeom>
        </p:spPr>
        <p:txBody>
          <a:bodyPr vert="horz" lIns="0" tIns="0" rIns="0" bIns="0" rtlCol="0">
            <a:normAutofit/>
          </a:bodyPr>
          <a:lstStyle>
            <a:lvl1pPr>
              <a:lnSpc>
                <a:spcPct val="95000"/>
              </a:lnSpc>
              <a:spcBef>
                <a:spcPts val="0"/>
              </a:spcBef>
              <a:spcAft>
                <a:spcPts val="800"/>
              </a:spcAft>
              <a:defRPr sz="2000">
                <a:solidFill>
                  <a:schemeClr val="tx1"/>
                </a:solidFill>
              </a:defRPr>
            </a:lvl1pPr>
            <a:lvl2pPr>
              <a:lnSpc>
                <a:spcPct val="95000"/>
              </a:lnSpc>
              <a:spcBef>
                <a:spcPts val="0"/>
              </a:spcBef>
              <a:spcAft>
                <a:spcPts val="800"/>
              </a:spcAft>
              <a:defRPr sz="2000">
                <a:solidFill>
                  <a:schemeClr val="tx1"/>
                </a:solidFill>
              </a:defRPr>
            </a:lvl2pPr>
            <a:lvl3pPr>
              <a:lnSpc>
                <a:spcPct val="95000"/>
              </a:lnSpc>
              <a:spcBef>
                <a:spcPts val="0"/>
              </a:spcBef>
              <a:spcAft>
                <a:spcPts val="800"/>
              </a:spcAft>
              <a:defRPr>
                <a:solidFill>
                  <a:srgbClr val="58595B"/>
                </a:solidFill>
              </a:defRPr>
            </a:lvl3pPr>
          </a:lstStyle>
          <a:p>
            <a:pPr lvl="0"/>
            <a:r>
              <a:rPr lang="en-US" noProof="0" dirty="0" smtClean="0"/>
              <a:t>Click to edit Master text styles</a:t>
            </a:r>
          </a:p>
          <a:p>
            <a:pPr lvl="1"/>
            <a:r>
              <a:rPr lang="en-US" noProof="0" dirty="0" smtClean="0"/>
              <a:t>Second level</a:t>
            </a:r>
          </a:p>
        </p:txBody>
      </p:sp>
      <p:pic>
        <p:nvPicPr>
          <p:cNvPr id="16" name="Obraz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2275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ide with a picture">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r>
              <a:rPr lang="pl-PL" smtClean="0"/>
              <a:t>&lt;Nazwa Projektu&gt;</a:t>
            </a:r>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sp>
        <p:nvSpPr>
          <p:cNvPr id="18" name="Picture Placeholder 2"/>
          <p:cNvSpPr>
            <a:spLocks noGrp="1"/>
          </p:cNvSpPr>
          <p:nvPr>
            <p:ph type="pic" sz="quarter" idx="15"/>
          </p:nvPr>
        </p:nvSpPr>
        <p:spPr>
          <a:xfrm>
            <a:off x="3083286" y="1530942"/>
            <a:ext cx="2880000" cy="2880000"/>
          </a:xfrm>
          <a:prstGeom prst="ellipse">
            <a:avLst/>
          </a:prstGeom>
        </p:spPr>
        <p:txBody>
          <a:bodyPr anchor="ctr">
            <a:normAutofit/>
          </a:bodyPr>
          <a:lstStyle>
            <a:lvl1pPr marL="0" indent="0" algn="ctr">
              <a:buNone/>
              <a:defRPr sz="1350"/>
            </a:lvl1pPr>
          </a:lstStyle>
          <a:p>
            <a:r>
              <a:rPr lang="pl-PL" smtClean="0"/>
              <a:t>Kliknij ikonę, aby dodać obraz</a:t>
            </a:r>
            <a:endParaRPr lang="id-ID" dirty="0"/>
          </a:p>
        </p:txBody>
      </p:sp>
      <p:pic>
        <p:nvPicPr>
          <p:cNvPr id="13" name="Obraz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23037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f chapter (1)">
    <p:spTree>
      <p:nvGrpSpPr>
        <p:cNvPr id="1" name=""/>
        <p:cNvGrpSpPr/>
        <p:nvPr/>
      </p:nvGrpSpPr>
      <p:grpSpPr>
        <a:xfrm>
          <a:off x="0" y="0"/>
          <a:ext cx="0" cy="0"/>
          <a:chOff x="0" y="0"/>
          <a:chExt cx="0" cy="0"/>
        </a:xfrm>
      </p:grpSpPr>
      <p:sp>
        <p:nvSpPr>
          <p:cNvPr id="15" name="Prostokąt 14"/>
          <p:cNvSpPr/>
          <p:nvPr userDrawn="1"/>
        </p:nvSpPr>
        <p:spPr bwMode="auto">
          <a:xfrm>
            <a:off x="1" y="0"/>
            <a:ext cx="9144001" cy="1828801"/>
          </a:xfrm>
          <a:prstGeom prst="rect">
            <a:avLst/>
          </a:prstGeom>
          <a:gradFill flip="none" rotWithShape="1">
            <a:gsLst>
              <a:gs pos="0">
                <a:schemeClr val="bg1"/>
              </a:gs>
              <a:gs pos="18000">
                <a:srgbClr val="FFFFFF"/>
              </a:gs>
              <a:gs pos="64000">
                <a:schemeClr val="bg1">
                  <a:shade val="100000"/>
                  <a:satMod val="115000"/>
                  <a:alpha val="0"/>
                </a:schemeClr>
              </a:gs>
            </a:gsLst>
            <a:lin ang="60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pic>
        <p:nvPicPr>
          <p:cNvPr id="24" name="Obraz 23"/>
          <p:cNvPicPr>
            <a:picLocks noChangeAspect="1"/>
          </p:cNvPicPr>
          <p:nvPr userDrawn="1"/>
        </p:nvPicPr>
        <p:blipFill rotWithShape="1">
          <a:blip r:embed="rId2" cstate="screen">
            <a:extLst>
              <a:ext uri="{28A0092B-C50C-407E-A947-70E740481C1C}">
                <a14:useLocalDpi xmlns:a14="http://schemas.microsoft.com/office/drawing/2010/main"/>
              </a:ext>
            </a:extLst>
          </a:blip>
          <a:srcRect t="12143" b="12857"/>
          <a:stretch/>
        </p:blipFill>
        <p:spPr>
          <a:xfrm>
            <a:off x="-1" y="-1"/>
            <a:ext cx="9144001" cy="5143501"/>
          </a:xfrm>
          <a:prstGeom prst="rect">
            <a:avLst/>
          </a:prstGeom>
        </p:spPr>
      </p:pic>
      <p:sp>
        <p:nvSpPr>
          <p:cNvPr id="34" name="Prostokąt 33"/>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5"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36"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4" name="Obraz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2139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of chapter (2)">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14603" b="10397"/>
          <a:stretch/>
        </p:blipFill>
        <p:spPr>
          <a:xfrm>
            <a:off x="0" y="0"/>
            <a:ext cx="9144001" cy="5143500"/>
          </a:xfrm>
          <a:prstGeom prst="rect">
            <a:avLst/>
          </a:prstGeom>
        </p:spPr>
      </p:pic>
      <p:sp>
        <p:nvSpPr>
          <p:cNvPr id="42" name="Prostokąt 41"/>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9"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37173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f chapter (3)">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7938" b="17064"/>
          <a:stretch/>
        </p:blipFill>
        <p:spPr>
          <a:xfrm flipH="1">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3574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f chapter (4)">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b="25000"/>
          <a:stretch/>
        </p:blipFill>
        <p:spPr>
          <a:xfrm flipH="1">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06975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f chapter (5)">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t="8254" b="16746"/>
          <a:stretch/>
        </p:blipFill>
        <p:spPr>
          <a:xfrm>
            <a:off x="0" y="0"/>
            <a:ext cx="9144001" cy="5143500"/>
          </a:xfrm>
          <a:prstGeom prst="rect">
            <a:avLst/>
          </a:prstGeom>
        </p:spPr>
      </p:pic>
      <p:sp>
        <p:nvSpPr>
          <p:cNvPr id="19" name="Prostokąt 18"/>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862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f chapter (6)">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6983" b="18016"/>
          <a:stretch/>
        </p:blipFill>
        <p:spPr>
          <a:xfrm>
            <a:off x="0" y="0"/>
            <a:ext cx="9144000"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238674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f chapter (7)">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email">
            <a:extLst>
              <a:ext uri="{28A0092B-C50C-407E-A947-70E740481C1C}">
                <a14:useLocalDpi xmlns:a14="http://schemas.microsoft.com/office/drawing/2010/main"/>
              </a:ext>
            </a:extLst>
          </a:blip>
          <a:srcRect t="9683" b="15317"/>
          <a:stretch/>
        </p:blipFill>
        <p:spPr>
          <a:xfrm flipH="1">
            <a:off x="-1" y="0"/>
            <a:ext cx="9148124" cy="5143500"/>
          </a:xfrm>
          <a:prstGeom prst="rect">
            <a:avLst/>
          </a:prstGeom>
        </p:spPr>
      </p:pic>
      <p:sp>
        <p:nvSpPr>
          <p:cNvPr id="19" name="Prostokąt 18"/>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4"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2281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f chapter (8)">
    <p:spTree>
      <p:nvGrpSpPr>
        <p:cNvPr id="1" name=""/>
        <p:cNvGrpSpPr/>
        <p:nvPr/>
      </p:nvGrpSpPr>
      <p:grpSpPr>
        <a:xfrm>
          <a:off x="0" y="0"/>
          <a:ext cx="0" cy="0"/>
          <a:chOff x="0" y="0"/>
          <a:chExt cx="0" cy="0"/>
        </a:xfrm>
      </p:grpSpPr>
      <p:pic>
        <p:nvPicPr>
          <p:cNvPr id="13" name="Obraz 12"/>
          <p:cNvPicPr>
            <a:picLocks noChangeAspect="1"/>
          </p:cNvPicPr>
          <p:nvPr userDrawn="1"/>
        </p:nvPicPr>
        <p:blipFill rotWithShape="1">
          <a:blip r:embed="rId2" cstate="screen">
            <a:extLst>
              <a:ext uri="{28A0092B-C50C-407E-A947-70E740481C1C}">
                <a14:useLocalDpi xmlns:a14="http://schemas.microsoft.com/office/drawing/2010/main"/>
              </a:ext>
            </a:extLst>
          </a:blip>
          <a:srcRect t="12936" b="12063"/>
          <a:stretch/>
        </p:blipFill>
        <p:spPr>
          <a:xfrm flipH="1">
            <a:off x="-6" y="0"/>
            <a:ext cx="9144006" cy="5143500"/>
          </a:xfrm>
          <a:prstGeom prst="rect">
            <a:avLst/>
          </a:prstGeom>
        </p:spPr>
      </p:pic>
      <p:sp>
        <p:nvSpPr>
          <p:cNvPr id="20" name="Prostokąt 19"/>
          <p:cNvSpPr/>
          <p:nvPr userDrawn="1"/>
        </p:nvSpPr>
        <p:spPr bwMode="auto">
          <a:xfrm>
            <a:off x="0" y="1"/>
            <a:ext cx="9144001" cy="5143500"/>
          </a:xfrm>
          <a:prstGeom prst="rect">
            <a:avLst/>
          </a:prstGeom>
          <a:gradFill flip="none" rotWithShape="1">
            <a:gsLst>
              <a:gs pos="0">
                <a:schemeClr val="bg1"/>
              </a:gs>
              <a:gs pos="16000">
                <a:srgbClr val="FFFFFF">
                  <a:alpha val="89000"/>
                </a:srgbClr>
              </a:gs>
              <a:gs pos="34000">
                <a:srgbClr val="FFFFFF">
                  <a:alpha val="44000"/>
                </a:srgbClr>
              </a:gs>
              <a:gs pos="50000">
                <a:schemeClr val="bg1">
                  <a:shade val="100000"/>
                  <a:satMod val="115000"/>
                  <a:alpha val="0"/>
                </a:schemeClr>
              </a:gs>
            </a:gsLst>
            <a:lin ang="7800000" scaled="0"/>
            <a:tileRect/>
          </a:gra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5" name="Prostokąt zaokrąglony 1"/>
          <p:cNvSpPr/>
          <p:nvPr userDrawn="1"/>
        </p:nvSpPr>
        <p:spPr bwMode="auto">
          <a:xfrm>
            <a:off x="3750197" y="1060534"/>
            <a:ext cx="5086306" cy="3421626"/>
          </a:xfrm>
          <a:custGeom>
            <a:avLst/>
            <a:gdLst>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96238 w 5769623"/>
              <a:gd name="connsiteY6" fmla="*/ 3814439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85553"/>
              <a:gd name="connsiteX1" fmla="*/ 5653303 w 5769623"/>
              <a:gd name="connsiteY1" fmla="*/ 0 h 3885553"/>
              <a:gd name="connsiteX2" fmla="*/ 5769623 w 5769623"/>
              <a:gd name="connsiteY2" fmla="*/ 116320 h 3885553"/>
              <a:gd name="connsiteX3" fmla="*/ 5769623 w 5769623"/>
              <a:gd name="connsiteY3" fmla="*/ 3217598 h 3885553"/>
              <a:gd name="connsiteX4" fmla="*/ 5653303 w 5769623"/>
              <a:gd name="connsiteY4" fmla="*/ 3333918 h 3885553"/>
              <a:gd name="connsiteX5" fmla="*/ 749877 w 5769623"/>
              <a:gd name="connsiteY5" fmla="*/ 3333918 h 3885553"/>
              <a:gd name="connsiteX6" fmla="*/ 155105 w 5769623"/>
              <a:gd name="connsiteY6" fmla="*/ 3845835 h 3885553"/>
              <a:gd name="connsiteX7" fmla="*/ 0 w 5769623"/>
              <a:gd name="connsiteY7" fmla="*/ 3885553 h 3885553"/>
              <a:gd name="connsiteX8" fmla="*/ 0 w 5769623"/>
              <a:gd name="connsiteY8" fmla="*/ 2876492 h 3885553"/>
              <a:gd name="connsiteX9" fmla="*/ 1 w 5769623"/>
              <a:gd name="connsiteY9" fmla="*/ 2876492 h 3885553"/>
              <a:gd name="connsiteX10" fmla="*/ 1 w 5769623"/>
              <a:gd name="connsiteY10" fmla="*/ 116320 h 3885553"/>
              <a:gd name="connsiteX11" fmla="*/ 116321 w 5769623"/>
              <a:gd name="connsiteY11" fmla="*/ 0 h 3885553"/>
              <a:gd name="connsiteX0" fmla="*/ 116321 w 5769623"/>
              <a:gd name="connsiteY0" fmla="*/ 0 h 3845835"/>
              <a:gd name="connsiteX1" fmla="*/ 5653303 w 5769623"/>
              <a:gd name="connsiteY1" fmla="*/ 0 h 3845835"/>
              <a:gd name="connsiteX2" fmla="*/ 5769623 w 5769623"/>
              <a:gd name="connsiteY2" fmla="*/ 116320 h 3845835"/>
              <a:gd name="connsiteX3" fmla="*/ 5769623 w 5769623"/>
              <a:gd name="connsiteY3" fmla="*/ 3217598 h 3845835"/>
              <a:gd name="connsiteX4" fmla="*/ 5653303 w 5769623"/>
              <a:gd name="connsiteY4" fmla="*/ 3333918 h 3845835"/>
              <a:gd name="connsiteX5" fmla="*/ 749877 w 5769623"/>
              <a:gd name="connsiteY5" fmla="*/ 3333918 h 3845835"/>
              <a:gd name="connsiteX6" fmla="*/ 155105 w 5769623"/>
              <a:gd name="connsiteY6" fmla="*/ 3845835 h 3845835"/>
              <a:gd name="connsiteX7" fmla="*/ 2465 w 5769623"/>
              <a:gd name="connsiteY7" fmla="*/ 3828865 h 3845835"/>
              <a:gd name="connsiteX8" fmla="*/ 0 w 5769623"/>
              <a:gd name="connsiteY8" fmla="*/ 2876492 h 3845835"/>
              <a:gd name="connsiteX9" fmla="*/ 1 w 5769623"/>
              <a:gd name="connsiteY9" fmla="*/ 2876492 h 3845835"/>
              <a:gd name="connsiteX10" fmla="*/ 1 w 5769623"/>
              <a:gd name="connsiteY10" fmla="*/ 116320 h 3845835"/>
              <a:gd name="connsiteX11" fmla="*/ 116321 w 5769623"/>
              <a:gd name="connsiteY11" fmla="*/ 0 h 3845835"/>
              <a:gd name="connsiteX0" fmla="*/ 116321 w 5769623"/>
              <a:gd name="connsiteY0" fmla="*/ 0 h 3849595"/>
              <a:gd name="connsiteX1" fmla="*/ 5653303 w 5769623"/>
              <a:gd name="connsiteY1" fmla="*/ 0 h 3849595"/>
              <a:gd name="connsiteX2" fmla="*/ 5769623 w 5769623"/>
              <a:gd name="connsiteY2" fmla="*/ 116320 h 3849595"/>
              <a:gd name="connsiteX3" fmla="*/ 5769623 w 5769623"/>
              <a:gd name="connsiteY3" fmla="*/ 3217598 h 3849595"/>
              <a:gd name="connsiteX4" fmla="*/ 5653303 w 5769623"/>
              <a:gd name="connsiteY4" fmla="*/ 3333918 h 3849595"/>
              <a:gd name="connsiteX5" fmla="*/ 749877 w 5769623"/>
              <a:gd name="connsiteY5" fmla="*/ 3333918 h 3849595"/>
              <a:gd name="connsiteX6" fmla="*/ 155105 w 5769623"/>
              <a:gd name="connsiteY6" fmla="*/ 3845835 h 3849595"/>
              <a:gd name="connsiteX7" fmla="*/ 2465 w 5769623"/>
              <a:gd name="connsiteY7" fmla="*/ 3828865 h 3849595"/>
              <a:gd name="connsiteX8" fmla="*/ 0 w 5769623"/>
              <a:gd name="connsiteY8" fmla="*/ 2876492 h 3849595"/>
              <a:gd name="connsiteX9" fmla="*/ 1 w 5769623"/>
              <a:gd name="connsiteY9" fmla="*/ 2876492 h 3849595"/>
              <a:gd name="connsiteX10" fmla="*/ 1 w 5769623"/>
              <a:gd name="connsiteY10" fmla="*/ 116320 h 3849595"/>
              <a:gd name="connsiteX11" fmla="*/ 116321 w 5769623"/>
              <a:gd name="connsiteY11" fmla="*/ 0 h 3849595"/>
              <a:gd name="connsiteX0" fmla="*/ 116321 w 5769623"/>
              <a:gd name="connsiteY0" fmla="*/ 0 h 3877164"/>
              <a:gd name="connsiteX1" fmla="*/ 5653303 w 5769623"/>
              <a:gd name="connsiteY1" fmla="*/ 0 h 3877164"/>
              <a:gd name="connsiteX2" fmla="*/ 5769623 w 5769623"/>
              <a:gd name="connsiteY2" fmla="*/ 116320 h 3877164"/>
              <a:gd name="connsiteX3" fmla="*/ 5769623 w 5769623"/>
              <a:gd name="connsiteY3" fmla="*/ 3217598 h 3877164"/>
              <a:gd name="connsiteX4" fmla="*/ 5653303 w 5769623"/>
              <a:gd name="connsiteY4" fmla="*/ 3333918 h 3877164"/>
              <a:gd name="connsiteX5" fmla="*/ 749877 w 5769623"/>
              <a:gd name="connsiteY5" fmla="*/ 3333918 h 3877164"/>
              <a:gd name="connsiteX6" fmla="*/ 155105 w 5769623"/>
              <a:gd name="connsiteY6" fmla="*/ 3845835 h 3877164"/>
              <a:gd name="connsiteX7" fmla="*/ 2465 w 5769623"/>
              <a:gd name="connsiteY7" fmla="*/ 3828865 h 3877164"/>
              <a:gd name="connsiteX8" fmla="*/ 0 w 5769623"/>
              <a:gd name="connsiteY8" fmla="*/ 2876492 h 3877164"/>
              <a:gd name="connsiteX9" fmla="*/ 1 w 5769623"/>
              <a:gd name="connsiteY9" fmla="*/ 2876492 h 3877164"/>
              <a:gd name="connsiteX10" fmla="*/ 1 w 5769623"/>
              <a:gd name="connsiteY10" fmla="*/ 116320 h 3877164"/>
              <a:gd name="connsiteX11" fmla="*/ 116321 w 5769623"/>
              <a:gd name="connsiteY11" fmla="*/ 0 h 3877164"/>
              <a:gd name="connsiteX0" fmla="*/ 116321 w 5769623"/>
              <a:gd name="connsiteY0" fmla="*/ 0 h 3881303"/>
              <a:gd name="connsiteX1" fmla="*/ 5653303 w 5769623"/>
              <a:gd name="connsiteY1" fmla="*/ 0 h 3881303"/>
              <a:gd name="connsiteX2" fmla="*/ 5769623 w 5769623"/>
              <a:gd name="connsiteY2" fmla="*/ 116320 h 3881303"/>
              <a:gd name="connsiteX3" fmla="*/ 5769623 w 5769623"/>
              <a:gd name="connsiteY3" fmla="*/ 3217598 h 3881303"/>
              <a:gd name="connsiteX4" fmla="*/ 5653303 w 5769623"/>
              <a:gd name="connsiteY4" fmla="*/ 3333918 h 3881303"/>
              <a:gd name="connsiteX5" fmla="*/ 749877 w 5769623"/>
              <a:gd name="connsiteY5" fmla="*/ 3333918 h 3881303"/>
              <a:gd name="connsiteX6" fmla="*/ 155105 w 5769623"/>
              <a:gd name="connsiteY6" fmla="*/ 3845835 h 3881303"/>
              <a:gd name="connsiteX7" fmla="*/ 2465 w 5769623"/>
              <a:gd name="connsiteY7" fmla="*/ 3828865 h 3881303"/>
              <a:gd name="connsiteX8" fmla="*/ 0 w 5769623"/>
              <a:gd name="connsiteY8" fmla="*/ 2876492 h 3881303"/>
              <a:gd name="connsiteX9" fmla="*/ 1 w 5769623"/>
              <a:gd name="connsiteY9" fmla="*/ 2876492 h 3881303"/>
              <a:gd name="connsiteX10" fmla="*/ 1 w 5769623"/>
              <a:gd name="connsiteY10" fmla="*/ 116320 h 3881303"/>
              <a:gd name="connsiteX11" fmla="*/ 116321 w 5769623"/>
              <a:gd name="connsiteY11" fmla="*/ 0 h 388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9623" h="3881303">
                <a:moveTo>
                  <a:pt x="116321" y="0"/>
                </a:moveTo>
                <a:lnTo>
                  <a:pt x="5653303" y="0"/>
                </a:lnTo>
                <a:cubicBezTo>
                  <a:pt x="5717545" y="0"/>
                  <a:pt x="5769623" y="52078"/>
                  <a:pt x="5769623" y="116320"/>
                </a:cubicBezTo>
                <a:lnTo>
                  <a:pt x="5769623" y="3217598"/>
                </a:lnTo>
                <a:cubicBezTo>
                  <a:pt x="5769623" y="3281840"/>
                  <a:pt x="5717545" y="3333918"/>
                  <a:pt x="5653303" y="3333918"/>
                </a:cubicBezTo>
                <a:lnTo>
                  <a:pt x="749877" y="3333918"/>
                </a:lnTo>
                <a:lnTo>
                  <a:pt x="155105" y="3845835"/>
                </a:lnTo>
                <a:cubicBezTo>
                  <a:pt x="94367" y="3906724"/>
                  <a:pt x="4051" y="3881352"/>
                  <a:pt x="2465" y="3828865"/>
                </a:cubicBezTo>
                <a:cubicBezTo>
                  <a:pt x="1643" y="3511407"/>
                  <a:pt x="822" y="3193950"/>
                  <a:pt x="0" y="2876492"/>
                </a:cubicBezTo>
                <a:lnTo>
                  <a:pt x="1" y="2876492"/>
                </a:lnTo>
                <a:lnTo>
                  <a:pt x="1" y="116320"/>
                </a:lnTo>
                <a:cubicBezTo>
                  <a:pt x="1" y="52078"/>
                  <a:pt x="52079" y="0"/>
                  <a:pt x="116321" y="0"/>
                </a:cubicBez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spcAft>
                <a:spcPts val="800"/>
              </a:spcAft>
            </a:pPr>
            <a:endParaRPr lang="pl-PL" dirty="0"/>
          </a:p>
        </p:txBody>
      </p:sp>
      <p:sp>
        <p:nvSpPr>
          <p:cNvPr id="14" name="Symbol zastępczy tekstu 2"/>
          <p:cNvSpPr>
            <a:spLocks noGrp="1"/>
          </p:cNvSpPr>
          <p:nvPr>
            <p:ph type="body" sz="quarter" idx="10" hasCustomPrompt="1"/>
          </p:nvPr>
        </p:nvSpPr>
        <p:spPr>
          <a:xfrm>
            <a:off x="4414838" y="1272800"/>
            <a:ext cx="4224478" cy="2498274"/>
          </a:xfrm>
        </p:spPr>
        <p:txBody>
          <a:bodyPr anchor="ctr">
            <a:noAutofit/>
          </a:bodyPr>
          <a:lstStyle>
            <a:lvl1pPr marL="0" indent="0" algn="l">
              <a:buNone/>
              <a:defRPr sz="3000">
                <a:solidFill>
                  <a:schemeClr val="bg1"/>
                </a:solidFill>
              </a:defRPr>
            </a:lvl1pPr>
            <a:lvl2pPr marL="288000" indent="-288000">
              <a:buClr>
                <a:schemeClr val="bg1"/>
              </a:buClr>
              <a:buSzPct val="120000"/>
              <a:buFont typeface="Arial" panose="020B0604020202020204" pitchFamily="34" charset="0"/>
              <a:buChar char="•"/>
              <a:defRPr sz="2000">
                <a:solidFill>
                  <a:schemeClr val="bg1"/>
                </a:solidFill>
              </a:defRPr>
            </a:lvl2pPr>
            <a:lvl3pPr marL="720725" indent="-365125">
              <a:buClr>
                <a:schemeClr val="bg1"/>
              </a:buClr>
              <a:buFont typeface="Calibri" panose="020F0502020204030204" pitchFamily="34" charset="0"/>
              <a:buChar char="→"/>
              <a:tabLst/>
              <a:defRPr sz="2000">
                <a:solidFill>
                  <a:schemeClr val="bg1"/>
                </a:solidFill>
              </a:defRPr>
            </a:lvl3pPr>
            <a:lvl4pPr marL="987425" indent="-266700">
              <a:defRPr sz="2000">
                <a:solidFill>
                  <a:schemeClr val="bg1"/>
                </a:solidFill>
              </a:defRPr>
            </a:lvl4pPr>
            <a:lvl5pPr>
              <a:defRPr sz="2000">
                <a:solidFill>
                  <a:schemeClr val="bg1"/>
                </a:solidFill>
              </a:defRPr>
            </a:lvl5pPr>
          </a:lstStyle>
          <a:p>
            <a:pPr lvl="0"/>
            <a:r>
              <a:rPr lang="en-US" dirty="0" smtClean="0"/>
              <a:t>Click to edit Master text styles</a:t>
            </a:r>
            <a:endParaRPr lang="pl-PL" dirty="0" smtClean="0"/>
          </a:p>
        </p:txBody>
      </p:sp>
      <p:pic>
        <p:nvPicPr>
          <p:cNvPr id="15" name="Obraz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66358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6"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 name="Untertitel 2"/>
          <p:cNvSpPr>
            <a:spLocks noGrp="1"/>
          </p:cNvSpPr>
          <p:nvPr>
            <p:ph type="subTitle" idx="1" hasCustomPrompt="1"/>
          </p:nvPr>
        </p:nvSpPr>
        <p:spPr>
          <a:xfrm>
            <a:off x="838199" y="1876328"/>
            <a:ext cx="7835283" cy="613335"/>
          </a:xfrm>
        </p:spPr>
        <p:txBody>
          <a:bodyPr anchor="b">
            <a:noAutofit/>
          </a:bodyPr>
          <a:lstStyle>
            <a:lvl1pPr marL="0" indent="0" algn="l">
              <a:buNone/>
              <a:defRPr sz="4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Title of presentation</a:t>
            </a:r>
            <a:endParaRPr lang="en-US" noProof="0" dirty="0"/>
          </a:p>
        </p:txBody>
      </p:sp>
      <p:sp>
        <p:nvSpPr>
          <p:cNvPr id="12" name="Symbol zastępczy stopki 11"/>
          <p:cNvSpPr>
            <a:spLocks noGrp="1"/>
          </p:cNvSpPr>
          <p:nvPr>
            <p:ph type="ftr" sz="quarter" idx="11"/>
          </p:nvPr>
        </p:nvSpPr>
        <p:spPr>
          <a:xfrm>
            <a:off x="838198" y="4767263"/>
            <a:ext cx="5740676" cy="273844"/>
          </a:xfrm>
        </p:spPr>
        <p:txBody>
          <a:bodyPr/>
          <a:lstStyle>
            <a:lvl1pPr>
              <a:defRPr sz="1200">
                <a:solidFill>
                  <a:schemeClr val="tx1"/>
                </a:solidFill>
              </a:defRPr>
            </a:lvl1pPr>
          </a:lstStyle>
          <a:p>
            <a:endParaRPr lang="pl-PL" dirty="0"/>
          </a:p>
        </p:txBody>
      </p:sp>
      <p:sp>
        <p:nvSpPr>
          <p:cNvPr id="13" name="Symbol zastępczy numeru slajdu 12"/>
          <p:cNvSpPr>
            <a:spLocks noGrp="1"/>
          </p:cNvSpPr>
          <p:nvPr>
            <p:ph type="sldNum" sz="quarter" idx="12"/>
          </p:nvPr>
        </p:nvSpPr>
        <p:spPr/>
        <p:txBody>
          <a:bodyPr/>
          <a:lstStyle>
            <a:lvl1pPr>
              <a:defRPr>
                <a:solidFill>
                  <a:schemeClr val="tx1"/>
                </a:solidFill>
              </a:defRPr>
            </a:lvl1pPr>
          </a:lstStyle>
          <a:p>
            <a:fld id="{9DC1E638-3F78-4E0D-883A-B278700C48C0}" type="slidenum">
              <a:rPr lang="pl-PL" smtClean="0"/>
              <a:pPr/>
              <a:t>‹#›</a:t>
            </a:fld>
            <a:endParaRPr lang="pl-PL" dirty="0"/>
          </a:p>
        </p:txBody>
      </p:sp>
      <p:sp>
        <p:nvSpPr>
          <p:cNvPr id="6" name="Symbol zastępczy tekstu 5"/>
          <p:cNvSpPr>
            <a:spLocks noGrp="1"/>
          </p:cNvSpPr>
          <p:nvPr>
            <p:ph type="body" sz="quarter" idx="13" hasCustomPrompt="1"/>
          </p:nvPr>
        </p:nvSpPr>
        <p:spPr>
          <a:xfrm>
            <a:off x="838199" y="3643313"/>
            <a:ext cx="7829551" cy="314325"/>
          </a:xfrm>
        </p:spPr>
        <p:txBody>
          <a:bodyPr>
            <a:normAutofit/>
          </a:bodyPr>
          <a:lstStyle>
            <a:lvl1pPr marL="0" indent="0">
              <a:buNone/>
              <a:defRPr sz="2400"/>
            </a:lvl1pPr>
          </a:lstStyle>
          <a:p>
            <a:pPr lvl="0"/>
            <a:r>
              <a:rPr lang="en-US" dirty="0" smtClean="0"/>
              <a:t>Click to edit Master text styles</a:t>
            </a:r>
            <a:endParaRPr lang="pl-PL" dirty="0" smtClean="0"/>
          </a:p>
        </p:txBody>
      </p:sp>
      <p:pic>
        <p:nvPicPr>
          <p:cNvPr id="4" name="Obraz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239429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f chapter (9)">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8" name="Fußzeilenplatzhalter 3"/>
          <p:cNvSpPr>
            <a:spLocks noGrp="1"/>
          </p:cNvSpPr>
          <p:nvPr>
            <p:ph type="ftr" sz="quarter" idx="11"/>
          </p:nvPr>
        </p:nvSpPr>
        <p:spPr>
          <a:xfrm>
            <a:off x="417647" y="4767263"/>
            <a:ext cx="6238130" cy="273844"/>
          </a:xfrm>
          <a:prstGeom prst="rect">
            <a:avLst/>
          </a:prstGeom>
        </p:spPr>
        <p:txBody>
          <a:bodyPr/>
          <a:lstStyle>
            <a:lvl1pPr>
              <a:defRPr>
                <a:solidFill>
                  <a:schemeClr val="tx1"/>
                </a:solidFill>
              </a:defRPr>
            </a:lvl1pPr>
          </a:lstStyle>
          <a:p>
            <a:endParaRPr lang="pl-PL" dirty="0"/>
          </a:p>
        </p:txBody>
      </p:sp>
      <p:sp>
        <p:nvSpPr>
          <p:cNvPr id="2" name="Tytuł 1"/>
          <p:cNvSpPr>
            <a:spLocks noGrp="1"/>
          </p:cNvSpPr>
          <p:nvPr>
            <p:ph type="title" hasCustomPrompt="1"/>
          </p:nvPr>
        </p:nvSpPr>
        <p:spPr>
          <a:xfrm>
            <a:off x="402772" y="4252031"/>
            <a:ext cx="8418173" cy="459395"/>
          </a:xfrm>
        </p:spPr>
        <p:txBody>
          <a:bodyPr anchor="ctr">
            <a:noAutofit/>
          </a:bodyPr>
          <a:lstStyle>
            <a:lvl1pPr algn="ctr">
              <a:lnSpc>
                <a:spcPct val="95000"/>
              </a:lnSpc>
              <a:defRPr sz="4500">
                <a:solidFill>
                  <a:schemeClr val="tx2"/>
                </a:solidFill>
              </a:defRPr>
            </a:lvl1pPr>
          </a:lstStyle>
          <a:p>
            <a:r>
              <a:rPr lang="en-US" dirty="0" smtClean="0"/>
              <a:t>Click to edit Master text styles</a:t>
            </a:r>
            <a:endParaRPr lang="pl-PL" dirty="0"/>
          </a:p>
        </p:txBody>
      </p:sp>
      <p:pic>
        <p:nvPicPr>
          <p:cNvPr id="18" name="Obraz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12457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27"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3" name="Untertitel 2"/>
          <p:cNvSpPr>
            <a:spLocks noGrp="1"/>
          </p:cNvSpPr>
          <p:nvPr>
            <p:ph type="subTitle" idx="1" hasCustomPrompt="1"/>
          </p:nvPr>
        </p:nvSpPr>
        <p:spPr>
          <a:xfrm>
            <a:off x="866774" y="1722500"/>
            <a:ext cx="5877408" cy="613335"/>
          </a:xfrm>
        </p:spPr>
        <p:txBody>
          <a:bodyPr>
            <a:noAutofit/>
          </a:bodyPr>
          <a:lstStyle>
            <a:lvl1pPr marL="0" marR="0" indent="0" algn="l" defTabSz="914400" rtl="0" eaLnBrk="1" fontAlgn="auto" latinLnBrk="0" hangingPunct="1">
              <a:lnSpc>
                <a:spcPct val="95000"/>
              </a:lnSpc>
              <a:spcBef>
                <a:spcPts val="0"/>
              </a:spcBef>
              <a:spcAft>
                <a:spcPts val="800"/>
              </a:spcAft>
              <a:buClr>
                <a:schemeClr val="accent1"/>
              </a:buClr>
              <a:buSzPct val="120000"/>
              <a:buFont typeface="Arial" panose="020B0604020202020204" pitchFamily="34" charset="0"/>
              <a:buNone/>
              <a:tabLst/>
              <a:defRPr sz="32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text styles</a:t>
            </a:r>
            <a:endParaRPr lang="pl-PL" noProof="0" dirty="0" smtClean="0"/>
          </a:p>
        </p:txBody>
      </p:sp>
      <p:sp>
        <p:nvSpPr>
          <p:cNvPr id="5" name="Fußzeilenplatzhalter 4"/>
          <p:cNvSpPr>
            <a:spLocks noGrp="1"/>
          </p:cNvSpPr>
          <p:nvPr>
            <p:ph type="ftr" sz="quarter" idx="11"/>
          </p:nvPr>
        </p:nvSpPr>
        <p:spPr>
          <a:xfrm>
            <a:off x="866774" y="4767263"/>
            <a:ext cx="5725192" cy="273844"/>
          </a:xfrm>
        </p:spPr>
        <p:txBody>
          <a:bodyPr/>
          <a:lstStyle>
            <a:lvl1pPr>
              <a:defRPr sz="1000">
                <a:solidFill>
                  <a:schemeClr val="tx1"/>
                </a:solidFill>
              </a:defRPr>
            </a:lvl1pPr>
          </a:lstStyle>
          <a:p>
            <a:endParaRPr lang="pl-PL" dirty="0"/>
          </a:p>
        </p:txBody>
      </p:sp>
      <p:sp>
        <p:nvSpPr>
          <p:cNvPr id="6" name="Foliennummernplatzhalter 5"/>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7" name="Textplatzhalter 7"/>
          <p:cNvSpPr>
            <a:spLocks noGrp="1"/>
          </p:cNvSpPr>
          <p:nvPr>
            <p:ph type="body" sz="quarter" idx="13" hasCustomPrompt="1"/>
          </p:nvPr>
        </p:nvSpPr>
        <p:spPr>
          <a:xfrm>
            <a:off x="866775" y="3636512"/>
            <a:ext cx="7954169" cy="252183"/>
          </a:xfrm>
        </p:spPr>
        <p:txBody>
          <a:bodyPr lIns="0" tIns="0" rIns="0" bIns="0" anchor="t" anchorCtr="0">
            <a:noAutofit/>
          </a:bodyPr>
          <a:lstStyle>
            <a:lvl1pPr marL="0" indent="0">
              <a:buNone/>
              <a:defRPr sz="2400" baseline="0">
                <a:solidFill>
                  <a:schemeClr val="tx1"/>
                </a:solidFill>
              </a:defRPr>
            </a:lvl1pPr>
          </a:lstStyle>
          <a:p>
            <a:pPr lvl="0"/>
            <a:r>
              <a:rPr lang="pl-PL" noProof="0" dirty="0" err="1" smtClean="0"/>
              <a:t>Address</a:t>
            </a:r>
            <a:r>
              <a:rPr lang="pl-PL" noProof="0" dirty="0" smtClean="0"/>
              <a:t> </a:t>
            </a:r>
            <a:r>
              <a:rPr lang="pl-PL" noProof="0" dirty="0" err="1" smtClean="0"/>
              <a:t>details</a:t>
            </a:r>
            <a:r>
              <a:rPr lang="pl-PL" noProof="0" dirty="0" smtClean="0"/>
              <a:t> / </a:t>
            </a:r>
            <a:r>
              <a:rPr lang="pl-PL" noProof="0" dirty="0" err="1" smtClean="0"/>
              <a:t>contact</a:t>
            </a:r>
            <a:endParaRPr lang="pl-PL" noProof="0" dirty="0" smtClean="0"/>
          </a:p>
        </p:txBody>
      </p:sp>
      <p:pic>
        <p:nvPicPr>
          <p:cNvPr id="14" name="Obraz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128720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with the slogan">
    <p:bg>
      <p:bgPr>
        <a:solidFill>
          <a:schemeClr val="bg1"/>
        </a:solidFill>
        <a:effectLst/>
      </p:bgPr>
    </p:bg>
    <p:spTree>
      <p:nvGrpSpPr>
        <p:cNvPr id="1" name=""/>
        <p:cNvGrpSpPr/>
        <p:nvPr/>
      </p:nvGrpSpPr>
      <p:grpSpPr>
        <a:xfrm>
          <a:off x="0" y="0"/>
          <a:ext cx="0" cy="0"/>
          <a:chOff x="0" y="0"/>
          <a:chExt cx="0" cy="0"/>
        </a:xfrm>
      </p:grpSpPr>
      <p:sp>
        <p:nvSpPr>
          <p:cNvPr id="26" name="Prostokąt 5"/>
          <p:cNvSpPr/>
          <p:nvPr userDrawn="1"/>
        </p:nvSpPr>
        <p:spPr bwMode="auto">
          <a:xfrm>
            <a:off x="-1" y="0"/>
            <a:ext cx="9144001" cy="3863339"/>
          </a:xfrm>
          <a:custGeom>
            <a:avLst/>
            <a:gdLst/>
            <a:ahLst/>
            <a:cxnLst/>
            <a:rect l="l" t="t" r="r" b="b"/>
            <a:pathLst>
              <a:path w="9144001" h="5151119">
                <a:moveTo>
                  <a:pt x="1" y="0"/>
                </a:moveTo>
                <a:lnTo>
                  <a:pt x="9144001" y="0"/>
                </a:lnTo>
                <a:lnTo>
                  <a:pt x="9144001" y="4438650"/>
                </a:lnTo>
                <a:lnTo>
                  <a:pt x="842004" y="4438650"/>
                </a:lnTo>
                <a:lnTo>
                  <a:pt x="82391" y="5136609"/>
                </a:lnTo>
                <a:cubicBezTo>
                  <a:pt x="60926" y="5151483"/>
                  <a:pt x="18919" y="5154615"/>
                  <a:pt x="0" y="5147413"/>
                </a:cubicBezTo>
                <a:lnTo>
                  <a:pt x="0" y="4429852"/>
                </a:lnTo>
                <a:lnTo>
                  <a:pt x="1" y="4429852"/>
                </a:lnTo>
                <a:close/>
              </a:path>
            </a:pathLst>
          </a:custGeom>
          <a:solidFill>
            <a:schemeClr val="accent1"/>
          </a:solidFill>
          <a:ln w="12700">
            <a:no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5" name="Foliennummernplatzhalter 5"/>
          <p:cNvSpPr>
            <a:spLocks noGrp="1"/>
          </p:cNvSpPr>
          <p:nvPr>
            <p:ph type="sldNum" sz="quarter" idx="12"/>
          </p:nvPr>
        </p:nvSpPr>
        <p:spPr>
          <a:xfrm>
            <a:off x="6687343" y="4767263"/>
            <a:ext cx="2133600" cy="273844"/>
          </a:xfrm>
        </p:spPr>
        <p:txBody>
          <a:bodyPr/>
          <a:lstStyle>
            <a:lvl1pPr>
              <a:defRPr sz="900">
                <a:solidFill>
                  <a:schemeClr val="tx1"/>
                </a:solidFill>
              </a:defRPr>
            </a:lvl1pPr>
          </a:lstStyle>
          <a:p>
            <a:fld id="{9DC1E638-3F78-4E0D-883A-B278700C48C0}" type="slidenum">
              <a:rPr lang="pl-PL" smtClean="0"/>
              <a:pPr/>
              <a:t>‹#›</a:t>
            </a:fld>
            <a:endParaRPr lang="pl-PL"/>
          </a:p>
        </p:txBody>
      </p:sp>
      <p:pic>
        <p:nvPicPr>
          <p:cNvPr id="6" name="Obraz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8502" y="374230"/>
            <a:ext cx="5223841" cy="3578056"/>
          </a:xfrm>
          <a:prstGeom prst="rect">
            <a:avLst/>
          </a:prstGeom>
        </p:spPr>
      </p:pic>
      <p:pic>
        <p:nvPicPr>
          <p:cNvPr id="7" name="Obraz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5833" y="3666480"/>
            <a:ext cx="3421301" cy="772357"/>
          </a:xfrm>
          <a:prstGeom prst="rect">
            <a:avLst/>
          </a:prstGeom>
        </p:spPr>
      </p:pic>
    </p:spTree>
    <p:extLst>
      <p:ext uri="{BB962C8B-B14F-4D97-AF65-F5344CB8AC3E}">
        <p14:creationId xmlns:p14="http://schemas.microsoft.com/office/powerpoint/2010/main" val="153273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chemeClr val="accent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98291" y="1218627"/>
            <a:ext cx="8443868" cy="613335"/>
          </a:xfrm>
        </p:spPr>
        <p:txBody>
          <a:bodyPr>
            <a:noAutofit/>
          </a:bodyPr>
          <a:lstStyle>
            <a:lvl1pPr marL="0" indent="0" algn="l">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title style</a:t>
            </a:r>
            <a:endParaRPr lang="pl-PL" noProof="0" dirty="0"/>
          </a:p>
        </p:txBody>
      </p:sp>
      <p:sp>
        <p:nvSpPr>
          <p:cNvPr id="5" name="Fußzeilenplatzhalter 4"/>
          <p:cNvSpPr>
            <a:spLocks noGrp="1"/>
          </p:cNvSpPr>
          <p:nvPr>
            <p:ph type="ftr" sz="quarter" idx="11"/>
          </p:nvPr>
        </p:nvSpPr>
        <p:spPr>
          <a:xfrm>
            <a:off x="416866" y="4767263"/>
            <a:ext cx="6230119" cy="273844"/>
          </a:xfrm>
        </p:spPr>
        <p:txBody>
          <a:bodyPr/>
          <a:lstStyle>
            <a:lvl1pPr>
              <a:defRPr sz="1050">
                <a:solidFill>
                  <a:srgbClr val="FFFFFF"/>
                </a:solidFill>
              </a:defRPr>
            </a:lvl1pPr>
          </a:lstStyle>
          <a:p>
            <a:endParaRPr lang="pl-PL" dirty="0"/>
          </a:p>
        </p:txBody>
      </p:sp>
      <p:sp>
        <p:nvSpPr>
          <p:cNvPr id="6" name="Foliennummernplatzhalter 5"/>
          <p:cNvSpPr>
            <a:spLocks noGrp="1"/>
          </p:cNvSpPr>
          <p:nvPr>
            <p:ph type="sldNum" sz="quarter" idx="12"/>
          </p:nvPr>
        </p:nvSpPr>
        <p:spPr/>
        <p:txBody>
          <a:bodyPr/>
          <a:lstStyle>
            <a:lvl1pPr>
              <a:defRPr sz="900">
                <a:solidFill>
                  <a:srgbClr val="FFFFFF"/>
                </a:solidFill>
              </a:defRPr>
            </a:lvl1pPr>
          </a:lstStyle>
          <a:p>
            <a:fld id="{9DC1E638-3F78-4E0D-883A-B278700C48C0}" type="slidenum">
              <a:rPr lang="pl-PL" smtClean="0"/>
              <a:pPr/>
              <a:t>‹#›</a:t>
            </a:fld>
            <a:endParaRPr lang="pl-PL"/>
          </a:p>
        </p:txBody>
      </p:sp>
      <p:sp>
        <p:nvSpPr>
          <p:cNvPr id="7" name="Textplatzhalter 7"/>
          <p:cNvSpPr>
            <a:spLocks noGrp="1"/>
          </p:cNvSpPr>
          <p:nvPr>
            <p:ph type="body" sz="quarter" idx="13" hasCustomPrompt="1"/>
          </p:nvPr>
        </p:nvSpPr>
        <p:spPr>
          <a:xfrm>
            <a:off x="394970" y="1905820"/>
            <a:ext cx="8425974" cy="252183"/>
          </a:xfrm>
        </p:spPr>
        <p:txBody>
          <a:bodyPr lIns="0" tIns="0" rIns="0" bIns="0" anchor="t" anchorCtr="0">
            <a:noAutofit/>
          </a:bodyPr>
          <a:lstStyle>
            <a:lvl1pPr marL="457200" indent="-457200">
              <a:buClr>
                <a:schemeClr val="bg1"/>
              </a:buClr>
              <a:buSzPct val="100000"/>
              <a:buFont typeface="+mj-lt"/>
              <a:buAutoNum type="arabicPeriod"/>
              <a:defRPr sz="2400" baseline="0">
                <a:solidFill>
                  <a:schemeClr val="bg1"/>
                </a:solidFill>
              </a:defRPr>
            </a:lvl1pPr>
            <a:lvl2pPr marL="350838" indent="0">
              <a:buClr>
                <a:schemeClr val="bg1"/>
              </a:buClr>
              <a:buNone/>
              <a:defRPr>
                <a:solidFill>
                  <a:schemeClr val="bg1"/>
                </a:solidFill>
              </a:defRPr>
            </a:lvl2pPr>
          </a:lstStyle>
          <a:p>
            <a:pPr lvl="0"/>
            <a:r>
              <a:rPr lang="en-US" noProof="0" dirty="0" smtClean="0"/>
              <a:t>Click to edit Master text styles</a:t>
            </a:r>
            <a:endParaRPr lang="pl-PL" noProof="0" dirty="0" smtClean="0"/>
          </a:p>
        </p:txBody>
      </p:sp>
      <p:pic>
        <p:nvPicPr>
          <p:cNvPr id="13" name="Obraz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324212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f chapter">
    <p:bg>
      <p:bgPr>
        <a:solidFill>
          <a:schemeClr val="accent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98291" y="2149688"/>
            <a:ext cx="8355184" cy="613335"/>
          </a:xfrm>
        </p:spPr>
        <p:txBody>
          <a:bodyPr anchor="ctr">
            <a:noAutofit/>
          </a:bodyPr>
          <a:lstStyle>
            <a:lvl1pPr marL="0" indent="0" algn="ctr">
              <a:buNone/>
              <a:defRPr sz="7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pl-PL" noProof="0" dirty="0"/>
          </a:p>
        </p:txBody>
      </p:sp>
      <p:sp>
        <p:nvSpPr>
          <p:cNvPr id="5" name="Fußzeilenplatzhalter 4"/>
          <p:cNvSpPr>
            <a:spLocks noGrp="1"/>
          </p:cNvSpPr>
          <p:nvPr>
            <p:ph type="ftr" sz="quarter" idx="11"/>
          </p:nvPr>
        </p:nvSpPr>
        <p:spPr>
          <a:xfrm>
            <a:off x="416866" y="4767263"/>
            <a:ext cx="6230119" cy="273844"/>
          </a:xfrm>
        </p:spPr>
        <p:txBody>
          <a:bodyPr/>
          <a:lstStyle>
            <a:lvl1pPr>
              <a:defRPr sz="1000">
                <a:solidFill>
                  <a:srgbClr val="FFFFFF"/>
                </a:solidFill>
              </a:defRPr>
            </a:lvl1pPr>
          </a:lstStyle>
          <a:p>
            <a:endParaRPr lang="pl-PL" noProof="0"/>
          </a:p>
        </p:txBody>
      </p:sp>
      <p:sp>
        <p:nvSpPr>
          <p:cNvPr id="6" name="Foliennummernplatzhalter 5"/>
          <p:cNvSpPr>
            <a:spLocks noGrp="1"/>
          </p:cNvSpPr>
          <p:nvPr>
            <p:ph type="sldNum" sz="quarter" idx="12"/>
          </p:nvPr>
        </p:nvSpPr>
        <p:spPr/>
        <p:txBody>
          <a:bodyPr/>
          <a:lstStyle>
            <a:lvl1pPr>
              <a:defRPr sz="900">
                <a:solidFill>
                  <a:srgbClr val="FFFFFF"/>
                </a:solidFill>
              </a:defRPr>
            </a:lvl1pPr>
          </a:lstStyle>
          <a:p>
            <a:fld id="{9DC1E638-3F78-4E0D-883A-B278700C48C0}" type="slidenum">
              <a:rPr lang="pl-PL" smtClean="0"/>
              <a:pPr/>
              <a:t>‹#›</a:t>
            </a:fld>
            <a:endParaRPr lang="pl-PL"/>
          </a:p>
        </p:txBody>
      </p:sp>
      <p:pic>
        <p:nvPicPr>
          <p:cNvPr id="12" name="Obraz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8870" y="222122"/>
            <a:ext cx="1856958" cy="419207"/>
          </a:xfrm>
          <a:prstGeom prst="rect">
            <a:avLst/>
          </a:prstGeom>
        </p:spPr>
      </p:pic>
    </p:spTree>
    <p:extLst>
      <p:ext uri="{BB962C8B-B14F-4D97-AF65-F5344CB8AC3E}">
        <p14:creationId xmlns:p14="http://schemas.microsoft.com/office/powerpoint/2010/main" val="31076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416866" y="4767263"/>
            <a:ext cx="6230119" cy="273844"/>
          </a:xfrm>
        </p:spPr>
        <p:txBody>
          <a:bodyPr/>
          <a:lstStyle>
            <a:lvl1pPr>
              <a:defRPr sz="1000">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9" name="Textplatzhalter 7"/>
          <p:cNvSpPr>
            <a:spLocks noGrp="1"/>
          </p:cNvSpPr>
          <p:nvPr userDrawn="1">
            <p:ph type="body" sz="quarter" idx="13" hasCustomPrompt="1"/>
          </p:nvPr>
        </p:nvSpPr>
        <p:spPr>
          <a:xfrm>
            <a:off x="394970" y="1297663"/>
            <a:ext cx="8425188" cy="252183"/>
          </a:xfrm>
        </p:spPr>
        <p:txBody>
          <a:bodyPr lIns="0" tIns="0" rIns="0" bIns="0" anchor="t" anchorCtr="0">
            <a:noAutofit/>
          </a:bodyPr>
          <a:lstStyle>
            <a:lvl1pPr marL="0" indent="0">
              <a:lnSpc>
                <a:spcPct val="95000"/>
              </a:lnSpc>
              <a:spcBef>
                <a:spcPts val="0"/>
              </a:spcBef>
              <a:spcAft>
                <a:spcPts val="800"/>
              </a:spcAft>
              <a:buNone/>
              <a:defRPr sz="2000">
                <a:solidFill>
                  <a:schemeClr val="tx2"/>
                </a:solidFill>
              </a:defRPr>
            </a:lvl1pPr>
          </a:lstStyle>
          <a:p>
            <a:pPr lvl="0"/>
            <a:r>
              <a:rPr lang="en-US" noProof="0" dirty="0" smtClean="0"/>
              <a:t>Click to edit Master text styles</a:t>
            </a:r>
            <a:endParaRPr lang="pl-PL" noProof="0" dirty="0" smtClean="0"/>
          </a:p>
        </p:txBody>
      </p:sp>
      <p:sp>
        <p:nvSpPr>
          <p:cNvPr id="10"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baseline="0">
                <a:solidFill>
                  <a:srgbClr val="000000"/>
                </a:solidFill>
              </a:defRPr>
            </a:lvl1pPr>
          </a:lstStyle>
          <a:p>
            <a:r>
              <a:rPr lang="en-US" noProof="0" dirty="0" smtClean="0"/>
              <a:t>Click to edit Master title style</a:t>
            </a:r>
            <a:endParaRPr lang="pl-PL" noProof="0" dirty="0"/>
          </a:p>
        </p:txBody>
      </p:sp>
      <p:pic>
        <p:nvPicPr>
          <p:cNvPr id="2" name="Obraz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text + bullet points">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416866" y="4767263"/>
            <a:ext cx="6230119" cy="273844"/>
          </a:xfrm>
        </p:spPr>
        <p:txBody>
          <a:bodyPr/>
          <a:lstStyle>
            <a:lvl1pPr>
              <a:defRPr sz="1000">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9" name="Textplatzhalter 7"/>
          <p:cNvSpPr>
            <a:spLocks noGrp="1"/>
          </p:cNvSpPr>
          <p:nvPr userDrawn="1">
            <p:ph type="body" sz="quarter" idx="13" hasCustomPrompt="1"/>
          </p:nvPr>
        </p:nvSpPr>
        <p:spPr>
          <a:xfrm>
            <a:off x="394970" y="1297663"/>
            <a:ext cx="8425188" cy="252183"/>
          </a:xfrm>
        </p:spPr>
        <p:txBody>
          <a:bodyPr lIns="0" tIns="0" rIns="0" bIns="0" anchor="t" anchorCtr="0">
            <a:noAutofit/>
          </a:bodyPr>
          <a:lstStyle>
            <a:lvl1pPr marL="0" indent="0">
              <a:lnSpc>
                <a:spcPct val="95000"/>
              </a:lnSpc>
              <a:spcBef>
                <a:spcPts val="0"/>
              </a:spcBef>
              <a:spcAft>
                <a:spcPts val="800"/>
              </a:spcAft>
              <a:buNone/>
              <a:defRPr sz="2000">
                <a:solidFill>
                  <a:schemeClr val="tx2"/>
                </a:solidFill>
              </a:defRPr>
            </a:lvl1pPr>
          </a:lstStyle>
          <a:p>
            <a:pPr lvl="0"/>
            <a:r>
              <a:rPr lang="en-US" noProof="0" dirty="0" smtClean="0"/>
              <a:t>Click to edit Master text styles</a:t>
            </a:r>
            <a:endParaRPr lang="pl-PL" noProof="0" dirty="0" smtClean="0"/>
          </a:p>
        </p:txBody>
      </p:sp>
      <p:sp>
        <p:nvSpPr>
          <p:cNvPr id="10"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baseline="0">
                <a:solidFill>
                  <a:srgbClr val="000000"/>
                </a:solidFill>
              </a:defRPr>
            </a:lvl1pPr>
          </a:lstStyle>
          <a:p>
            <a:r>
              <a:rPr lang="en-US" noProof="0" dirty="0" smtClean="0"/>
              <a:t>Click to edit Master title style</a:t>
            </a:r>
            <a:endParaRPr lang="pl-PL" noProof="0" dirty="0"/>
          </a:p>
        </p:txBody>
      </p:sp>
      <p:sp>
        <p:nvSpPr>
          <p:cNvPr id="14" name="Textplatzhalter 7"/>
          <p:cNvSpPr>
            <a:spLocks noGrp="1"/>
          </p:cNvSpPr>
          <p:nvPr>
            <p:ph type="body" sz="quarter" idx="14" hasCustomPrompt="1"/>
          </p:nvPr>
        </p:nvSpPr>
        <p:spPr>
          <a:xfrm>
            <a:off x="394970" y="1779356"/>
            <a:ext cx="8425188" cy="252183"/>
          </a:xfrm>
        </p:spPr>
        <p:txBody>
          <a:bodyPr lIns="0" tIns="0" rIns="0" bIns="0" anchor="t" anchorCtr="0">
            <a:noAutofit/>
          </a:bodyPr>
          <a:lstStyle>
            <a:lvl1pPr marL="288000" indent="-288000">
              <a:lnSpc>
                <a:spcPct val="95000"/>
              </a:lnSpc>
              <a:spcBef>
                <a:spcPts val="0"/>
              </a:spcBef>
              <a:spcAft>
                <a:spcPts val="800"/>
              </a:spcAft>
              <a:buFont typeface="Arial" panose="020B0604020202020204" pitchFamily="34" charset="0"/>
              <a:buChar char="•"/>
              <a:defRPr sz="2000">
                <a:solidFill>
                  <a:schemeClr val="tx1"/>
                </a:solidFill>
              </a:defRPr>
            </a:lvl1pPr>
          </a:lstStyle>
          <a:p>
            <a:pPr lvl="0"/>
            <a:r>
              <a:rPr lang="en-US" noProof="0" dirty="0" smtClean="0"/>
              <a:t>Click to edit Master text styles</a:t>
            </a:r>
            <a:endParaRPr lang="pl-PL" noProof="0" dirty="0" smtClean="0"/>
          </a:p>
        </p:txBody>
      </p:sp>
      <p:pic>
        <p:nvPicPr>
          <p:cNvPr id="16" name="Obraz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11288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with bullet points">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416866" y="4767263"/>
            <a:ext cx="6230119" cy="273844"/>
          </a:xfrm>
        </p:spPr>
        <p:txBody>
          <a:bodyPr/>
          <a:lstStyle>
            <a:lvl1pPr>
              <a:defRPr>
                <a:solidFill>
                  <a:schemeClr val="tx1"/>
                </a:solidFill>
              </a:defRPr>
            </a:lvl1pPr>
          </a:lstStyle>
          <a:p>
            <a:endParaRPr lang="pl-PL"/>
          </a:p>
        </p:txBody>
      </p:sp>
      <p:sp>
        <p:nvSpPr>
          <p:cNvPr id="5" name="Foliennummernplatzhalter 4"/>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3" name="Textplatzhalter 2"/>
          <p:cNvSpPr>
            <a:spLocks noGrp="1"/>
          </p:cNvSpPr>
          <p:nvPr>
            <p:ph idx="1" hasCustomPrompt="1"/>
          </p:nvPr>
        </p:nvSpPr>
        <p:spPr>
          <a:xfrm>
            <a:off x="394972" y="1302479"/>
            <a:ext cx="8425972" cy="3185519"/>
          </a:xfrm>
          <a:prstGeom prst="rect">
            <a:avLst/>
          </a:prstGeom>
          <a:effectLst/>
        </p:spPr>
        <p:txBody>
          <a:bodyPr vert="horz" lIns="0" tIns="0" rIns="0" bIns="0" rtlCol="0">
            <a:normAutofit/>
          </a:bodyPr>
          <a:lstStyle>
            <a:lvl1pPr marL="288000" indent="-288000">
              <a:lnSpc>
                <a:spcPct val="95000"/>
              </a:lnSpc>
              <a:spcBef>
                <a:spcPts val="0"/>
              </a:spcBef>
              <a:spcAft>
                <a:spcPts val="800"/>
              </a:spcAft>
              <a:buClr>
                <a:schemeClr val="accent1"/>
              </a:buClr>
              <a:buSzPct val="120000"/>
              <a:buFont typeface="Arial" panose="020B060402020202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1"/>
              </a:buClr>
              <a:buSzPct val="100000"/>
              <a:buFont typeface="Calibri" panose="020F0502020204030204" pitchFamily="34" charset="0"/>
              <a:buChar char="→"/>
              <a:defRPr sz="2000" baseline="0">
                <a:solidFill>
                  <a:schemeClr val="tx1"/>
                </a:solidFill>
              </a:defRPr>
            </a:lvl2pPr>
            <a:lvl3pPr marL="1080000" indent="-288000">
              <a:lnSpc>
                <a:spcPct val="95000"/>
              </a:lnSpc>
              <a:spcBef>
                <a:spcPts val="0"/>
              </a:spcBef>
              <a:spcAft>
                <a:spcPts val="800"/>
              </a:spcAft>
              <a:buClr>
                <a:schemeClr val="accent1"/>
              </a:buClr>
              <a:buFont typeface="Calibri" panose="020F0502020204030204" pitchFamily="34" charset="0"/>
              <a:buChar char="–"/>
              <a:defRPr sz="1800" baseline="0">
                <a:solidFill>
                  <a:schemeClr val="tx1"/>
                </a:solidFill>
              </a:defRPr>
            </a:lvl3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2"/>
            <a:endParaRPr lang="pl-PL" noProof="0" dirty="0" smtClean="0"/>
          </a:p>
        </p:txBody>
      </p:sp>
      <p:sp>
        <p:nvSpPr>
          <p:cNvPr id="9" name="Titelplatzhalter 1"/>
          <p:cNvSpPr>
            <a:spLocks noGrp="1"/>
          </p:cNvSpPr>
          <p:nvPr>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5" name="Obraz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422316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ide with a diagram">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8" name="SmartArt Placeholder 7"/>
          <p:cNvSpPr>
            <a:spLocks noGrp="1"/>
          </p:cNvSpPr>
          <p:nvPr>
            <p:ph type="dgm" sz="quarter" idx="13" hasCustomPrompt="1"/>
          </p:nvPr>
        </p:nvSpPr>
        <p:spPr>
          <a:xfrm>
            <a:off x="2457451" y="1650445"/>
            <a:ext cx="4075113" cy="1991915"/>
          </a:xfrm>
          <a:ln w="6350" cmpd="sng">
            <a:solidFill>
              <a:schemeClr val="tx1">
                <a:lumMod val="40000"/>
                <a:lumOff val="60000"/>
              </a:schemeClr>
            </a:solidFill>
          </a:ln>
          <a:effectLst/>
        </p:spPr>
        <p:txBody>
          <a:bodyPr/>
          <a:lstStyle>
            <a:lvl1pPr>
              <a:defRPr baseline="0">
                <a:solidFill>
                  <a:schemeClr val="tx1"/>
                </a:solidFill>
              </a:defRPr>
            </a:lvl1pPr>
          </a:lstStyle>
          <a:p>
            <a:r>
              <a:rPr lang="en-US" noProof="0" dirty="0" smtClean="0"/>
              <a:t>Click icon to add SmartArt graphic</a:t>
            </a:r>
            <a:endParaRPr lang="pl-PL" noProof="0" dirty="0"/>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5" name="Obraz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416866" y="4767263"/>
            <a:ext cx="6238911" cy="273844"/>
          </a:xfrm>
        </p:spPr>
        <p:txBody>
          <a:bodyPr/>
          <a:lstStyle>
            <a:lvl1pPr>
              <a:defRPr>
                <a:solidFill>
                  <a:schemeClr val="tx1"/>
                </a:solidFill>
              </a:defRPr>
            </a:lvl1pPr>
          </a:lstStyle>
          <a:p>
            <a:endParaRPr lang="pl-PL"/>
          </a:p>
        </p:txBody>
      </p:sp>
      <p:sp>
        <p:nvSpPr>
          <p:cNvPr id="4" name="Foliennummernplatzhalter 3"/>
          <p:cNvSpPr>
            <a:spLocks noGrp="1"/>
          </p:cNvSpPr>
          <p:nvPr>
            <p:ph type="sldNum" sz="quarter" idx="12"/>
          </p:nvPr>
        </p:nvSpPr>
        <p:spPr/>
        <p:txBody>
          <a:bodyPr/>
          <a:lstStyle>
            <a:lvl1pPr>
              <a:defRPr sz="9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userDrawn="1">
            <p:ph type="title" hasCustomPrompt="1"/>
          </p:nvPr>
        </p:nvSpPr>
        <p:spPr>
          <a:xfrm>
            <a:off x="394972" y="636151"/>
            <a:ext cx="8425973" cy="594506"/>
          </a:xfrm>
          <a:prstGeom prst="rect">
            <a:avLst/>
          </a:prstGeom>
        </p:spPr>
        <p:txBody>
          <a:bodyPr vert="horz" lIns="0" tIns="0" rIns="0" bIns="0" rtlCol="0" anchor="t">
            <a:normAutofit/>
          </a:bodyPr>
          <a:lstStyle>
            <a:lvl1pPr>
              <a:defRPr>
                <a:solidFill>
                  <a:srgbClr val="000000"/>
                </a:solidFill>
              </a:defRPr>
            </a:lvl1pPr>
          </a:lstStyle>
          <a:p>
            <a:r>
              <a:rPr lang="en-US" noProof="0" dirty="0" smtClean="0"/>
              <a:t>Click to edit Master title style</a:t>
            </a:r>
            <a:endParaRPr lang="pl-PL" noProof="0" dirty="0"/>
          </a:p>
        </p:txBody>
      </p:sp>
      <p:pic>
        <p:nvPicPr>
          <p:cNvPr id="14" name="Obraz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7646" y="147519"/>
            <a:ext cx="1759304" cy="397162"/>
          </a:xfrm>
          <a:prstGeom prst="rect">
            <a:avLst/>
          </a:prstGeom>
        </p:spPr>
      </p:pic>
    </p:spTree>
    <p:extLst>
      <p:ext uri="{BB962C8B-B14F-4D97-AF65-F5344CB8AC3E}">
        <p14:creationId xmlns:p14="http://schemas.microsoft.com/office/powerpoint/2010/main" val="366754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94970" y="1195348"/>
            <a:ext cx="8425974" cy="3185519"/>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5" name="Fußzeilenplatzhalter 4"/>
          <p:cNvSpPr>
            <a:spLocks noGrp="1"/>
          </p:cNvSpPr>
          <p:nvPr>
            <p:ph type="ftr" sz="quarter" idx="3"/>
          </p:nvPr>
        </p:nvSpPr>
        <p:spPr>
          <a:xfrm>
            <a:off x="416866" y="4767263"/>
            <a:ext cx="6238911" cy="273844"/>
          </a:xfrm>
          <a:prstGeom prst="rect">
            <a:avLst/>
          </a:prstGeom>
        </p:spPr>
        <p:txBody>
          <a:bodyPr vert="horz" lIns="0" tIns="0" rIns="0" bIns="0" rtlCol="0" anchor="b"/>
          <a:lstStyle>
            <a:lvl1pPr algn="l">
              <a:defRPr sz="1000">
                <a:solidFill>
                  <a:schemeClr val="tx1"/>
                </a:solidFill>
              </a:defRPr>
            </a:lvl1pPr>
          </a:lstStyle>
          <a:p>
            <a:endParaRPr lang="pl-PL" dirty="0"/>
          </a:p>
        </p:txBody>
      </p:sp>
      <p:sp>
        <p:nvSpPr>
          <p:cNvPr id="8" name="Titelplatzhalter 1"/>
          <p:cNvSpPr>
            <a:spLocks noGrp="1"/>
          </p:cNvSpPr>
          <p:nvPr>
            <p:ph type="title"/>
          </p:nvPr>
        </p:nvSpPr>
        <p:spPr>
          <a:xfrm>
            <a:off x="394972" y="529019"/>
            <a:ext cx="8425973" cy="459395"/>
          </a:xfrm>
          <a:prstGeom prst="rect">
            <a:avLst/>
          </a:prstGeom>
        </p:spPr>
        <p:txBody>
          <a:bodyPr vert="horz" lIns="0" tIns="0" rIns="0" bIns="0" rtlCol="0" anchor="t">
            <a:normAutofit/>
          </a:bodyPr>
          <a:lstStyle/>
          <a:p>
            <a:r>
              <a:rPr lang="pl-PL" noProof="0" smtClean="0"/>
              <a:t>Kliknij, aby edytować styl</a:t>
            </a:r>
            <a:endParaRPr lang="pl-PL" noProof="0" dirty="0"/>
          </a:p>
        </p:txBody>
      </p:sp>
      <p:sp>
        <p:nvSpPr>
          <p:cNvPr id="6" name="Foliennummernplatzhalter 5"/>
          <p:cNvSpPr>
            <a:spLocks noGrp="1"/>
          </p:cNvSpPr>
          <p:nvPr>
            <p:ph type="sldNum" sz="quarter" idx="4"/>
          </p:nvPr>
        </p:nvSpPr>
        <p:spPr>
          <a:xfrm>
            <a:off x="6687343" y="4767263"/>
            <a:ext cx="2133600" cy="273844"/>
          </a:xfrm>
          <a:prstGeom prst="rect">
            <a:avLst/>
          </a:prstGeom>
        </p:spPr>
        <p:txBody>
          <a:bodyPr vert="horz" lIns="0" tIns="0" rIns="0" bIns="0" rtlCol="0" anchor="b"/>
          <a:lstStyle>
            <a:lvl1pPr algn="r">
              <a:defRPr sz="900">
                <a:solidFill>
                  <a:schemeClr val="tx1"/>
                </a:solidFill>
              </a:defRPr>
            </a:lvl1pPr>
          </a:lstStyle>
          <a:p>
            <a:fld id="{9DC1E638-3F78-4E0D-883A-B278700C48C0}" type="slidenum">
              <a:rPr lang="pl-PL" smtClean="0"/>
              <a:pPr/>
              <a:t>‹#›</a:t>
            </a:fld>
            <a:endParaRPr lang="pl-PL"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729" r:id="rId1"/>
    <p:sldLayoutId id="2147483741" r:id="rId2"/>
    <p:sldLayoutId id="2147483730" r:id="rId3"/>
    <p:sldLayoutId id="2147483743" r:id="rId4"/>
    <p:sldLayoutId id="2147483731" r:id="rId5"/>
    <p:sldLayoutId id="2147483762" r:id="rId6"/>
    <p:sldLayoutId id="2147483732" r:id="rId7"/>
    <p:sldLayoutId id="2147483733" r:id="rId8"/>
    <p:sldLayoutId id="2147483749" r:id="rId9"/>
    <p:sldLayoutId id="2147483738" r:id="rId10"/>
    <p:sldLayoutId id="214748376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44" r:id="rId20"/>
    <p:sldLayoutId id="2147483740" r:id="rId21"/>
    <p:sldLayoutId id="214748376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rgbClr val="000000"/>
          </a:solidFill>
          <a:latin typeface="+mj-lt"/>
          <a:ea typeface="+mj-ea"/>
          <a:cs typeface="+mj-cs"/>
        </a:defRPr>
      </a:lvl1pPr>
    </p:titleStyle>
    <p:bodyStyle>
      <a:lvl1pPr marL="288000" indent="-288000" algn="l" defTabSz="914400" rtl="0" eaLnBrk="1" latinLnBrk="0" hangingPunct="1">
        <a:lnSpc>
          <a:spcPct val="95000"/>
        </a:lnSpc>
        <a:spcBef>
          <a:spcPts val="0"/>
        </a:spcBef>
        <a:spcAft>
          <a:spcPts val="800"/>
        </a:spcAft>
        <a:buClr>
          <a:schemeClr val="accent1"/>
        </a:buClr>
        <a:buSzPct val="120000"/>
        <a:buFont typeface="Arial" panose="020B0604020202020204" pitchFamily="34" charset="0"/>
        <a:buChar char="•"/>
        <a:defRPr sz="1800" kern="1200">
          <a:solidFill>
            <a:schemeClr val="tx1"/>
          </a:solidFill>
          <a:latin typeface="+mn-lt"/>
          <a:ea typeface="+mn-ea"/>
          <a:cs typeface="+mn-cs"/>
        </a:defRPr>
      </a:lvl1pPr>
      <a:lvl2pPr marL="720000" indent="-360000" algn="l" defTabSz="914400" rtl="0" eaLnBrk="1" latinLnBrk="0" hangingPunct="1">
        <a:lnSpc>
          <a:spcPct val="95000"/>
        </a:lnSpc>
        <a:spcBef>
          <a:spcPts val="0"/>
        </a:spcBef>
        <a:spcAft>
          <a:spcPts val="800"/>
        </a:spcAft>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080000" indent="-288000" algn="l" defTabSz="808038" rtl="0" eaLnBrk="1" latinLnBrk="0" hangingPunct="1">
        <a:lnSpc>
          <a:spcPct val="95000"/>
        </a:lnSpc>
        <a:spcBef>
          <a:spcPts val="0"/>
        </a:spcBef>
        <a:spcAft>
          <a:spcPts val="800"/>
        </a:spcAft>
        <a:buClr>
          <a:schemeClr val="accent1"/>
        </a:buClr>
        <a:buSzPct val="100000"/>
        <a:buFont typeface="Calibri" panose="020F0502020204030204" pitchFamily="34" charset="0"/>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scm.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10</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GIT ISPRAVNA IMENA</a:t>
            </a:r>
            <a:endParaRPr lang="en-US" dirty="0"/>
          </a:p>
        </p:txBody>
      </p:sp>
      <p:sp>
        <p:nvSpPr>
          <p:cNvPr id="5" name="Text Placeholder 4"/>
          <p:cNvSpPr>
            <a:spLocks noGrp="1"/>
          </p:cNvSpPr>
          <p:nvPr>
            <p:ph type="body" sz="quarter" idx="14"/>
          </p:nvPr>
        </p:nvSpPr>
        <p:spPr/>
        <p:txBody>
          <a:bodyPr/>
          <a:lstStyle/>
          <a:p>
            <a:r>
              <a:rPr lang="en-US" dirty="0"/>
              <a:t>Valid naming is discussed in Section 8.3, Using</a:t>
            </a:r>
          </a:p>
          <a:p>
            <a:r>
              <a:rPr lang="en-US" dirty="0"/>
              <a:t>Valid Names for Tags and Branches, on page 114</a:t>
            </a:r>
          </a:p>
        </p:txBody>
      </p:sp>
    </p:spTree>
    <p:extLst>
      <p:ext uri="{BB962C8B-B14F-4D97-AF65-F5344CB8AC3E}">
        <p14:creationId xmlns:p14="http://schemas.microsoft.com/office/powerpoint/2010/main" val="395307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11</a:t>
            </a:fld>
            <a:endParaRPr lang="pl-PL"/>
          </a:p>
        </p:txBody>
      </p:sp>
      <p:sp>
        <p:nvSpPr>
          <p:cNvPr id="3" name="Symbol zastępczy tekstu 2"/>
          <p:cNvSpPr>
            <a:spLocks noGrp="1"/>
          </p:cNvSpPr>
          <p:nvPr>
            <p:ph type="body" sz="quarter" idx="13"/>
          </p:nvPr>
        </p:nvSpPr>
        <p:spPr/>
        <p:txBody>
          <a:bodyPr/>
          <a:lstStyle/>
          <a:p>
            <a:r>
              <a:rPr lang="sr-Latn-RS" dirty="0" smtClean="0"/>
              <a:t>Šta je branch?</a:t>
            </a:r>
          </a:p>
          <a:p>
            <a:r>
              <a:rPr lang="sr-Latn-RS" dirty="0" smtClean="0"/>
              <a:t>Merge branches?</a:t>
            </a:r>
          </a:p>
          <a:p>
            <a:r>
              <a:rPr lang="sr-Latn-RS" smtClean="0"/>
              <a:t>Strategije spajanja branchova?</a:t>
            </a:r>
            <a:endParaRPr lang="sr-Latn-RS" dirty="0" smtClean="0"/>
          </a:p>
          <a:p>
            <a:endParaRPr lang="en-US" dirty="0"/>
          </a:p>
        </p:txBody>
      </p:sp>
      <p:sp>
        <p:nvSpPr>
          <p:cNvPr id="4" name="Tytuł 3"/>
          <p:cNvSpPr>
            <a:spLocks noGrp="1"/>
          </p:cNvSpPr>
          <p:nvPr>
            <p:ph type="title"/>
          </p:nvPr>
        </p:nvSpPr>
        <p:spPr/>
        <p:txBody>
          <a:bodyPr/>
          <a:lstStyle/>
          <a:p>
            <a:r>
              <a:rPr lang="en-US" dirty="0"/>
              <a:t>Branches</a:t>
            </a:r>
          </a:p>
        </p:txBody>
      </p:sp>
    </p:spTree>
    <p:extLst>
      <p:ext uri="{BB962C8B-B14F-4D97-AF65-F5344CB8AC3E}">
        <p14:creationId xmlns:p14="http://schemas.microsoft.com/office/powerpoint/2010/main" val="7645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12</a:t>
            </a:fld>
            <a:endParaRPr lang="pl-PL"/>
          </a:p>
        </p:txBody>
      </p:sp>
      <p:sp>
        <p:nvSpPr>
          <p:cNvPr id="4" name="Title 3"/>
          <p:cNvSpPr>
            <a:spLocks noGrp="1"/>
          </p:cNvSpPr>
          <p:nvPr>
            <p:ph type="title"/>
          </p:nvPr>
        </p:nvSpPr>
        <p:spPr>
          <a:xfrm>
            <a:off x="394972" y="636151"/>
            <a:ext cx="2118073" cy="594506"/>
          </a:xfrm>
        </p:spPr>
        <p:txBody>
          <a:bodyPr>
            <a:normAutofit fontScale="90000"/>
          </a:bodyPr>
          <a:lstStyle/>
          <a:p>
            <a:r>
              <a:rPr lang="sr-Latn-RS" dirty="0" smtClean="0"/>
              <a:t>Organizacija GIT repozitorijuma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456" y="233796"/>
            <a:ext cx="3528409" cy="4675909"/>
          </a:xfrm>
          <a:prstGeom prst="rect">
            <a:avLst/>
          </a:prstGeom>
        </p:spPr>
      </p:pic>
    </p:spTree>
    <p:extLst>
      <p:ext uri="{BB962C8B-B14F-4D97-AF65-F5344CB8AC3E}">
        <p14:creationId xmlns:p14="http://schemas.microsoft.com/office/powerpoint/2010/main" val="87253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13</a:t>
            </a:fld>
            <a:endParaRPr lang="pl-PL"/>
          </a:p>
        </p:txBody>
      </p:sp>
      <p:sp>
        <p:nvSpPr>
          <p:cNvPr id="3" name="Text Placeholder 2"/>
          <p:cNvSpPr>
            <a:spLocks noGrp="1"/>
          </p:cNvSpPr>
          <p:nvPr>
            <p:ph type="body" sz="quarter" idx="13"/>
          </p:nvPr>
        </p:nvSpPr>
        <p:spPr/>
        <p:txBody>
          <a:bodyPr/>
          <a:lstStyle/>
          <a:p>
            <a:r>
              <a:rPr lang="en-US" dirty="0" err="1" smtClean="0"/>
              <a:t>Git</a:t>
            </a:r>
            <a:r>
              <a:rPr lang="en-US" dirty="0" smtClean="0"/>
              <a:t> log </a:t>
            </a:r>
          </a:p>
          <a:p>
            <a:r>
              <a:rPr lang="en-US" dirty="0" err="1" smtClean="0"/>
              <a:t>Regularni</a:t>
            </a:r>
            <a:r>
              <a:rPr lang="en-US" dirty="0" smtClean="0"/>
              <a:t> </a:t>
            </a:r>
            <a:r>
              <a:rPr lang="en-US" dirty="0" err="1" smtClean="0"/>
              <a:t>expresions</a:t>
            </a:r>
            <a:endParaRPr lang="en-US" dirty="0" smtClean="0"/>
          </a:p>
          <a:p>
            <a:r>
              <a:rPr lang="en-US" dirty="0" err="1"/>
              <a:t>Git</a:t>
            </a:r>
            <a:r>
              <a:rPr lang="en-US" dirty="0"/>
              <a:t> uses POSIX regular expressions if you’re curious about what type of regular</a:t>
            </a:r>
          </a:p>
          <a:p>
            <a:r>
              <a:rPr lang="en-US" dirty="0"/>
              <a:t>expression you can use</a:t>
            </a:r>
            <a:r>
              <a:rPr lang="en-US" dirty="0" smtClean="0"/>
              <a:t>.</a:t>
            </a:r>
          </a:p>
          <a:p>
            <a:r>
              <a:rPr lang="en-US" dirty="0" err="1" smtClean="0"/>
              <a:t>Git</a:t>
            </a:r>
            <a:r>
              <a:rPr lang="en-US" dirty="0" smtClean="0"/>
              <a:t> blame</a:t>
            </a:r>
          </a:p>
          <a:p>
            <a:endParaRPr lang="en-US" dirty="0"/>
          </a:p>
        </p:txBody>
      </p:sp>
      <p:sp>
        <p:nvSpPr>
          <p:cNvPr id="4" name="Title 3"/>
          <p:cNvSpPr>
            <a:spLocks noGrp="1"/>
          </p:cNvSpPr>
          <p:nvPr>
            <p:ph type="title"/>
          </p:nvPr>
        </p:nvSpPr>
        <p:spPr/>
        <p:txBody>
          <a:bodyPr/>
          <a:lstStyle/>
          <a:p>
            <a:r>
              <a:rPr lang="en-US" dirty="0" err="1" smtClean="0"/>
              <a:t>Git</a:t>
            </a:r>
            <a:r>
              <a:rPr lang="en-US" dirty="0" smtClean="0"/>
              <a:t> history	</a:t>
            </a:r>
            <a:endParaRPr lang="en-US" dirty="0"/>
          </a:p>
        </p:txBody>
      </p:sp>
    </p:spTree>
    <p:extLst>
      <p:ext uri="{BB962C8B-B14F-4D97-AF65-F5344CB8AC3E}">
        <p14:creationId xmlns:p14="http://schemas.microsoft.com/office/powerpoint/2010/main" val="392022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14</a:t>
            </a:fld>
            <a:endParaRPr lang="pl-PL"/>
          </a:p>
        </p:txBody>
      </p:sp>
      <p:graphicFrame>
        <p:nvGraphicFramePr>
          <p:cNvPr id="7" name="Symbol zastępczy obiektu SmartArt 6"/>
          <p:cNvGraphicFramePr>
            <a:graphicFrameLocks noGrp="1"/>
          </p:cNvGraphicFramePr>
          <p:nvPr>
            <p:ph type="dgm" sz="quarter" idx="13"/>
            <p:extLst>
              <p:ext uri="{D42A27DB-BD31-4B8C-83A1-F6EECF244321}">
                <p14:modId xmlns:p14="http://schemas.microsoft.com/office/powerpoint/2010/main" val="427154193"/>
              </p:ext>
            </p:extLst>
          </p:nvPr>
        </p:nvGraphicFramePr>
        <p:xfrm>
          <a:off x="436970" y="1650207"/>
          <a:ext cx="8278152" cy="2865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ytuł 4"/>
          <p:cNvSpPr>
            <a:spLocks noGrp="1"/>
          </p:cNvSpPr>
          <p:nvPr>
            <p:ph type="title"/>
          </p:nvPr>
        </p:nvSpPr>
        <p:spPr/>
        <p:txBody>
          <a:bodyPr/>
          <a:lstStyle/>
          <a:p>
            <a:r>
              <a:rPr lang="en-US" dirty="0" smtClean="0"/>
              <a:t>SmartArt</a:t>
            </a:r>
            <a:endParaRPr lang="en-US" dirty="0"/>
          </a:p>
        </p:txBody>
      </p:sp>
    </p:spTree>
    <p:extLst>
      <p:ext uri="{BB962C8B-B14F-4D97-AF65-F5344CB8AC3E}">
        <p14:creationId xmlns:p14="http://schemas.microsoft.com/office/powerpoint/2010/main" val="123726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15</a:t>
            </a:fld>
            <a:endParaRPr lang="pl-PL"/>
          </a:p>
        </p:txBody>
      </p:sp>
      <p:sp>
        <p:nvSpPr>
          <p:cNvPr id="5" name="Tytuł 4"/>
          <p:cNvSpPr>
            <a:spLocks noGrp="1"/>
          </p:cNvSpPr>
          <p:nvPr>
            <p:ph type="title"/>
          </p:nvPr>
        </p:nvSpPr>
        <p:spPr/>
        <p:txBody>
          <a:bodyPr/>
          <a:lstStyle/>
          <a:p>
            <a:r>
              <a:rPr lang="en-US" dirty="0" smtClean="0"/>
              <a:t>SmartArt</a:t>
            </a:r>
            <a:endParaRPr lang="en-US" dirty="0"/>
          </a:p>
        </p:txBody>
      </p:sp>
      <p:graphicFrame>
        <p:nvGraphicFramePr>
          <p:cNvPr id="8" name="Symbol zastępczy obiektu SmartArt 7"/>
          <p:cNvGraphicFramePr>
            <a:graphicFrameLocks noGrp="1"/>
          </p:cNvGraphicFramePr>
          <p:nvPr>
            <p:ph type="dgm" sz="quarter" idx="13"/>
            <p:extLst>
              <p:ext uri="{D42A27DB-BD31-4B8C-83A1-F6EECF244321}">
                <p14:modId xmlns:p14="http://schemas.microsoft.com/office/powerpoint/2010/main" val="2364312338"/>
              </p:ext>
            </p:extLst>
          </p:nvPr>
        </p:nvGraphicFramePr>
        <p:xfrm>
          <a:off x="381450" y="1634534"/>
          <a:ext cx="8342888" cy="2809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89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16</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Bonus </a:t>
            </a:r>
            <a:r>
              <a:rPr lang="en-US" dirty="0" err="1" smtClean="0"/>
              <a:t>kako</a:t>
            </a:r>
            <a:r>
              <a:rPr lang="en-US" dirty="0" smtClean="0"/>
              <a:t> </a:t>
            </a:r>
            <a:r>
              <a:rPr lang="en-US" dirty="0" err="1" smtClean="0"/>
              <a:t>napisti</a:t>
            </a:r>
            <a:r>
              <a:rPr lang="en-US" dirty="0" smtClean="0"/>
              <a:t> </a:t>
            </a:r>
            <a:r>
              <a:rPr lang="en-US" dirty="0" err="1" smtClean="0"/>
              <a:t>dobru</a:t>
            </a:r>
            <a:r>
              <a:rPr lang="en-US" dirty="0" smtClean="0"/>
              <a:t> </a:t>
            </a:r>
            <a:r>
              <a:rPr lang="en-US" dirty="0" err="1" smtClean="0"/>
              <a:t>poruku</a:t>
            </a:r>
            <a:r>
              <a:rPr lang="en-US" dirty="0" smtClean="0"/>
              <a:t> </a:t>
            </a:r>
            <a:r>
              <a:rPr lang="en-US" dirty="0" err="1" smtClean="0"/>
              <a:t>za</a:t>
            </a:r>
            <a:r>
              <a:rPr lang="en-US" dirty="0" smtClean="0"/>
              <a:t> commit</a:t>
            </a:r>
            <a:endParaRPr lang="en-US" dirty="0"/>
          </a:p>
        </p:txBody>
      </p:sp>
      <p:sp>
        <p:nvSpPr>
          <p:cNvPr id="5" name="Text Placeholder 4"/>
          <p:cNvSpPr>
            <a:spLocks noGrp="1"/>
          </p:cNvSpPr>
          <p:nvPr>
            <p:ph type="body" sz="quarter" idx="14"/>
          </p:nvPr>
        </p:nvSpPr>
        <p:spPr/>
        <p:txBody>
          <a:bodyPr/>
          <a:lstStyle/>
          <a:p>
            <a:r>
              <a:rPr lang="en-US" dirty="0"/>
              <a:t>Just like any other commit, make sure you explain why you’re making</a:t>
            </a:r>
          </a:p>
          <a:p>
            <a:r>
              <a:rPr lang="en-US" dirty="0"/>
              <a:t>this commit. Just marking that you’re reverting a change, like I did</a:t>
            </a:r>
          </a:p>
          <a:p>
            <a:r>
              <a:rPr lang="en-US" dirty="0"/>
              <a:t>here, doesn’t say much.</a:t>
            </a:r>
          </a:p>
          <a:p>
            <a:r>
              <a:rPr lang="en-US" dirty="0"/>
              <a:t>Did it not work? Was it too slow? Say that. You’ll thank yourself in six</a:t>
            </a:r>
          </a:p>
          <a:p>
            <a:r>
              <a:rPr lang="en-US" dirty="0"/>
              <a:t>months when you’re trying to remember why you reverted that change.</a:t>
            </a:r>
          </a:p>
        </p:txBody>
      </p:sp>
    </p:spTree>
    <p:extLst>
      <p:ext uri="{BB962C8B-B14F-4D97-AF65-F5344CB8AC3E}">
        <p14:creationId xmlns:p14="http://schemas.microsoft.com/office/powerpoint/2010/main" val="321073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p:txBody>
          <a:bodyPr/>
          <a:lstStyle/>
          <a:p>
            <a:r>
              <a:rPr lang="en-US" dirty="0" smtClean="0"/>
              <a:t>Insert section title</a:t>
            </a:r>
            <a:endParaRPr lang="en-US" dirty="0"/>
          </a:p>
        </p:txBody>
      </p:sp>
      <p:sp>
        <p:nvSpPr>
          <p:cNvPr id="4" name="Symbol zastępczy numeru slajdu 3"/>
          <p:cNvSpPr>
            <a:spLocks noGrp="1"/>
          </p:cNvSpPr>
          <p:nvPr>
            <p:ph type="sldNum" sz="quarter" idx="12"/>
          </p:nvPr>
        </p:nvSpPr>
        <p:spPr/>
        <p:txBody>
          <a:bodyPr/>
          <a:lstStyle/>
          <a:p>
            <a:fld id="{9DC1E638-3F78-4E0D-883A-B278700C48C0}" type="slidenum">
              <a:rPr lang="pl-PL" smtClean="0"/>
              <a:pPr/>
              <a:t>17</a:t>
            </a:fld>
            <a:endParaRPr lang="pl-PL"/>
          </a:p>
        </p:txBody>
      </p:sp>
    </p:spTree>
    <p:extLst>
      <p:ext uri="{BB962C8B-B14F-4D97-AF65-F5344CB8AC3E}">
        <p14:creationId xmlns:p14="http://schemas.microsoft.com/office/powerpoint/2010/main" val="96752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9DC1E638-3F78-4E0D-883A-B278700C48C0}" type="slidenum">
              <a:rPr lang="pl-PL" smtClean="0"/>
              <a:pPr/>
              <a:t>18</a:t>
            </a:fld>
            <a:endParaRPr lang="pl-PL"/>
          </a:p>
        </p:txBody>
      </p:sp>
      <p:sp>
        <p:nvSpPr>
          <p:cNvPr id="5" name="Tytuł 4"/>
          <p:cNvSpPr>
            <a:spLocks noGrp="1"/>
          </p:cNvSpPr>
          <p:nvPr>
            <p:ph type="title"/>
          </p:nvPr>
        </p:nvSpPr>
        <p:spPr/>
        <p:txBody>
          <a:bodyPr/>
          <a:lstStyle/>
          <a:p>
            <a:r>
              <a:rPr lang="en-US" dirty="0" smtClean="0"/>
              <a:t>Suggested table layout</a:t>
            </a:r>
            <a:endParaRPr lang="en-US" dirty="0"/>
          </a:p>
        </p:txBody>
      </p:sp>
      <p:graphicFrame>
        <p:nvGraphicFramePr>
          <p:cNvPr id="6" name="Tabelle 20"/>
          <p:cNvGraphicFramePr>
            <a:graphicFrameLocks noGrp="1"/>
          </p:cNvGraphicFramePr>
          <p:nvPr>
            <p:extLst>
              <p:ext uri="{D42A27DB-BD31-4B8C-83A1-F6EECF244321}">
                <p14:modId xmlns:p14="http://schemas.microsoft.com/office/powerpoint/2010/main" val="4119981072"/>
              </p:ext>
            </p:extLst>
          </p:nvPr>
        </p:nvGraphicFramePr>
        <p:xfrm>
          <a:off x="394970" y="1267102"/>
          <a:ext cx="8343676" cy="3547576"/>
        </p:xfrm>
        <a:graphic>
          <a:graphicData uri="http://schemas.openxmlformats.org/drawingml/2006/table">
            <a:tbl>
              <a:tblPr>
                <a:effectLst/>
              </a:tblPr>
              <a:tblGrid>
                <a:gridCol w="1668735"/>
                <a:gridCol w="1668735"/>
                <a:gridCol w="1668736"/>
                <a:gridCol w="1668735"/>
                <a:gridCol w="1668735"/>
              </a:tblGrid>
              <a:tr h="293180">
                <a:tc gridSpan="5">
                  <a:txBody>
                    <a:bodyPr/>
                    <a:lstStyle/>
                    <a:p>
                      <a:pPr algn="ctr">
                        <a:lnSpc>
                          <a:spcPct val="95000"/>
                        </a:lnSpc>
                        <a:spcAft>
                          <a:spcPts val="0"/>
                        </a:spcAft>
                      </a:pPr>
                      <a:r>
                        <a:rPr lang="en-US" sz="1700" b="0" noProof="0" dirty="0" smtClean="0">
                          <a:solidFill>
                            <a:srgbClr val="FFFFFF"/>
                          </a:solidFill>
                          <a:effectLst/>
                          <a:latin typeface="+mn-lt"/>
                          <a:ea typeface="Times New Roman"/>
                          <a:cs typeface="Times New Roman"/>
                        </a:rPr>
                        <a:t>Table header</a:t>
                      </a:r>
                    </a:p>
                  </a:txBody>
                  <a:tcPr marL="90170" marR="90170" marT="27146" marB="27146"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745673">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rgbClr val="C0C0C0"/>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c>
                  <a:txBody>
                    <a:bodyPr/>
                    <a:lstStyle/>
                    <a:p>
                      <a:pPr algn="ctr">
                        <a:lnSpc>
                          <a:spcPct val="95000"/>
                        </a:lnSpc>
                        <a:spcAft>
                          <a:spcPts val="0"/>
                        </a:spcAft>
                      </a:pPr>
                      <a:r>
                        <a:rPr lang="en-US" sz="1500" b="0" noProof="0" dirty="0" smtClean="0">
                          <a:solidFill>
                            <a:schemeClr val="tx1"/>
                          </a:solidFill>
                          <a:latin typeface="+mn-lt"/>
                          <a:ea typeface="Times New Roman"/>
                          <a:cs typeface="Arial"/>
                        </a:rPr>
                        <a:t>Text</a:t>
                      </a:r>
                      <a:endParaRPr lang="en-US" sz="1500" b="0" noProof="0" dirty="0">
                        <a:solidFill>
                          <a:schemeClr val="tx1"/>
                        </a:solidFill>
                        <a:latin typeface="+mn-lt"/>
                        <a:ea typeface="Times New Roman"/>
                        <a:cs typeface="Times New Roman"/>
                      </a:endParaRPr>
                    </a:p>
                  </a:txBody>
                  <a:tcPr marL="90170" marR="90170" marT="27146" marB="27146" anchor="ctr">
                    <a:lnL w="6350" cap="flat" cmpd="sng" algn="ctr">
                      <a:solidFill>
                        <a:schemeClr val="accent4"/>
                      </a:solidFill>
                      <a:prstDash val="solid"/>
                      <a:round/>
                      <a:headEnd type="none" w="med" len="med"/>
                      <a:tailEnd type="none" w="med" len="med"/>
                    </a:lnL>
                    <a:lnR w="6350" cap="flat" cmpd="sng" algn="ctr">
                      <a:solidFill>
                        <a:srgbClr val="C0C0C0"/>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chemeClr val="bg1">
                        <a:lumMod val="95000"/>
                      </a:schemeClr>
                    </a:solidFill>
                  </a:tcPr>
                </a:tc>
              </a:tr>
              <a:tr h="2501485">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p>
                      <a:pPr marL="174625" indent="-174625" algn="l">
                        <a:lnSpc>
                          <a:spcPct val="95000"/>
                        </a:lnSpc>
                        <a:spcAft>
                          <a:spcPts val="400"/>
                        </a:spcAft>
                        <a:buClr>
                          <a:schemeClr val="accent1"/>
                        </a:buClr>
                        <a:buSzPct val="120000"/>
                        <a:buFont typeface="Arial" panose="020B0604020202020204" pitchFamily="34" charset="0"/>
                        <a:buChar char="•"/>
                      </a:pPr>
                      <a:r>
                        <a:rPr lang="en-US" sz="1400" baseline="0" noProof="0" dirty="0" smtClean="0">
                          <a:solidFill>
                            <a:schemeClr val="tx1"/>
                          </a:solidFill>
                          <a:latin typeface="+mn-lt"/>
                          <a:ea typeface="Times New Roman"/>
                          <a:cs typeface="Times New Roman"/>
                        </a:rPr>
                        <a:t>Text</a:t>
                      </a: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285750" indent="-285750">
                        <a:lnSpc>
                          <a:spcPct val="95000"/>
                        </a:lnSpc>
                        <a:spcAft>
                          <a:spcPts val="400"/>
                        </a:spcAft>
                        <a:buClr>
                          <a:schemeClr val="accent1"/>
                        </a:buClr>
                        <a:buSzPct val="120000"/>
                        <a:buFont typeface="Courier New" panose="02070309020205020404" pitchFamily="49" charset="0"/>
                        <a:buChar char="o"/>
                      </a:pPr>
                      <a:endParaRPr lang="en-US" sz="1400" noProof="0" dirty="0">
                        <a:solidFill>
                          <a:schemeClr val="tx1"/>
                        </a:solidFill>
                      </a:endParaRP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marL="285750" indent="-285750">
                        <a:lnSpc>
                          <a:spcPct val="95000"/>
                        </a:lnSpc>
                        <a:spcAft>
                          <a:spcPts val="400"/>
                        </a:spcAft>
                        <a:buClr>
                          <a:schemeClr val="accent1"/>
                        </a:buClr>
                        <a:buSzPct val="120000"/>
                        <a:buFont typeface="Courier New" panose="02070309020205020404" pitchFamily="49" charset="0"/>
                        <a:buChar char="o"/>
                      </a:pPr>
                      <a:endParaRPr lang="en-US" sz="1400" noProof="0" dirty="0">
                        <a:solidFill>
                          <a:schemeClr val="tx1"/>
                        </a:solidFill>
                      </a:endParaRPr>
                    </a:p>
                  </a:txBody>
                  <a:tcPr marL="108000" marR="36000" marT="81000" marB="27146">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602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19</a:t>
            </a:fld>
            <a:endParaRPr lang="pl-PL"/>
          </a:p>
        </p:txBody>
      </p:sp>
      <p:sp>
        <p:nvSpPr>
          <p:cNvPr id="3" name="Tytuł 2"/>
          <p:cNvSpPr>
            <a:spLocks noGrp="1"/>
          </p:cNvSpPr>
          <p:nvPr>
            <p:ph type="title"/>
          </p:nvPr>
        </p:nvSpPr>
        <p:spPr/>
        <p:txBody>
          <a:bodyPr/>
          <a:lstStyle/>
          <a:p>
            <a:r>
              <a:rPr lang="en-US" dirty="0" smtClean="0"/>
              <a:t>Suggested table layout</a:t>
            </a:r>
            <a:endParaRPr lang="en-US" dirty="0"/>
          </a:p>
        </p:txBody>
      </p:sp>
      <p:graphicFrame>
        <p:nvGraphicFramePr>
          <p:cNvPr id="4" name="Tabela 6"/>
          <p:cNvGraphicFramePr>
            <a:graphicFrameLocks noGrp="1"/>
          </p:cNvGraphicFramePr>
          <p:nvPr>
            <p:extLst>
              <p:ext uri="{D42A27DB-BD31-4B8C-83A1-F6EECF244321}">
                <p14:modId xmlns:p14="http://schemas.microsoft.com/office/powerpoint/2010/main" val="758953368"/>
              </p:ext>
            </p:extLst>
          </p:nvPr>
        </p:nvGraphicFramePr>
        <p:xfrm>
          <a:off x="1034716" y="1474774"/>
          <a:ext cx="6938211" cy="3240352"/>
        </p:xfrm>
        <a:graphic>
          <a:graphicData uri="http://schemas.openxmlformats.org/drawingml/2006/table">
            <a:tbl>
              <a:tblPr bandCol="1">
                <a:tableStyleId>{3B4B98B0-60AC-42C2-AFA5-B58CD77FA1E5}</a:tableStyleId>
              </a:tblPr>
              <a:tblGrid>
                <a:gridCol w="4941542"/>
                <a:gridCol w="1996669"/>
              </a:tblGrid>
              <a:tr h="611974">
                <a:tc>
                  <a:txBody>
                    <a:bodyPr/>
                    <a:lstStyle/>
                    <a:p>
                      <a:pPr marL="0" marR="0" indent="0" algn="l" defTabSz="914400" rtl="0" eaLnBrk="1" fontAlgn="b" latinLnBrk="0" hangingPunct="1">
                        <a:lnSpc>
                          <a:spcPct val="140000"/>
                        </a:lnSpc>
                        <a:spcBef>
                          <a:spcPts val="0"/>
                        </a:spcBef>
                        <a:spcAft>
                          <a:spcPts val="0"/>
                        </a:spcAft>
                        <a:buClrTx/>
                        <a:buSzTx/>
                        <a:buFontTx/>
                        <a:buNone/>
                        <a:tabLst/>
                        <a:defRPr/>
                      </a:pPr>
                      <a:r>
                        <a:rPr lang="en-US" sz="2400" b="0" kern="1200" noProof="0" dirty="0" smtClean="0">
                          <a:solidFill>
                            <a:schemeClr val="tx2"/>
                          </a:solidFill>
                          <a:effectLst/>
                          <a:latin typeface="+mn-lt"/>
                          <a:ea typeface="Times New Roman"/>
                          <a:cs typeface="Times New Roman"/>
                        </a:rPr>
                        <a:t>TOTAL</a:t>
                      </a:r>
                    </a:p>
                  </a:txBody>
                  <a:tcPr marL="180000" marR="45720" marT="34290" marB="34290" anchor="ctr">
                    <a:lnL>
                      <a:noFill/>
                    </a:lnL>
                    <a:lnR>
                      <a:noFill/>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spcAft>
                          <a:spcPts val="0"/>
                        </a:spcAft>
                      </a:pPr>
                      <a:r>
                        <a:rPr lang="en-US" sz="2400" b="0" kern="1200" noProof="0" dirty="0" smtClean="0">
                          <a:solidFill>
                            <a:schemeClr val="tx2"/>
                          </a:solidFill>
                          <a:effectLst/>
                          <a:latin typeface="+mn-lt"/>
                          <a:ea typeface="Times New Roman"/>
                          <a:cs typeface="Times New Roman"/>
                        </a:rPr>
                        <a:t>Number</a:t>
                      </a:r>
                    </a:p>
                  </a:txBody>
                  <a:tcPr marL="45720" marR="540000" marT="0" marB="0" anchor="ctr">
                    <a:lnL>
                      <a:noFill/>
                    </a:lnL>
                    <a:lnR>
                      <a:noFill/>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38063">
                <a:tc>
                  <a:txBody>
                    <a:bodyPr/>
                    <a:lstStyle/>
                    <a:p>
                      <a:pPr algn="l"/>
                      <a:r>
                        <a:rPr lang="en-US" sz="2000" noProof="0" dirty="0" smtClean="0">
                          <a:solidFill>
                            <a:schemeClr val="tx1"/>
                          </a:solidFill>
                          <a:latin typeface="+mn-lt"/>
                        </a:rPr>
                        <a:t>Name</a:t>
                      </a:r>
                      <a:endParaRPr lang="en-US" sz="2000" noProof="0" dirty="0">
                        <a:solidFill>
                          <a:schemeClr val="tx1"/>
                        </a:solidFill>
                        <a:latin typeface="+mn-lt"/>
                      </a:endParaRPr>
                    </a:p>
                  </a:txBody>
                  <a:tcPr marL="18000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000" noProof="0" dirty="0" smtClean="0">
                          <a:solidFill>
                            <a:schemeClr val="tx1"/>
                          </a:solidFill>
                          <a:latin typeface="+mn-lt"/>
                        </a:rPr>
                        <a:t>Number</a:t>
                      </a:r>
                      <a:endParaRPr lang="en-US" sz="2000" noProof="0" dirty="0">
                        <a:solidFill>
                          <a:schemeClr val="tx1"/>
                        </a:solidFill>
                        <a:latin typeface="+mn-lt"/>
                      </a:endParaRPr>
                    </a:p>
                  </a:txBody>
                  <a:tcPr marL="7620" marR="540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2875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a:xfrm>
            <a:off x="838199" y="1876328"/>
            <a:ext cx="7835283" cy="613335"/>
          </a:xfrm>
        </p:spPr>
        <p:txBody>
          <a:bodyPr/>
          <a:lstStyle/>
          <a:p>
            <a:r>
              <a:rPr lang="en-US" dirty="0" smtClean="0">
                <a:solidFill>
                  <a:schemeClr val="bg1"/>
                </a:solidFill>
              </a:rPr>
              <a:t>GIT </a:t>
            </a:r>
            <a:r>
              <a:rPr lang="en-US" dirty="0" smtClean="0"/>
              <a:t>workshop</a:t>
            </a:r>
            <a:r>
              <a:rPr lang="pl-PL" dirty="0" smtClean="0"/>
              <a:t>.</a:t>
            </a:r>
            <a:endParaRPr lang="en-US" dirty="0"/>
          </a:p>
        </p:txBody>
      </p:sp>
      <p:sp>
        <p:nvSpPr>
          <p:cNvPr id="3" name="Symbol zastępczy stopki 2"/>
          <p:cNvSpPr>
            <a:spLocks noGrp="1"/>
          </p:cNvSpPr>
          <p:nvPr>
            <p:ph type="ftr" sz="quarter" idx="11"/>
          </p:nvPr>
        </p:nvSpPr>
        <p:spPr>
          <a:xfrm>
            <a:off x="838198" y="4767263"/>
            <a:ext cx="5700216" cy="273844"/>
          </a:xfrm>
        </p:spPr>
        <p:txBody>
          <a:bodyPr/>
          <a:lstStyle/>
          <a:p>
            <a:r>
              <a:rPr lang="sr-Latn-RS" dirty="0" smtClean="0"/>
              <a:t>Belgrade</a:t>
            </a:r>
            <a:r>
              <a:rPr lang="en-US" dirty="0" smtClean="0"/>
              <a:t>, </a:t>
            </a:r>
            <a:r>
              <a:rPr lang="sr-Latn-RS" dirty="0" smtClean="0"/>
              <a:t>04.01.2018</a:t>
            </a:r>
            <a:endParaRPr lang="en-US" dirty="0"/>
          </a:p>
        </p:txBody>
      </p:sp>
      <p:sp>
        <p:nvSpPr>
          <p:cNvPr id="4" name="Symbol zastępczy numeru slajdu 3"/>
          <p:cNvSpPr>
            <a:spLocks noGrp="1"/>
          </p:cNvSpPr>
          <p:nvPr>
            <p:ph type="sldNum" sz="quarter" idx="12"/>
          </p:nvPr>
        </p:nvSpPr>
        <p:spPr/>
        <p:txBody>
          <a:bodyPr/>
          <a:lstStyle/>
          <a:p>
            <a:fld id="{9DC1E638-3F78-4E0D-883A-B278700C48C0}" type="slidenum">
              <a:rPr lang="pl-PL" smtClean="0"/>
              <a:pPr/>
              <a:t>2</a:t>
            </a:fld>
            <a:endParaRPr lang="pl-PL" dirty="0"/>
          </a:p>
        </p:txBody>
      </p:sp>
      <p:sp>
        <p:nvSpPr>
          <p:cNvPr id="5" name="Symbol zastępczy tekstu 4"/>
          <p:cNvSpPr>
            <a:spLocks noGrp="1"/>
          </p:cNvSpPr>
          <p:nvPr>
            <p:ph type="body" sz="quarter" idx="13"/>
          </p:nvPr>
        </p:nvSpPr>
        <p:spPr>
          <a:xfrm>
            <a:off x="838199" y="3643313"/>
            <a:ext cx="7829551" cy="314325"/>
          </a:xfrm>
        </p:spPr>
        <p:txBody>
          <a:bodyPr>
            <a:normAutofit lnSpcReduction="10000"/>
          </a:bodyPr>
          <a:lstStyle/>
          <a:p>
            <a:r>
              <a:rPr lang="en-US" dirty="0" smtClean="0"/>
              <a:t>Distributed version control systems</a:t>
            </a:r>
            <a:endParaRPr lang="en-US" dirty="0"/>
          </a:p>
        </p:txBody>
      </p:sp>
    </p:spTree>
    <p:extLst>
      <p:ext uri="{BB962C8B-B14F-4D97-AF65-F5344CB8AC3E}">
        <p14:creationId xmlns:p14="http://schemas.microsoft.com/office/powerpoint/2010/main" val="26131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20</a:t>
            </a:fld>
            <a:endParaRPr lang="pl-PL"/>
          </a:p>
        </p:txBody>
      </p:sp>
      <p:sp>
        <p:nvSpPr>
          <p:cNvPr id="3" name="Tytuł 2"/>
          <p:cNvSpPr>
            <a:spLocks noGrp="1"/>
          </p:cNvSpPr>
          <p:nvPr>
            <p:ph type="title"/>
          </p:nvPr>
        </p:nvSpPr>
        <p:spPr/>
        <p:txBody>
          <a:bodyPr>
            <a:normAutofit/>
          </a:bodyPr>
          <a:lstStyle/>
          <a:p>
            <a:r>
              <a:rPr lang="en-US" dirty="0" smtClean="0"/>
              <a:t>Suggested organogram layout</a:t>
            </a:r>
            <a:endParaRPr lang="en-US" dirty="0"/>
          </a:p>
        </p:txBody>
      </p:sp>
      <p:grpSp>
        <p:nvGrpSpPr>
          <p:cNvPr id="115" name="Grupa 114"/>
          <p:cNvGrpSpPr/>
          <p:nvPr/>
        </p:nvGrpSpPr>
        <p:grpSpPr>
          <a:xfrm>
            <a:off x="323850" y="1341982"/>
            <a:ext cx="8497888" cy="3711711"/>
            <a:chOff x="323850" y="1789309"/>
            <a:chExt cx="8497888" cy="4948948"/>
          </a:xfrm>
        </p:grpSpPr>
        <p:sp>
          <p:nvSpPr>
            <p:cNvPr id="5" name="_color1" descr="© INSCALE GmbH, 26.05.2010&#10;http://www.presentationload.com/"/>
            <p:cNvSpPr>
              <a:spLocks noChangeArrowheads="1"/>
            </p:cNvSpPr>
            <p:nvPr/>
          </p:nvSpPr>
          <p:spPr bwMode="gray">
            <a:xfrm>
              <a:off x="3126567" y="1789309"/>
              <a:ext cx="2891381" cy="360362"/>
            </a:xfrm>
            <a:prstGeom prst="rect">
              <a:avLst/>
            </a:prstGeom>
            <a:solidFill>
              <a:schemeClr val="bg1"/>
            </a:solidFill>
            <a:ln w="19050">
              <a:solidFill>
                <a:schemeClr val="tx2"/>
              </a:solidFill>
              <a:miter lim="800000"/>
              <a:headEnd/>
              <a:tailEnd/>
            </a:ln>
            <a:effectLst/>
          </p:spPr>
          <p:txBody>
            <a:bodyPr lIns="0" tIns="0" rIns="0" bIns="0" anchor="ctr"/>
            <a:lstStyle/>
            <a:p>
              <a:pPr algn="ctr" defTabSz="801688" eaLnBrk="0" hangingPunct="0">
                <a:defRPr/>
              </a:pPr>
              <a:r>
                <a:rPr lang="en-US" sz="2000" dirty="0" smtClean="0">
                  <a:solidFill>
                    <a:schemeClr val="tx2"/>
                  </a:solidFill>
                  <a:cs typeface="Arial" charset="0"/>
                </a:rPr>
                <a:t>Text</a:t>
              </a:r>
              <a:endParaRPr lang="en-US" sz="2000" dirty="0">
                <a:solidFill>
                  <a:schemeClr val="tx2"/>
                </a:solidFill>
                <a:cs typeface="Arial" charset="0"/>
              </a:endParaRPr>
            </a:p>
          </p:txBody>
        </p:sp>
        <p:sp>
          <p:nvSpPr>
            <p:cNvPr id="6" name="_color1" descr="© INSCALE GmbH, 26.05.2010&#10;http://www.presentationload.com/"/>
            <p:cNvSpPr>
              <a:spLocks noChangeArrowheads="1"/>
            </p:cNvSpPr>
            <p:nvPr/>
          </p:nvSpPr>
          <p:spPr bwMode="gray">
            <a:xfrm>
              <a:off x="32385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7" name="_color1" descr="© INSCALE GmbH, 26.05.2010&#10;http://www.presentationload.com/"/>
            <p:cNvSpPr>
              <a:spLocks noChangeArrowheads="1"/>
            </p:cNvSpPr>
            <p:nvPr/>
          </p:nvSpPr>
          <p:spPr bwMode="gray">
            <a:xfrm>
              <a:off x="7264329"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8" name="_color1" descr="© INSCALE GmbH, 26.05.2010&#10;http://www.presentationload.com/"/>
            <p:cNvSpPr>
              <a:spLocks noChangeArrowheads="1"/>
            </p:cNvSpPr>
            <p:nvPr/>
          </p:nvSpPr>
          <p:spPr bwMode="gray">
            <a:xfrm>
              <a:off x="5529209"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9" name="_color1" descr="© INSCALE GmbH, 26.05.2010&#10;http://www.presentationload.com/"/>
            <p:cNvSpPr>
              <a:spLocks noChangeArrowheads="1"/>
            </p:cNvSpPr>
            <p:nvPr/>
          </p:nvSpPr>
          <p:spPr bwMode="gray">
            <a:xfrm>
              <a:off x="205897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sp>
          <p:nvSpPr>
            <p:cNvPr id="10" name="_color1" descr="© INSCALE GmbH, 26.05.2010&#10;http://www.presentationload.com/"/>
            <p:cNvSpPr>
              <a:spLocks noChangeArrowheads="1"/>
            </p:cNvSpPr>
            <p:nvPr/>
          </p:nvSpPr>
          <p:spPr bwMode="gray">
            <a:xfrm>
              <a:off x="3794090" y="2437289"/>
              <a:ext cx="1556336" cy="360000"/>
            </a:xfrm>
            <a:prstGeom prst="rect">
              <a:avLst/>
            </a:prstGeom>
            <a:solidFill>
              <a:schemeClr val="bg1"/>
            </a:solidFill>
            <a:ln w="19050">
              <a:solidFill>
                <a:schemeClr val="accent4"/>
              </a:solidFill>
              <a:miter lim="800000"/>
              <a:headEnd/>
              <a:tailEnd/>
            </a:ln>
            <a:effectLst/>
          </p:spPr>
          <p:txBody>
            <a:bodyPr lIns="0" tIns="0" rIns="0" bIns="0" anchor="ctr"/>
            <a:lstStyle/>
            <a:p>
              <a:pPr algn="ctr" defTabSz="801688" eaLnBrk="0" hangingPunct="0"/>
              <a:r>
                <a:rPr lang="en-US" sz="2000" dirty="0" smtClean="0">
                  <a:cs typeface="Arial" charset="0"/>
                </a:rPr>
                <a:t>Text</a:t>
              </a:r>
              <a:endParaRPr lang="en-US" sz="2000" dirty="0">
                <a:cs typeface="Arial" charset="0"/>
              </a:endParaRPr>
            </a:p>
          </p:txBody>
        </p:sp>
        <p:cxnSp>
          <p:nvCxnSpPr>
            <p:cNvPr id="54" name="Gerade Verbindung 121"/>
            <p:cNvCxnSpPr>
              <a:stCxn id="5" idx="2"/>
              <a:endCxn id="10" idx="0"/>
            </p:cNvCxnSpPr>
            <p:nvPr/>
          </p:nvCxnSpPr>
          <p:spPr bwMode="gray">
            <a:xfrm>
              <a:off x="4572258" y="2149671"/>
              <a:ext cx="0" cy="287618"/>
            </a:xfrm>
            <a:prstGeom prst="line">
              <a:avLst/>
            </a:prstGeom>
            <a:noFill/>
            <a:ln w="19050">
              <a:solidFill>
                <a:schemeClr val="accent1"/>
              </a:solidFill>
              <a:prstDash val="sysDot"/>
              <a:round/>
              <a:headEnd/>
              <a:tailEnd/>
            </a:ln>
          </p:spPr>
        </p:cxnSp>
        <p:cxnSp>
          <p:nvCxnSpPr>
            <p:cNvPr id="55" name="Gerade Verbindung 122"/>
            <p:cNvCxnSpPr/>
            <p:nvPr/>
          </p:nvCxnSpPr>
          <p:spPr bwMode="gray">
            <a:xfrm>
              <a:off x="6307377" y="2293671"/>
              <a:ext cx="0" cy="144000"/>
            </a:xfrm>
            <a:prstGeom prst="line">
              <a:avLst/>
            </a:prstGeom>
            <a:noFill/>
            <a:ln w="19050">
              <a:solidFill>
                <a:schemeClr val="accent1"/>
              </a:solidFill>
              <a:prstDash val="sysDot"/>
              <a:round/>
              <a:headEnd/>
              <a:tailEnd/>
            </a:ln>
          </p:spPr>
        </p:cxnSp>
        <p:cxnSp>
          <p:nvCxnSpPr>
            <p:cNvPr id="56" name="Gerade Verbindung 124"/>
            <p:cNvCxnSpPr/>
            <p:nvPr/>
          </p:nvCxnSpPr>
          <p:spPr bwMode="gray">
            <a:xfrm>
              <a:off x="8042497" y="2293671"/>
              <a:ext cx="0" cy="144000"/>
            </a:xfrm>
            <a:prstGeom prst="line">
              <a:avLst/>
            </a:prstGeom>
            <a:noFill/>
            <a:ln w="19050">
              <a:solidFill>
                <a:schemeClr val="accent1"/>
              </a:solidFill>
              <a:prstDash val="sysDot"/>
              <a:round/>
              <a:headEnd/>
              <a:tailEnd/>
            </a:ln>
          </p:spPr>
        </p:cxnSp>
        <p:cxnSp>
          <p:nvCxnSpPr>
            <p:cNvPr id="57" name="Gerade Verbindung 125"/>
            <p:cNvCxnSpPr/>
            <p:nvPr/>
          </p:nvCxnSpPr>
          <p:spPr bwMode="gray">
            <a:xfrm>
              <a:off x="2837138" y="2293671"/>
              <a:ext cx="0" cy="144000"/>
            </a:xfrm>
            <a:prstGeom prst="line">
              <a:avLst/>
            </a:prstGeom>
            <a:noFill/>
            <a:ln w="19050">
              <a:solidFill>
                <a:schemeClr val="accent1"/>
              </a:solidFill>
              <a:prstDash val="sysDot"/>
              <a:round/>
              <a:headEnd/>
              <a:tailEnd/>
            </a:ln>
          </p:spPr>
        </p:cxnSp>
        <p:cxnSp>
          <p:nvCxnSpPr>
            <p:cNvPr id="58" name="Gerade Verbindung 126"/>
            <p:cNvCxnSpPr/>
            <p:nvPr/>
          </p:nvCxnSpPr>
          <p:spPr bwMode="gray">
            <a:xfrm>
              <a:off x="1102018" y="2293671"/>
              <a:ext cx="0" cy="144000"/>
            </a:xfrm>
            <a:prstGeom prst="line">
              <a:avLst/>
            </a:prstGeom>
            <a:noFill/>
            <a:ln w="19050">
              <a:solidFill>
                <a:schemeClr val="accent1"/>
              </a:solidFill>
              <a:prstDash val="sysDot"/>
              <a:round/>
              <a:headEnd/>
              <a:tailEnd/>
            </a:ln>
          </p:spPr>
        </p:cxnSp>
        <p:cxnSp>
          <p:nvCxnSpPr>
            <p:cNvPr id="59" name="Gerade Verbindung 128"/>
            <p:cNvCxnSpPr/>
            <p:nvPr/>
          </p:nvCxnSpPr>
          <p:spPr bwMode="gray">
            <a:xfrm>
              <a:off x="1102018" y="2293671"/>
              <a:ext cx="3469982" cy="0"/>
            </a:xfrm>
            <a:prstGeom prst="line">
              <a:avLst/>
            </a:prstGeom>
            <a:noFill/>
            <a:ln w="19050">
              <a:solidFill>
                <a:schemeClr val="accent1"/>
              </a:solidFill>
              <a:prstDash val="sysDot"/>
              <a:round/>
              <a:headEnd/>
              <a:tailEnd/>
            </a:ln>
          </p:spPr>
        </p:cxnSp>
        <p:cxnSp>
          <p:nvCxnSpPr>
            <p:cNvPr id="60" name="Gerade Verbindung 129"/>
            <p:cNvCxnSpPr/>
            <p:nvPr/>
          </p:nvCxnSpPr>
          <p:spPr bwMode="gray">
            <a:xfrm>
              <a:off x="4572515" y="2293671"/>
              <a:ext cx="3469982" cy="0"/>
            </a:xfrm>
            <a:prstGeom prst="line">
              <a:avLst/>
            </a:prstGeom>
            <a:noFill/>
            <a:ln w="19050">
              <a:solidFill>
                <a:schemeClr val="accent1"/>
              </a:solidFill>
              <a:prstDash val="sysDot"/>
              <a:round/>
              <a:headEnd/>
              <a:tailEnd/>
            </a:ln>
          </p:spPr>
        </p:cxnSp>
        <p:grpSp>
          <p:nvGrpSpPr>
            <p:cNvPr id="114" name="Grupa 113"/>
            <p:cNvGrpSpPr/>
            <p:nvPr/>
          </p:nvGrpSpPr>
          <p:grpSpPr>
            <a:xfrm>
              <a:off x="323850" y="2797289"/>
              <a:ext cx="8497888" cy="3940968"/>
              <a:chOff x="323850" y="2895263"/>
              <a:chExt cx="8497888" cy="3232613"/>
            </a:xfrm>
          </p:grpSpPr>
          <p:sp>
            <p:nvSpPr>
              <p:cNvPr id="11" name="Rectangle 26" descr="© INSCALE GmbH, 26.05.2010&#10;http://www.presentationload.com/"/>
              <p:cNvSpPr>
                <a:spLocks noChangeArrowheads="1"/>
              </p:cNvSpPr>
              <p:nvPr/>
            </p:nvSpPr>
            <p:spPr bwMode="gray">
              <a:xfrm>
                <a:off x="2287319"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2" name="Rectangle 26" descr="© INSCALE GmbH, 26.05.2010&#10;http://www.presentationload.com/"/>
              <p:cNvSpPr>
                <a:spLocks noChangeArrowheads="1"/>
              </p:cNvSpPr>
              <p:nvPr/>
            </p:nvSpPr>
            <p:spPr bwMode="gray">
              <a:xfrm>
                <a:off x="4015616"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3" name="Rectangle 26" descr="© INSCALE GmbH, 26.05.2010&#10;http://www.presentationload.com/"/>
              <p:cNvSpPr>
                <a:spLocks noChangeArrowheads="1"/>
              </p:cNvSpPr>
              <p:nvPr/>
            </p:nvSpPr>
            <p:spPr bwMode="gray">
              <a:xfrm>
                <a:off x="5743912" y="561704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4" name="Rectangle 26" descr="© INSCALE GmbH, 26.05.2010&#10;http://www.presentationload.com/"/>
              <p:cNvSpPr>
                <a:spLocks noChangeArrowheads="1"/>
              </p:cNvSpPr>
              <p:nvPr/>
            </p:nvSpPr>
            <p:spPr bwMode="gray">
              <a:xfrm>
                <a:off x="5743912" y="5921314"/>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5" name="Rectangle 26" descr="© INSCALE GmbH, 26.05.2010&#10;http://www.presentationload.com/"/>
              <p:cNvSpPr>
                <a:spLocks noChangeArrowheads="1"/>
              </p:cNvSpPr>
              <p:nvPr/>
            </p:nvSpPr>
            <p:spPr bwMode="gray">
              <a:xfrm>
                <a:off x="544298"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p>
            </p:txBody>
          </p:sp>
          <p:sp>
            <p:nvSpPr>
              <p:cNvPr id="16" name="Rectangle 26" descr="© INSCALE GmbH, 26.05.2010&#10;http://www.presentationload.com/"/>
              <p:cNvSpPr>
                <a:spLocks noChangeArrowheads="1"/>
              </p:cNvSpPr>
              <p:nvPr/>
            </p:nvSpPr>
            <p:spPr bwMode="gray">
              <a:xfrm>
                <a:off x="2287319"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7" name="Rectangle 26" descr="© INSCALE GmbH, 26.05.2010&#10;http://www.presentationload.com/"/>
              <p:cNvSpPr>
                <a:spLocks noChangeArrowheads="1"/>
              </p:cNvSpPr>
              <p:nvPr/>
            </p:nvSpPr>
            <p:spPr bwMode="gray">
              <a:xfrm>
                <a:off x="4015616"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8" name="Rectangle 26" descr="© INSCALE GmbH, 26.05.2010&#10;http://www.presentationload.com/"/>
              <p:cNvSpPr>
                <a:spLocks noChangeArrowheads="1"/>
              </p:cNvSpPr>
              <p:nvPr/>
            </p:nvSpPr>
            <p:spPr bwMode="gray">
              <a:xfrm>
                <a:off x="5743912"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19" name="Rectangle 26" descr="© INSCALE GmbH, 26.05.2010&#10;http://www.presentationload.com/"/>
              <p:cNvSpPr>
                <a:spLocks noChangeArrowheads="1"/>
              </p:cNvSpPr>
              <p:nvPr/>
            </p:nvSpPr>
            <p:spPr bwMode="gray">
              <a:xfrm>
                <a:off x="7485850" y="318288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0" name="Rectangle 26" descr="© INSCALE GmbH, 26.05.2010&#10;http://www.presentationload.com/"/>
              <p:cNvSpPr>
                <a:spLocks noChangeArrowheads="1"/>
              </p:cNvSpPr>
              <p:nvPr/>
            </p:nvSpPr>
            <p:spPr bwMode="gray">
              <a:xfrm>
                <a:off x="544298"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1" name="Rectangle 26" descr="© INSCALE GmbH, 26.05.2010&#10;http://www.presentationload.com/"/>
              <p:cNvSpPr>
                <a:spLocks noChangeArrowheads="1"/>
              </p:cNvSpPr>
              <p:nvPr/>
            </p:nvSpPr>
            <p:spPr bwMode="gray">
              <a:xfrm>
                <a:off x="2287319"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2" name="Rectangle 26" descr="© INSCALE GmbH, 26.05.2010&#10;http://www.presentationload.com/"/>
              <p:cNvSpPr>
                <a:spLocks noChangeArrowheads="1"/>
              </p:cNvSpPr>
              <p:nvPr/>
            </p:nvSpPr>
            <p:spPr bwMode="gray">
              <a:xfrm>
                <a:off x="4015616"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3" name="Rectangle 26" descr="© INSCALE GmbH, 26.05.2010&#10;http://www.presentationload.com/"/>
              <p:cNvSpPr>
                <a:spLocks noChangeArrowheads="1"/>
              </p:cNvSpPr>
              <p:nvPr/>
            </p:nvSpPr>
            <p:spPr bwMode="gray">
              <a:xfrm>
                <a:off x="5743912"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4" name="Rectangle 26" descr="© INSCALE GmbH, 26.05.2010&#10;http://www.presentationload.com/"/>
              <p:cNvSpPr>
                <a:spLocks noChangeArrowheads="1"/>
              </p:cNvSpPr>
              <p:nvPr/>
            </p:nvSpPr>
            <p:spPr bwMode="gray">
              <a:xfrm>
                <a:off x="7485850" y="348715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5" name="Rectangle 26" descr="© INSCALE GmbH, 26.05.2010&#10;http://www.presentationload.com/"/>
              <p:cNvSpPr>
                <a:spLocks noChangeArrowheads="1"/>
              </p:cNvSpPr>
              <p:nvPr/>
            </p:nvSpPr>
            <p:spPr bwMode="gray">
              <a:xfrm>
                <a:off x="544298"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6" name="Rectangle 26" descr="© INSCALE GmbH, 26.05.2010&#10;http://www.presentationload.com/"/>
              <p:cNvSpPr>
                <a:spLocks noChangeArrowheads="1"/>
              </p:cNvSpPr>
              <p:nvPr/>
            </p:nvSpPr>
            <p:spPr bwMode="gray">
              <a:xfrm>
                <a:off x="2287319"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7" name="Rectangle 26" descr="© INSCALE GmbH, 26.05.2010&#10;http://www.presentationload.com/"/>
              <p:cNvSpPr>
                <a:spLocks noChangeArrowheads="1"/>
              </p:cNvSpPr>
              <p:nvPr/>
            </p:nvSpPr>
            <p:spPr bwMode="gray">
              <a:xfrm>
                <a:off x="4015616"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8" name="Rectangle 26" descr="© INSCALE GmbH, 26.05.2010&#10;http://www.presentationload.com/"/>
              <p:cNvSpPr>
                <a:spLocks noChangeArrowheads="1"/>
              </p:cNvSpPr>
              <p:nvPr/>
            </p:nvSpPr>
            <p:spPr bwMode="gray">
              <a:xfrm>
                <a:off x="5743912"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29" name="Rectangle 26" descr="© INSCALE GmbH, 26.05.2010&#10;http://www.presentationload.com/"/>
              <p:cNvSpPr>
                <a:spLocks noChangeArrowheads="1"/>
              </p:cNvSpPr>
              <p:nvPr/>
            </p:nvSpPr>
            <p:spPr bwMode="gray">
              <a:xfrm>
                <a:off x="7485850" y="379142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0" name="Rectangle 26" descr="© INSCALE GmbH, 26.05.2010&#10;http://www.presentationload.com/"/>
              <p:cNvSpPr>
                <a:spLocks noChangeArrowheads="1"/>
              </p:cNvSpPr>
              <p:nvPr/>
            </p:nvSpPr>
            <p:spPr bwMode="gray">
              <a:xfrm>
                <a:off x="544298"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1" name="Rectangle 26" descr="© INSCALE GmbH, 26.05.2010&#10;http://www.presentationload.com/"/>
              <p:cNvSpPr>
                <a:spLocks noChangeArrowheads="1"/>
              </p:cNvSpPr>
              <p:nvPr/>
            </p:nvSpPr>
            <p:spPr bwMode="gray">
              <a:xfrm>
                <a:off x="2287319"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2" name="Rectangle 26" descr="© INSCALE GmbH, 26.05.2010&#10;http://www.presentationload.com/"/>
              <p:cNvSpPr>
                <a:spLocks noChangeArrowheads="1"/>
              </p:cNvSpPr>
              <p:nvPr/>
            </p:nvSpPr>
            <p:spPr bwMode="gray">
              <a:xfrm>
                <a:off x="4015616"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3" name="Rectangle 26" descr="© INSCALE GmbH, 26.05.2010&#10;http://www.presentationload.com/"/>
              <p:cNvSpPr>
                <a:spLocks noChangeArrowheads="1"/>
              </p:cNvSpPr>
              <p:nvPr/>
            </p:nvSpPr>
            <p:spPr bwMode="gray">
              <a:xfrm>
                <a:off x="5743912"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4" name="Rectangle 26" descr="© INSCALE GmbH, 26.05.2010&#10;http://www.presentationload.com/"/>
              <p:cNvSpPr>
                <a:spLocks noChangeArrowheads="1"/>
              </p:cNvSpPr>
              <p:nvPr/>
            </p:nvSpPr>
            <p:spPr bwMode="gray">
              <a:xfrm>
                <a:off x="7485850" y="409569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5" name="Rectangle 26" descr="© INSCALE GmbH, 26.05.2010&#10;http://www.presentationload.com/"/>
              <p:cNvSpPr>
                <a:spLocks noChangeArrowheads="1"/>
              </p:cNvSpPr>
              <p:nvPr/>
            </p:nvSpPr>
            <p:spPr bwMode="gray">
              <a:xfrm>
                <a:off x="544298"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6" name="Rectangle 26" descr="© INSCALE GmbH, 26.05.2010&#10;http://www.presentationload.com/"/>
              <p:cNvSpPr>
                <a:spLocks noChangeArrowheads="1"/>
              </p:cNvSpPr>
              <p:nvPr/>
            </p:nvSpPr>
            <p:spPr bwMode="gray">
              <a:xfrm>
                <a:off x="2287319"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7" name="Rectangle 26" descr="© INSCALE GmbH, 26.05.2010&#10;http://www.presentationload.com/"/>
              <p:cNvSpPr>
                <a:spLocks noChangeArrowheads="1"/>
              </p:cNvSpPr>
              <p:nvPr/>
            </p:nvSpPr>
            <p:spPr bwMode="gray">
              <a:xfrm>
                <a:off x="4015616"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8" name="Rectangle 26" descr="© INSCALE GmbH, 26.05.2010&#10;http://www.presentationload.com/"/>
              <p:cNvSpPr>
                <a:spLocks noChangeArrowheads="1"/>
              </p:cNvSpPr>
              <p:nvPr/>
            </p:nvSpPr>
            <p:spPr bwMode="gray">
              <a:xfrm>
                <a:off x="5743912"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39" name="Rectangle 26" descr="© INSCALE GmbH, 26.05.2010&#10;http://www.presentationload.com/"/>
              <p:cNvSpPr>
                <a:spLocks noChangeArrowheads="1"/>
              </p:cNvSpPr>
              <p:nvPr/>
            </p:nvSpPr>
            <p:spPr bwMode="gray">
              <a:xfrm>
                <a:off x="7485850" y="439996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0" name="Rectangle 26" descr="© INSCALE GmbH, 26.05.2010&#10;http://www.presentationload.com/"/>
              <p:cNvSpPr>
                <a:spLocks noChangeArrowheads="1"/>
              </p:cNvSpPr>
              <p:nvPr/>
            </p:nvSpPr>
            <p:spPr bwMode="gray">
              <a:xfrm>
                <a:off x="544298"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1" name="Rectangle 26" descr="© INSCALE GmbH, 26.05.2010&#10;http://www.presentationload.com/"/>
              <p:cNvSpPr>
                <a:spLocks noChangeArrowheads="1"/>
              </p:cNvSpPr>
              <p:nvPr/>
            </p:nvSpPr>
            <p:spPr bwMode="gray">
              <a:xfrm>
                <a:off x="2287319"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2" name="Rectangle 26" descr="© INSCALE GmbH, 26.05.2010&#10;http://www.presentationload.com/"/>
              <p:cNvSpPr>
                <a:spLocks noChangeArrowheads="1"/>
              </p:cNvSpPr>
              <p:nvPr/>
            </p:nvSpPr>
            <p:spPr bwMode="gray">
              <a:xfrm>
                <a:off x="4015616"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3" name="Rectangle 26" descr="© INSCALE GmbH, 26.05.2010&#10;http://www.presentationload.com/"/>
              <p:cNvSpPr>
                <a:spLocks noChangeArrowheads="1"/>
              </p:cNvSpPr>
              <p:nvPr/>
            </p:nvSpPr>
            <p:spPr bwMode="gray">
              <a:xfrm>
                <a:off x="5743912"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4" name="Rectangle 26" descr="© INSCALE GmbH, 26.05.2010&#10;http://www.presentationload.com/"/>
              <p:cNvSpPr>
                <a:spLocks noChangeArrowheads="1"/>
              </p:cNvSpPr>
              <p:nvPr/>
            </p:nvSpPr>
            <p:spPr bwMode="gray">
              <a:xfrm>
                <a:off x="7485850" y="500850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5" name="Rectangle 26" descr="© INSCALE GmbH, 26.05.2010&#10;http://www.presentationload.com/"/>
              <p:cNvSpPr>
                <a:spLocks noChangeArrowheads="1"/>
              </p:cNvSpPr>
              <p:nvPr/>
            </p:nvSpPr>
            <p:spPr bwMode="gray">
              <a:xfrm>
                <a:off x="544298"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6" name="Rectangle 26" descr="© INSCALE GmbH, 26.05.2010&#10;http://www.presentationload.com/"/>
              <p:cNvSpPr>
                <a:spLocks noChangeArrowheads="1"/>
              </p:cNvSpPr>
              <p:nvPr/>
            </p:nvSpPr>
            <p:spPr bwMode="gray">
              <a:xfrm>
                <a:off x="2287319"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7" name="Rectangle 26" descr="© INSCALE GmbH, 26.05.2010&#10;http://www.presentationload.com/"/>
              <p:cNvSpPr>
                <a:spLocks noChangeArrowheads="1"/>
              </p:cNvSpPr>
              <p:nvPr/>
            </p:nvSpPr>
            <p:spPr bwMode="gray">
              <a:xfrm>
                <a:off x="4015616"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8" name="Rectangle 26" descr="© INSCALE GmbH, 26.05.2010&#10;http://www.presentationload.com/"/>
              <p:cNvSpPr>
                <a:spLocks noChangeArrowheads="1"/>
              </p:cNvSpPr>
              <p:nvPr/>
            </p:nvSpPr>
            <p:spPr bwMode="gray">
              <a:xfrm>
                <a:off x="5743912"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49" name="Rectangle 26" descr="© INSCALE GmbH, 26.05.2010&#10;http://www.presentationload.com/"/>
              <p:cNvSpPr>
                <a:spLocks noChangeArrowheads="1"/>
              </p:cNvSpPr>
              <p:nvPr/>
            </p:nvSpPr>
            <p:spPr bwMode="gray">
              <a:xfrm>
                <a:off x="7485850" y="470423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0" name="Rectangle 26" descr="© INSCALE GmbH, 26.05.2010&#10;http://www.presentationload.com/"/>
              <p:cNvSpPr>
                <a:spLocks noChangeArrowheads="1"/>
              </p:cNvSpPr>
              <p:nvPr/>
            </p:nvSpPr>
            <p:spPr bwMode="gray">
              <a:xfrm>
                <a:off x="2287319"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1" name="Rectangle 26" descr="© INSCALE GmbH, 26.05.2010&#10;http://www.presentationload.com/"/>
              <p:cNvSpPr>
                <a:spLocks noChangeArrowheads="1"/>
              </p:cNvSpPr>
              <p:nvPr/>
            </p:nvSpPr>
            <p:spPr bwMode="gray">
              <a:xfrm>
                <a:off x="4015616"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2" name="Rectangle 26" descr="© INSCALE GmbH, 26.05.2010&#10;http://www.presentationload.com/"/>
              <p:cNvSpPr>
                <a:spLocks noChangeArrowheads="1"/>
              </p:cNvSpPr>
              <p:nvPr/>
            </p:nvSpPr>
            <p:spPr bwMode="gray">
              <a:xfrm>
                <a:off x="5743912"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sp>
            <p:nvSpPr>
              <p:cNvPr id="53" name="Rectangle 26" descr="© INSCALE GmbH, 26.05.2010&#10;http://www.presentationload.com/"/>
              <p:cNvSpPr>
                <a:spLocks noChangeArrowheads="1"/>
              </p:cNvSpPr>
              <p:nvPr/>
            </p:nvSpPr>
            <p:spPr bwMode="gray">
              <a:xfrm>
                <a:off x="7485850" y="5312771"/>
                <a:ext cx="1335888" cy="206562"/>
              </a:xfrm>
              <a:prstGeom prst="rect">
                <a:avLst/>
              </a:prstGeom>
              <a:solidFill>
                <a:srgbClr val="FFFFFF"/>
              </a:solidFill>
              <a:ln w="19050">
                <a:solidFill>
                  <a:srgbClr val="C0C0C0"/>
                </a:solidFill>
                <a:miter lim="800000"/>
                <a:headEnd/>
                <a:tailEnd/>
              </a:ln>
              <a:effectLst/>
            </p:spPr>
            <p:txBody>
              <a:bodyPr lIns="72000" tIns="0" rIns="0" bIns="0" anchor="ctr" anchorCtr="0"/>
              <a:lstStyle/>
              <a:p>
                <a:pPr marL="190500" indent="-190500">
                  <a:lnSpc>
                    <a:spcPct val="95000"/>
                  </a:lnSpc>
                  <a:spcAft>
                    <a:spcPts val="800"/>
                  </a:spcAft>
                  <a:buClr>
                    <a:srgbClr val="808080"/>
                  </a:buClr>
                  <a:defRPr/>
                </a:pPr>
                <a:r>
                  <a:rPr lang="en-US" sz="1600" dirty="0" smtClean="0">
                    <a:cs typeface="Arial" charset="0"/>
                  </a:rPr>
                  <a:t>Text</a:t>
                </a:r>
                <a:endParaRPr lang="en-US" sz="1600" dirty="0">
                  <a:cs typeface="Arial" charset="0"/>
                </a:endParaRPr>
              </a:p>
            </p:txBody>
          </p:sp>
          <p:grpSp>
            <p:nvGrpSpPr>
              <p:cNvPr id="61" name="Gruppieren 146"/>
              <p:cNvGrpSpPr/>
              <p:nvPr/>
            </p:nvGrpSpPr>
            <p:grpSpPr bwMode="gray">
              <a:xfrm>
                <a:off x="5529209" y="2895263"/>
                <a:ext cx="214703" cy="3129332"/>
                <a:chOff x="5529209" y="2565318"/>
                <a:chExt cx="214703" cy="3129332"/>
              </a:xfrm>
            </p:grpSpPr>
            <p:cxnSp>
              <p:nvCxnSpPr>
                <p:cNvPr id="103" name="Gerade Verbindung 133"/>
                <p:cNvCxnSpPr/>
                <p:nvPr/>
              </p:nvCxnSpPr>
              <p:spPr bwMode="gray">
                <a:xfrm>
                  <a:off x="5529209" y="2565318"/>
                  <a:ext cx="0" cy="3129332"/>
                </a:xfrm>
                <a:prstGeom prst="line">
                  <a:avLst/>
                </a:prstGeom>
                <a:noFill/>
                <a:ln w="19050">
                  <a:solidFill>
                    <a:srgbClr val="969696"/>
                  </a:solidFill>
                  <a:prstDash val="sysDot"/>
                  <a:round/>
                  <a:headEnd/>
                  <a:tailEnd/>
                </a:ln>
              </p:spPr>
            </p:cxnSp>
            <p:cxnSp>
              <p:nvCxnSpPr>
                <p:cNvPr id="104" name="Gerade Verbindung 135"/>
                <p:cNvCxnSpPr/>
                <p:nvPr/>
              </p:nvCxnSpPr>
              <p:spPr bwMode="gray">
                <a:xfrm flipH="1" flipV="1">
                  <a:off x="5529209" y="5694650"/>
                  <a:ext cx="214703" cy="0"/>
                </a:xfrm>
                <a:prstGeom prst="line">
                  <a:avLst/>
                </a:prstGeom>
                <a:noFill/>
                <a:ln w="19050">
                  <a:solidFill>
                    <a:srgbClr val="969696"/>
                  </a:solidFill>
                  <a:prstDash val="sysDot"/>
                  <a:round/>
                  <a:headEnd/>
                  <a:tailEnd/>
                </a:ln>
              </p:spPr>
            </p:cxnSp>
            <p:cxnSp>
              <p:nvCxnSpPr>
                <p:cNvPr id="105" name="Gerade Verbindung 137"/>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106" name="Gerade Verbindung 138"/>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107" name="Gerade Verbindung 139"/>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108" name="Gerade Verbindung 140"/>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109" name="Gerade Verbindung 141"/>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110" name="Gerade Verbindung 142"/>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111" name="Gerade Verbindung 143"/>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112" name="Gerade Verbindung 144"/>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113" name="Gerade Verbindung 145"/>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2" name="Gruppieren 147"/>
              <p:cNvGrpSpPr/>
              <p:nvPr/>
            </p:nvGrpSpPr>
            <p:grpSpPr bwMode="gray">
              <a:xfrm>
                <a:off x="3794090" y="2895263"/>
                <a:ext cx="214703" cy="2825059"/>
                <a:chOff x="5529209" y="2565318"/>
                <a:chExt cx="214703" cy="2825059"/>
              </a:xfrm>
            </p:grpSpPr>
            <p:cxnSp>
              <p:nvCxnSpPr>
                <p:cNvPr id="93" name="Gerade Verbindung 148"/>
                <p:cNvCxnSpPr/>
                <p:nvPr/>
              </p:nvCxnSpPr>
              <p:spPr bwMode="gray">
                <a:xfrm>
                  <a:off x="5529209" y="2565318"/>
                  <a:ext cx="0" cy="2825059"/>
                </a:xfrm>
                <a:prstGeom prst="line">
                  <a:avLst/>
                </a:prstGeom>
                <a:noFill/>
                <a:ln w="19050">
                  <a:solidFill>
                    <a:srgbClr val="969696"/>
                  </a:solidFill>
                  <a:prstDash val="sysDot"/>
                  <a:round/>
                  <a:headEnd/>
                  <a:tailEnd/>
                </a:ln>
              </p:spPr>
            </p:cxnSp>
            <p:cxnSp>
              <p:nvCxnSpPr>
                <p:cNvPr id="94" name="Gerade Verbindung 150"/>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95" name="Gerade Verbindung 151"/>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96" name="Gerade Verbindung 152"/>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97" name="Gerade Verbindung 153"/>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98" name="Gerade Verbindung 154"/>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99" name="Gerade Verbindung 155"/>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100" name="Gerade Verbindung 156"/>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101" name="Gerade Verbindung 157"/>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102" name="Gerade Verbindung 158"/>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3" name="Gruppieren 159"/>
              <p:cNvGrpSpPr/>
              <p:nvPr/>
            </p:nvGrpSpPr>
            <p:grpSpPr bwMode="gray">
              <a:xfrm>
                <a:off x="2058970" y="2895263"/>
                <a:ext cx="214703" cy="2825059"/>
                <a:chOff x="5529209" y="2565318"/>
                <a:chExt cx="214703" cy="2825059"/>
              </a:xfrm>
            </p:grpSpPr>
            <p:cxnSp>
              <p:nvCxnSpPr>
                <p:cNvPr id="83" name="Gerade Verbindung 160"/>
                <p:cNvCxnSpPr/>
                <p:nvPr/>
              </p:nvCxnSpPr>
              <p:spPr bwMode="gray">
                <a:xfrm>
                  <a:off x="5529209" y="2565318"/>
                  <a:ext cx="0" cy="2825059"/>
                </a:xfrm>
                <a:prstGeom prst="line">
                  <a:avLst/>
                </a:prstGeom>
                <a:noFill/>
                <a:ln w="19050">
                  <a:solidFill>
                    <a:srgbClr val="969696"/>
                  </a:solidFill>
                  <a:prstDash val="sysDot"/>
                  <a:round/>
                  <a:headEnd/>
                  <a:tailEnd/>
                </a:ln>
              </p:spPr>
            </p:cxnSp>
            <p:cxnSp>
              <p:nvCxnSpPr>
                <p:cNvPr id="84" name="Gerade Verbindung 162"/>
                <p:cNvCxnSpPr/>
                <p:nvPr/>
              </p:nvCxnSpPr>
              <p:spPr bwMode="gray">
                <a:xfrm flipH="1" flipV="1">
                  <a:off x="5529209" y="5390377"/>
                  <a:ext cx="214703" cy="0"/>
                </a:xfrm>
                <a:prstGeom prst="line">
                  <a:avLst/>
                </a:prstGeom>
                <a:noFill/>
                <a:ln w="19050">
                  <a:solidFill>
                    <a:srgbClr val="969696"/>
                  </a:solidFill>
                  <a:prstDash val="sysDot"/>
                  <a:round/>
                  <a:headEnd/>
                  <a:tailEnd/>
                </a:ln>
              </p:spPr>
            </p:cxnSp>
            <p:cxnSp>
              <p:nvCxnSpPr>
                <p:cNvPr id="85" name="Gerade Verbindung 163"/>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86" name="Gerade Verbindung 164"/>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87" name="Gerade Verbindung 165"/>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88" name="Gerade Verbindung 166"/>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89" name="Gerade Verbindung 167"/>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90" name="Gerade Verbindung 168"/>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91" name="Gerade Verbindung 169"/>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92" name="Gerade Verbindung 170"/>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4" name="Gruppieren 171"/>
              <p:cNvGrpSpPr/>
              <p:nvPr/>
            </p:nvGrpSpPr>
            <p:grpSpPr bwMode="gray">
              <a:xfrm>
                <a:off x="323850" y="2895263"/>
                <a:ext cx="214703" cy="2216519"/>
                <a:chOff x="5529209" y="2565318"/>
                <a:chExt cx="214703" cy="2216519"/>
              </a:xfrm>
            </p:grpSpPr>
            <p:cxnSp>
              <p:nvCxnSpPr>
                <p:cNvPr id="75" name="Gerade Verbindung 172"/>
                <p:cNvCxnSpPr/>
                <p:nvPr/>
              </p:nvCxnSpPr>
              <p:spPr bwMode="gray">
                <a:xfrm>
                  <a:off x="5529209" y="2565318"/>
                  <a:ext cx="0" cy="2216519"/>
                </a:xfrm>
                <a:prstGeom prst="line">
                  <a:avLst/>
                </a:prstGeom>
                <a:noFill/>
                <a:ln w="19050">
                  <a:solidFill>
                    <a:srgbClr val="969696"/>
                  </a:solidFill>
                  <a:prstDash val="sysDot"/>
                  <a:round/>
                  <a:headEnd/>
                  <a:tailEnd/>
                </a:ln>
              </p:spPr>
            </p:cxnSp>
            <p:cxnSp>
              <p:nvCxnSpPr>
                <p:cNvPr id="76" name="Gerade Verbindung 176"/>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77" name="Gerade Verbindung 177"/>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78" name="Gerade Verbindung 178"/>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79" name="Gerade Verbindung 179"/>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80" name="Gerade Verbindung 180"/>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81" name="Gerade Verbindung 181"/>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82" name="Gerade Verbindung 182"/>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nvGrpSpPr>
              <p:cNvPr id="65" name="Gruppieren 183"/>
              <p:cNvGrpSpPr/>
              <p:nvPr/>
            </p:nvGrpSpPr>
            <p:grpSpPr bwMode="gray">
              <a:xfrm>
                <a:off x="7264329" y="2895263"/>
                <a:ext cx="214703" cy="2520789"/>
                <a:chOff x="5529209" y="2565318"/>
                <a:chExt cx="214703" cy="2520789"/>
              </a:xfrm>
            </p:grpSpPr>
            <p:cxnSp>
              <p:nvCxnSpPr>
                <p:cNvPr id="66" name="Gerade Verbindung 184"/>
                <p:cNvCxnSpPr/>
                <p:nvPr/>
              </p:nvCxnSpPr>
              <p:spPr bwMode="gray">
                <a:xfrm>
                  <a:off x="5529209" y="2565318"/>
                  <a:ext cx="0" cy="2520789"/>
                </a:xfrm>
                <a:prstGeom prst="line">
                  <a:avLst/>
                </a:prstGeom>
                <a:noFill/>
                <a:ln w="19050">
                  <a:solidFill>
                    <a:srgbClr val="969696"/>
                  </a:solidFill>
                  <a:prstDash val="sysDot"/>
                  <a:round/>
                  <a:headEnd/>
                  <a:tailEnd/>
                </a:ln>
              </p:spPr>
            </p:cxnSp>
            <p:cxnSp>
              <p:nvCxnSpPr>
                <p:cNvPr id="67" name="Gerade Verbindung 196"/>
                <p:cNvCxnSpPr/>
                <p:nvPr/>
              </p:nvCxnSpPr>
              <p:spPr bwMode="gray">
                <a:xfrm flipH="1" flipV="1">
                  <a:off x="5529209" y="5086107"/>
                  <a:ext cx="214703" cy="0"/>
                </a:xfrm>
                <a:prstGeom prst="line">
                  <a:avLst/>
                </a:prstGeom>
                <a:noFill/>
                <a:ln w="19050">
                  <a:solidFill>
                    <a:srgbClr val="969696"/>
                  </a:solidFill>
                  <a:prstDash val="sysDot"/>
                  <a:round/>
                  <a:headEnd/>
                  <a:tailEnd/>
                </a:ln>
              </p:spPr>
            </p:cxnSp>
            <p:cxnSp>
              <p:nvCxnSpPr>
                <p:cNvPr id="68" name="Gerade Verbindung 206"/>
                <p:cNvCxnSpPr/>
                <p:nvPr/>
              </p:nvCxnSpPr>
              <p:spPr bwMode="gray">
                <a:xfrm flipH="1" flipV="1">
                  <a:off x="5529209" y="4781837"/>
                  <a:ext cx="214703" cy="0"/>
                </a:xfrm>
                <a:prstGeom prst="line">
                  <a:avLst/>
                </a:prstGeom>
                <a:noFill/>
                <a:ln w="19050">
                  <a:solidFill>
                    <a:srgbClr val="969696"/>
                  </a:solidFill>
                  <a:prstDash val="sysDot"/>
                  <a:round/>
                  <a:headEnd/>
                  <a:tailEnd/>
                </a:ln>
              </p:spPr>
            </p:cxnSp>
            <p:cxnSp>
              <p:nvCxnSpPr>
                <p:cNvPr id="69" name="Gerade Verbindung 207"/>
                <p:cNvCxnSpPr/>
                <p:nvPr/>
              </p:nvCxnSpPr>
              <p:spPr bwMode="gray">
                <a:xfrm flipH="1" flipV="1">
                  <a:off x="5529209" y="4477567"/>
                  <a:ext cx="214703" cy="0"/>
                </a:xfrm>
                <a:prstGeom prst="line">
                  <a:avLst/>
                </a:prstGeom>
                <a:noFill/>
                <a:ln w="19050">
                  <a:solidFill>
                    <a:srgbClr val="969696"/>
                  </a:solidFill>
                  <a:prstDash val="sysDot"/>
                  <a:round/>
                  <a:headEnd/>
                  <a:tailEnd/>
                </a:ln>
              </p:spPr>
            </p:cxnSp>
            <p:cxnSp>
              <p:nvCxnSpPr>
                <p:cNvPr id="70" name="Gerade Verbindung 217"/>
                <p:cNvCxnSpPr/>
                <p:nvPr/>
              </p:nvCxnSpPr>
              <p:spPr bwMode="gray">
                <a:xfrm flipH="1" flipV="1">
                  <a:off x="5529209" y="4173297"/>
                  <a:ext cx="214703" cy="0"/>
                </a:xfrm>
                <a:prstGeom prst="line">
                  <a:avLst/>
                </a:prstGeom>
                <a:noFill/>
                <a:ln w="19050">
                  <a:solidFill>
                    <a:srgbClr val="969696"/>
                  </a:solidFill>
                  <a:prstDash val="sysDot"/>
                  <a:round/>
                  <a:headEnd/>
                  <a:tailEnd/>
                </a:ln>
              </p:spPr>
            </p:cxnSp>
            <p:cxnSp>
              <p:nvCxnSpPr>
                <p:cNvPr id="71" name="Gerade Verbindung 227"/>
                <p:cNvCxnSpPr/>
                <p:nvPr/>
              </p:nvCxnSpPr>
              <p:spPr bwMode="gray">
                <a:xfrm flipH="1" flipV="1">
                  <a:off x="5529209" y="3869027"/>
                  <a:ext cx="214703" cy="0"/>
                </a:xfrm>
                <a:prstGeom prst="line">
                  <a:avLst/>
                </a:prstGeom>
                <a:noFill/>
                <a:ln w="19050">
                  <a:solidFill>
                    <a:srgbClr val="969696"/>
                  </a:solidFill>
                  <a:prstDash val="sysDot"/>
                  <a:round/>
                  <a:headEnd/>
                  <a:tailEnd/>
                </a:ln>
              </p:spPr>
            </p:cxnSp>
            <p:cxnSp>
              <p:nvCxnSpPr>
                <p:cNvPr id="72" name="Gerade Verbindung 228"/>
                <p:cNvCxnSpPr/>
                <p:nvPr/>
              </p:nvCxnSpPr>
              <p:spPr bwMode="gray">
                <a:xfrm flipH="1" flipV="1">
                  <a:off x="5529209" y="3564757"/>
                  <a:ext cx="214703" cy="0"/>
                </a:xfrm>
                <a:prstGeom prst="line">
                  <a:avLst/>
                </a:prstGeom>
                <a:noFill/>
                <a:ln w="19050">
                  <a:solidFill>
                    <a:srgbClr val="969696"/>
                  </a:solidFill>
                  <a:prstDash val="sysDot"/>
                  <a:round/>
                  <a:headEnd/>
                  <a:tailEnd/>
                </a:ln>
              </p:spPr>
            </p:cxnSp>
            <p:cxnSp>
              <p:nvCxnSpPr>
                <p:cNvPr id="73" name="Gerade Verbindung 249"/>
                <p:cNvCxnSpPr/>
                <p:nvPr/>
              </p:nvCxnSpPr>
              <p:spPr bwMode="gray">
                <a:xfrm flipH="1" flipV="1">
                  <a:off x="5529209" y="3260487"/>
                  <a:ext cx="214703" cy="0"/>
                </a:xfrm>
                <a:prstGeom prst="line">
                  <a:avLst/>
                </a:prstGeom>
                <a:noFill/>
                <a:ln w="19050">
                  <a:solidFill>
                    <a:srgbClr val="969696"/>
                  </a:solidFill>
                  <a:prstDash val="sysDot"/>
                  <a:round/>
                  <a:headEnd/>
                  <a:tailEnd/>
                </a:ln>
              </p:spPr>
            </p:cxnSp>
            <p:cxnSp>
              <p:nvCxnSpPr>
                <p:cNvPr id="74" name="Gerade Verbindung 258"/>
                <p:cNvCxnSpPr/>
                <p:nvPr/>
              </p:nvCxnSpPr>
              <p:spPr bwMode="gray">
                <a:xfrm flipH="1" flipV="1">
                  <a:off x="5529209" y="2956217"/>
                  <a:ext cx="214703" cy="0"/>
                </a:xfrm>
                <a:prstGeom prst="line">
                  <a:avLst/>
                </a:prstGeom>
                <a:noFill/>
                <a:ln w="19050">
                  <a:solidFill>
                    <a:srgbClr val="969696"/>
                  </a:solidFill>
                  <a:prstDash val="sysDot"/>
                  <a:round/>
                  <a:headEnd/>
                  <a:tailEnd/>
                </a:ln>
              </p:spPr>
            </p:cxnSp>
          </p:grpSp>
        </p:grpSp>
      </p:grpSp>
    </p:spTree>
    <p:extLst>
      <p:ext uri="{BB962C8B-B14F-4D97-AF65-F5344CB8AC3E}">
        <p14:creationId xmlns:p14="http://schemas.microsoft.com/office/powerpoint/2010/main" val="2660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21</a:t>
            </a:fld>
            <a:endParaRPr lang="pl-PL"/>
          </a:p>
        </p:txBody>
      </p:sp>
      <p:sp>
        <p:nvSpPr>
          <p:cNvPr id="3" name="Tytuł 2"/>
          <p:cNvSpPr>
            <a:spLocks noGrp="1"/>
          </p:cNvSpPr>
          <p:nvPr>
            <p:ph type="title"/>
          </p:nvPr>
        </p:nvSpPr>
        <p:spPr/>
        <p:txBody>
          <a:bodyPr/>
          <a:lstStyle/>
          <a:p>
            <a:r>
              <a:rPr lang="en-US" dirty="0" smtClean="0"/>
              <a:t>Suggested chart layout</a:t>
            </a:r>
            <a:endParaRPr lang="en-US" dirty="0"/>
          </a:p>
        </p:txBody>
      </p:sp>
      <p:graphicFrame>
        <p:nvGraphicFramePr>
          <p:cNvPr id="9" name="Object 2"/>
          <p:cNvGraphicFramePr>
            <a:graphicFrameLocks noChangeAspect="1"/>
          </p:cNvGraphicFramePr>
          <p:nvPr>
            <p:extLst>
              <p:ext uri="{D42A27DB-BD31-4B8C-83A1-F6EECF244321}">
                <p14:modId xmlns:p14="http://schemas.microsoft.com/office/powerpoint/2010/main" val="22928139"/>
              </p:ext>
            </p:extLst>
          </p:nvPr>
        </p:nvGraphicFramePr>
        <p:xfrm>
          <a:off x="4587403" y="3452994"/>
          <a:ext cx="4516914" cy="1553380"/>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Gerade Verbindung 116"/>
          <p:cNvCxnSpPr/>
          <p:nvPr/>
        </p:nvCxnSpPr>
        <p:spPr>
          <a:xfrm flipH="1">
            <a:off x="4654611" y="4223423"/>
            <a:ext cx="410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2" name="Ellipse 118"/>
          <p:cNvSpPr/>
          <p:nvPr/>
        </p:nvSpPr>
        <p:spPr bwMode="auto">
          <a:xfrm>
            <a:off x="8349340" y="3400701"/>
            <a:ext cx="360000" cy="36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en-US" b="1" smtClean="0">
                <a:solidFill>
                  <a:schemeClr val="tx2"/>
                </a:solidFill>
              </a:rPr>
              <a:t>C</a:t>
            </a:r>
            <a:endParaRPr lang="en-US" b="1">
              <a:solidFill>
                <a:schemeClr val="tx2"/>
              </a:solidFill>
            </a:endParaRPr>
          </a:p>
        </p:txBody>
      </p:sp>
      <p:sp>
        <p:nvSpPr>
          <p:cNvPr id="19" name="Textfeld 119"/>
          <p:cNvSpPr txBox="1"/>
          <p:nvPr/>
        </p:nvSpPr>
        <p:spPr>
          <a:xfrm>
            <a:off x="4643431" y="3183503"/>
            <a:ext cx="3682422" cy="270000"/>
          </a:xfrm>
          <a:prstGeom prst="rect">
            <a:avLst/>
          </a:prstGeom>
          <a:noFill/>
          <a:ln>
            <a:noFill/>
          </a:ln>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grpSp>
        <p:nvGrpSpPr>
          <p:cNvPr id="4" name="Grupa 3"/>
          <p:cNvGrpSpPr/>
          <p:nvPr/>
        </p:nvGrpSpPr>
        <p:grpSpPr>
          <a:xfrm>
            <a:off x="381022" y="1979376"/>
            <a:ext cx="3976895" cy="3096275"/>
            <a:chOff x="381021" y="2639168"/>
            <a:chExt cx="3976895" cy="4128366"/>
          </a:xfrm>
        </p:grpSpPr>
        <p:graphicFrame>
          <p:nvGraphicFramePr>
            <p:cNvPr id="15" name="Object 2"/>
            <p:cNvGraphicFramePr>
              <a:graphicFrameLocks noChangeAspect="1"/>
            </p:cNvGraphicFramePr>
            <p:nvPr>
              <p:extLst>
                <p:ext uri="{D42A27DB-BD31-4B8C-83A1-F6EECF244321}">
                  <p14:modId xmlns:p14="http://schemas.microsoft.com/office/powerpoint/2010/main" val="469004897"/>
                </p:ext>
              </p:extLst>
            </p:nvPr>
          </p:nvGraphicFramePr>
          <p:xfrm>
            <a:off x="381021" y="2761539"/>
            <a:ext cx="3976895" cy="4005995"/>
          </p:xfrm>
          <a:graphic>
            <a:graphicData uri="http://schemas.openxmlformats.org/drawingml/2006/chart">
              <c:chart xmlns:c="http://schemas.openxmlformats.org/drawingml/2006/chart" xmlns:r="http://schemas.openxmlformats.org/officeDocument/2006/relationships" r:id="rId3"/>
            </a:graphicData>
          </a:graphic>
        </p:graphicFrame>
        <p:sp>
          <p:nvSpPr>
            <p:cNvPr id="16" name="Ellipse 21"/>
            <p:cNvSpPr/>
            <p:nvPr/>
          </p:nvSpPr>
          <p:spPr bwMode="auto">
            <a:xfrm>
              <a:off x="3721471" y="2833975"/>
              <a:ext cx="360000" cy="48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en-US" b="1" dirty="0" smtClean="0">
                  <a:solidFill>
                    <a:schemeClr val="tx2"/>
                  </a:solidFill>
                </a:rPr>
                <a:t>A</a:t>
              </a:r>
              <a:endParaRPr lang="en-US" b="1" dirty="0">
                <a:solidFill>
                  <a:schemeClr val="tx2"/>
                </a:solidFill>
              </a:endParaRPr>
            </a:p>
          </p:txBody>
        </p:sp>
        <p:cxnSp>
          <p:nvCxnSpPr>
            <p:cNvPr id="17" name="Gerade Verbindung 39"/>
            <p:cNvCxnSpPr/>
            <p:nvPr/>
          </p:nvCxnSpPr>
          <p:spPr>
            <a:xfrm flipH="1">
              <a:off x="464006" y="4382598"/>
              <a:ext cx="3708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0" name="Textfeld 120"/>
            <p:cNvSpPr txBox="1"/>
            <p:nvPr/>
          </p:nvSpPr>
          <p:spPr>
            <a:xfrm>
              <a:off x="539015" y="2639168"/>
              <a:ext cx="3157086" cy="360000"/>
            </a:xfrm>
            <a:prstGeom prst="rect">
              <a:avLst/>
            </a:prstGeom>
            <a:noFill/>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grpSp>
      <p:graphicFrame>
        <p:nvGraphicFramePr>
          <p:cNvPr id="21" name="Object 2"/>
          <p:cNvGraphicFramePr>
            <a:graphicFrameLocks noChangeAspect="1"/>
          </p:cNvGraphicFramePr>
          <p:nvPr>
            <p:extLst>
              <p:ext uri="{D42A27DB-BD31-4B8C-83A1-F6EECF244321}">
                <p14:modId xmlns:p14="http://schemas.microsoft.com/office/powerpoint/2010/main" val="22928139"/>
              </p:ext>
            </p:extLst>
          </p:nvPr>
        </p:nvGraphicFramePr>
        <p:xfrm>
          <a:off x="4587403" y="1495607"/>
          <a:ext cx="4516914" cy="1553380"/>
        </p:xfrm>
        <a:graphic>
          <a:graphicData uri="http://schemas.openxmlformats.org/drawingml/2006/chart">
            <c:chart xmlns:c="http://schemas.openxmlformats.org/drawingml/2006/chart" xmlns:r="http://schemas.openxmlformats.org/officeDocument/2006/relationships" r:id="rId4"/>
          </a:graphicData>
        </a:graphic>
      </p:graphicFrame>
      <p:cxnSp>
        <p:nvCxnSpPr>
          <p:cNvPr id="22" name="Gerade Verbindung 116"/>
          <p:cNvCxnSpPr/>
          <p:nvPr/>
        </p:nvCxnSpPr>
        <p:spPr>
          <a:xfrm flipH="1">
            <a:off x="4654611" y="2266036"/>
            <a:ext cx="410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Ellipse 118"/>
          <p:cNvSpPr/>
          <p:nvPr/>
        </p:nvSpPr>
        <p:spPr bwMode="auto">
          <a:xfrm>
            <a:off x="8349340" y="1443314"/>
            <a:ext cx="360000" cy="360000"/>
          </a:xfrm>
          <a:prstGeom prst="ellipse">
            <a:avLst/>
          </a:prstGeom>
          <a:solidFill>
            <a:srgbClr val="FFFFFF"/>
          </a:solidFill>
          <a:ln w="19050">
            <a:solidFill>
              <a:schemeClr val="tx2"/>
            </a:solidFill>
            <a:prstDash val="sysDot"/>
            <a:round/>
            <a:headEnd/>
            <a:tailEnd/>
          </a:ln>
          <a:effectLst>
            <a:outerShdw blurRad="127000" dist="25400" dir="2700000" algn="ctr">
              <a:srgbClr val="000000">
                <a:alpha val="30000"/>
              </a:srgbClr>
            </a:outerShdw>
          </a:effectLst>
        </p:spPr>
        <p:txBody>
          <a:bodyPr rtlCol="0" anchor="ctr"/>
          <a:lstStyle/>
          <a:p>
            <a:pPr algn="ctr"/>
            <a:r>
              <a:rPr lang="pl-PL" b="1" dirty="0" smtClean="0">
                <a:solidFill>
                  <a:schemeClr val="tx2"/>
                </a:solidFill>
              </a:rPr>
              <a:t>B</a:t>
            </a:r>
            <a:endParaRPr lang="en-US" b="1" dirty="0">
              <a:solidFill>
                <a:schemeClr val="tx2"/>
              </a:solidFill>
            </a:endParaRPr>
          </a:p>
        </p:txBody>
      </p:sp>
      <p:sp>
        <p:nvSpPr>
          <p:cNvPr id="24" name="Textfeld 119"/>
          <p:cNvSpPr txBox="1"/>
          <p:nvPr/>
        </p:nvSpPr>
        <p:spPr>
          <a:xfrm>
            <a:off x="4643431" y="1226116"/>
            <a:ext cx="3682422" cy="270000"/>
          </a:xfrm>
          <a:prstGeom prst="rect">
            <a:avLst/>
          </a:prstGeom>
          <a:noFill/>
          <a:ln>
            <a:noFill/>
          </a:ln>
        </p:spPr>
        <p:txBody>
          <a:bodyPr wrap="square" lIns="0" tIns="0" rIns="0" bIns="0" rtlCol="0">
            <a:noAutofit/>
          </a:bodyPr>
          <a:lstStyle/>
          <a:p>
            <a:r>
              <a:rPr lang="en-US" sz="2000" dirty="0" smtClean="0">
                <a:solidFill>
                  <a:schemeClr val="tx2"/>
                </a:solidFill>
              </a:rPr>
              <a:t>Chart title</a:t>
            </a:r>
            <a:endParaRPr lang="en-US" sz="2000" dirty="0">
              <a:solidFill>
                <a:schemeClr val="tx2"/>
              </a:solidFill>
            </a:endParaRPr>
          </a:p>
        </p:txBody>
      </p:sp>
    </p:spTree>
    <p:extLst>
      <p:ext uri="{BB962C8B-B14F-4D97-AF65-F5344CB8AC3E}">
        <p14:creationId xmlns:p14="http://schemas.microsoft.com/office/powerpoint/2010/main" val="211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a:spLocks noGrp="1"/>
          </p:cNvSpPr>
          <p:nvPr>
            <p:ph type="subTitle" idx="1"/>
          </p:nvPr>
        </p:nvSpPr>
        <p:spPr/>
        <p:txBody>
          <a:bodyPr/>
          <a:lstStyle/>
          <a:p>
            <a:r>
              <a:rPr lang="en-US" dirty="0" smtClean="0">
                <a:solidFill>
                  <a:schemeClr val="bg1"/>
                </a:solidFill>
              </a:rPr>
              <a:t>Address details </a:t>
            </a:r>
            <a:r>
              <a:rPr lang="en-US" dirty="0" smtClean="0"/>
              <a:t>/ contact</a:t>
            </a:r>
            <a:endParaRPr lang="en-US" dirty="0">
              <a:solidFill>
                <a:schemeClr val="bg1"/>
              </a:solidFill>
            </a:endParaRPr>
          </a:p>
        </p:txBody>
      </p:sp>
      <p:sp>
        <p:nvSpPr>
          <p:cNvPr id="3" name="Symbol zastępczy numeru slajdu 2"/>
          <p:cNvSpPr>
            <a:spLocks noGrp="1"/>
          </p:cNvSpPr>
          <p:nvPr>
            <p:ph type="sldNum" sz="quarter" idx="12"/>
          </p:nvPr>
        </p:nvSpPr>
        <p:spPr/>
        <p:txBody>
          <a:bodyPr/>
          <a:lstStyle/>
          <a:p>
            <a:fld id="{9DC1E638-3F78-4E0D-883A-B278700C48C0}" type="slidenum">
              <a:rPr lang="pl-PL" smtClean="0"/>
              <a:pPr/>
              <a:t>22</a:t>
            </a:fld>
            <a:endParaRPr lang="pl-PL"/>
          </a:p>
        </p:txBody>
      </p:sp>
      <p:sp>
        <p:nvSpPr>
          <p:cNvPr id="4" name="Symbol zastępczy tekstu 3"/>
          <p:cNvSpPr>
            <a:spLocks noGrp="1"/>
          </p:cNvSpPr>
          <p:nvPr>
            <p:ph type="body" sz="quarter" idx="13"/>
          </p:nvPr>
        </p:nvSpPr>
        <p:spPr/>
        <p:txBody>
          <a:bodyPr>
            <a:normAutofit lnSpcReduction="10000"/>
          </a:bodyPr>
          <a:lstStyle/>
          <a:p>
            <a:r>
              <a:rPr lang="pl-PL" b="1" smtClean="0"/>
              <a:t>asseco.com</a:t>
            </a:r>
            <a:r>
              <a:rPr lang="pl-PL" b="1" smtClean="0">
                <a:solidFill>
                  <a:schemeClr val="accent1"/>
                </a:solidFill>
              </a:rPr>
              <a:t>/</a:t>
            </a:r>
            <a:r>
              <a:rPr lang="pl-PL" b="1" dirty="0" err="1" smtClean="0">
                <a:solidFill>
                  <a:schemeClr val="accent1"/>
                </a:solidFill>
              </a:rPr>
              <a:t>see</a:t>
            </a:r>
            <a:endParaRPr lang="pl-PL" b="1" dirty="0">
              <a:solidFill>
                <a:schemeClr val="accent1"/>
              </a:solidFill>
            </a:endParaRPr>
          </a:p>
        </p:txBody>
      </p:sp>
    </p:spTree>
    <p:extLst>
      <p:ext uri="{BB962C8B-B14F-4D97-AF65-F5344CB8AC3E}">
        <p14:creationId xmlns:p14="http://schemas.microsoft.com/office/powerpoint/2010/main" val="575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2"/>
          <p:cNvSpPr>
            <a:spLocks noGrp="1"/>
          </p:cNvSpPr>
          <p:nvPr>
            <p:ph type="sldNum" sz="quarter" idx="12"/>
          </p:nvPr>
        </p:nvSpPr>
        <p:spPr>
          <a:xfrm>
            <a:off x="6687343" y="4767263"/>
            <a:ext cx="2133600" cy="273844"/>
          </a:xfrm>
        </p:spPr>
        <p:txBody>
          <a:bodyPr/>
          <a:lstStyle/>
          <a:p>
            <a:fld id="{9DC1E638-3F78-4E0D-883A-B278700C48C0}" type="slidenum">
              <a:rPr lang="pl-PL" smtClean="0"/>
              <a:pPr/>
              <a:t>23</a:t>
            </a:fld>
            <a:endParaRPr lang="pl-PL" dirty="0"/>
          </a:p>
        </p:txBody>
      </p:sp>
    </p:spTree>
    <p:extLst>
      <p:ext uri="{BB962C8B-B14F-4D97-AF65-F5344CB8AC3E}">
        <p14:creationId xmlns:p14="http://schemas.microsoft.com/office/powerpoint/2010/main" val="178293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dtytuł 3"/>
          <p:cNvSpPr>
            <a:spLocks noGrp="1"/>
          </p:cNvSpPr>
          <p:nvPr>
            <p:ph type="subTitle" idx="1"/>
          </p:nvPr>
        </p:nvSpPr>
        <p:spPr>
          <a:xfrm>
            <a:off x="374744" y="1361942"/>
            <a:ext cx="6226029" cy="613335"/>
          </a:xfrm>
        </p:spPr>
        <p:txBody>
          <a:bodyPr/>
          <a:lstStyle/>
          <a:p>
            <a:r>
              <a:rPr lang="en-GB" sz="2800" dirty="0"/>
              <a:t>Legal disclaimer</a:t>
            </a:r>
          </a:p>
        </p:txBody>
      </p:sp>
      <p:sp>
        <p:nvSpPr>
          <p:cNvPr id="5" name="Symbol zastępczy tekstu 4"/>
          <p:cNvSpPr>
            <a:spLocks noGrp="1"/>
          </p:cNvSpPr>
          <p:nvPr>
            <p:ph type="body" sz="quarter" idx="13"/>
          </p:nvPr>
        </p:nvSpPr>
        <p:spPr>
          <a:xfrm>
            <a:off x="359013" y="1934567"/>
            <a:ext cx="8425974" cy="2615622"/>
          </a:xfrm>
        </p:spPr>
        <p:txBody>
          <a:bodyPr/>
          <a:lstStyle/>
          <a:p>
            <a:pPr marL="0" indent="0" algn="just">
              <a:buNone/>
            </a:pPr>
            <a:r>
              <a:rPr lang="en-US" sz="1250" dirty="0" smtClean="0"/>
              <a:t>The content presented in this presentation is subject to copyright protection and has the ownership title.  Texts, graphics, photographs, sound, animations and videos as well as their distribution in the presentation are protected under the Copyright and related rights Law. Unauthorized use of any material contained in the presentation herein may constitute an infringement of copyright, trademark or other laws. The materials in this presentation may not be modified, copied, publicly presented, executed, distributed or used for any other public or commercial purposes, unless the Board of </a:t>
            </a:r>
            <a:r>
              <a:rPr lang="en-US" sz="1250" dirty="0" err="1"/>
              <a:t>Asseco</a:t>
            </a:r>
            <a:r>
              <a:rPr lang="en-US" sz="1250" dirty="0"/>
              <a:t> </a:t>
            </a:r>
            <a:r>
              <a:rPr lang="pl-PL" sz="1250" dirty="0" err="1"/>
              <a:t>South</a:t>
            </a:r>
            <a:r>
              <a:rPr lang="pl-PL" sz="1250" dirty="0"/>
              <a:t> </a:t>
            </a:r>
            <a:r>
              <a:rPr lang="pl-PL" sz="1250" dirty="0" err="1"/>
              <a:t>Eastern</a:t>
            </a:r>
            <a:r>
              <a:rPr lang="pl-PL" sz="1250" dirty="0"/>
              <a:t> Europe</a:t>
            </a:r>
            <a:r>
              <a:rPr lang="en-US" sz="1250" dirty="0"/>
              <a:t> S.A. gives </a:t>
            </a:r>
            <a:r>
              <a:rPr lang="en-US" sz="1250" dirty="0" smtClean="0"/>
              <a:t>consent in writing. Copying for any purpose, including commercial use, distribution, modification or acquisition of the contents of this presentation by third parties is prohibited. Moreover, this presentation may contain reference to third-party offers and services. Terms of use for such offers and services are defined by these entities.</a:t>
            </a:r>
          </a:p>
          <a:p>
            <a:pPr marL="0" indent="0" algn="just">
              <a:buNone/>
            </a:pPr>
            <a:r>
              <a:rPr lang="en-US" sz="1250" dirty="0" err="1" smtClean="0"/>
              <a:t>Asseco</a:t>
            </a:r>
            <a:r>
              <a:rPr lang="en-US" sz="1250" dirty="0" smtClean="0"/>
              <a:t> </a:t>
            </a:r>
            <a:r>
              <a:rPr lang="pl-PL" sz="1250" dirty="0" err="1" smtClean="0"/>
              <a:t>South</a:t>
            </a:r>
            <a:r>
              <a:rPr lang="pl-PL" sz="1250" dirty="0" smtClean="0"/>
              <a:t> </a:t>
            </a:r>
            <a:r>
              <a:rPr lang="pl-PL" sz="1250" dirty="0" err="1" smtClean="0"/>
              <a:t>Eastern</a:t>
            </a:r>
            <a:r>
              <a:rPr lang="pl-PL" sz="1250" dirty="0" smtClean="0"/>
              <a:t> Europe</a:t>
            </a:r>
            <a:r>
              <a:rPr lang="en-US" sz="1250" dirty="0" smtClean="0"/>
              <a:t> S.A. assumes no responsibility for the conditions, contents and effects of the use of offers and services of these entities. The data and information contained in this presentation are for information purposes only. Presentation was prepared with the use of </a:t>
            </a:r>
            <a:r>
              <a:rPr lang="pl-PL" sz="1250" dirty="0" smtClean="0"/>
              <a:t>                    </a:t>
            </a:r>
            <a:r>
              <a:rPr lang="en-US" sz="1250" dirty="0" smtClean="0"/>
              <a:t>company products. </a:t>
            </a:r>
          </a:p>
          <a:p>
            <a:pPr marL="0" indent="0" algn="just">
              <a:buNone/>
            </a:pPr>
            <a:r>
              <a:rPr lang="en-US" sz="1250" dirty="0" smtClean="0"/>
              <a:t>The name and logo of </a:t>
            </a:r>
            <a:r>
              <a:rPr lang="pl-PL" sz="1250" i="1" dirty="0" err="1" smtClean="0"/>
              <a:t>Asseco</a:t>
            </a:r>
            <a:r>
              <a:rPr lang="pl-PL" sz="1250" dirty="0" smtClean="0"/>
              <a:t> </a:t>
            </a:r>
            <a:r>
              <a:rPr lang="en-US" sz="1250" dirty="0" smtClean="0"/>
              <a:t>are registered trademarks</a:t>
            </a:r>
            <a:r>
              <a:rPr lang="pl-PL" sz="1250" dirty="0" smtClean="0"/>
              <a:t> </a:t>
            </a:r>
            <a:r>
              <a:rPr lang="en-US" sz="1250" dirty="0"/>
              <a:t>by </a:t>
            </a:r>
            <a:r>
              <a:rPr lang="en-US" sz="1250" dirty="0" err="1"/>
              <a:t>Asseco</a:t>
            </a:r>
            <a:r>
              <a:rPr lang="en-US" sz="1250" dirty="0"/>
              <a:t> South Eastern Europe S.A. parent company </a:t>
            </a:r>
            <a:r>
              <a:rPr lang="en-US" sz="1400" dirty="0"/>
              <a:t>– </a:t>
            </a:r>
            <a:r>
              <a:rPr lang="en-US" sz="1250" dirty="0" err="1"/>
              <a:t>Asseco</a:t>
            </a:r>
            <a:r>
              <a:rPr lang="en-US" sz="1250" dirty="0"/>
              <a:t> Poland S.A.</a:t>
            </a:r>
            <a:r>
              <a:rPr lang="pl-PL" sz="1250" dirty="0"/>
              <a:t> and </a:t>
            </a:r>
            <a:r>
              <a:rPr lang="en-US" sz="1250" dirty="0"/>
              <a:t> cannot be used without prior express consent. </a:t>
            </a:r>
          </a:p>
        </p:txBody>
      </p:sp>
      <p:sp>
        <p:nvSpPr>
          <p:cNvPr id="6" name="Prostokąt 5"/>
          <p:cNvSpPr/>
          <p:nvPr/>
        </p:nvSpPr>
        <p:spPr>
          <a:xfrm>
            <a:off x="359013" y="4670950"/>
            <a:ext cx="2729337" cy="276999"/>
          </a:xfrm>
          <a:prstGeom prst="rect">
            <a:avLst/>
          </a:prstGeom>
        </p:spPr>
        <p:txBody>
          <a:bodyPr wrap="none" lIns="0">
            <a:spAutoFit/>
          </a:bodyPr>
          <a:lstStyle/>
          <a:p>
            <a:r>
              <a:rPr lang="pl-PL" sz="1200" dirty="0" smtClean="0">
                <a:solidFill>
                  <a:schemeClr val="bg1"/>
                </a:solidFill>
              </a:rPr>
              <a:t>2016 </a:t>
            </a:r>
            <a:r>
              <a:rPr lang="pl-PL" sz="1200" dirty="0">
                <a:solidFill>
                  <a:schemeClr val="bg1"/>
                </a:solidFill>
              </a:rPr>
              <a:t>© Asseco </a:t>
            </a:r>
            <a:r>
              <a:rPr lang="pl-PL" sz="1200" dirty="0" smtClean="0">
                <a:solidFill>
                  <a:schemeClr val="bg1"/>
                </a:solidFill>
              </a:rPr>
              <a:t>South Eastern Europe </a:t>
            </a:r>
            <a:r>
              <a:rPr lang="pl-PL" sz="1200" dirty="0">
                <a:solidFill>
                  <a:schemeClr val="bg1"/>
                </a:solidFill>
              </a:rPr>
              <a:t>S.A. </a:t>
            </a:r>
          </a:p>
        </p:txBody>
      </p:sp>
      <p:pic>
        <p:nvPicPr>
          <p:cNvPr id="7" name="Picture 2" descr="\\psf\Home\Desktop\insca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009" y="3893325"/>
            <a:ext cx="780641" cy="2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1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3</a:t>
            </a:fld>
            <a:endParaRPr lang="pl-PL"/>
          </a:p>
        </p:txBody>
      </p:sp>
      <p:sp>
        <p:nvSpPr>
          <p:cNvPr id="3" name="Symbol zastępczy tekstu 2"/>
          <p:cNvSpPr>
            <a:spLocks noGrp="1"/>
          </p:cNvSpPr>
          <p:nvPr>
            <p:ph type="body" sz="quarter" idx="13"/>
          </p:nvPr>
        </p:nvSpPr>
        <p:spPr/>
        <p:txBody>
          <a:bodyPr/>
          <a:lstStyle/>
          <a:p>
            <a:r>
              <a:rPr lang="sr-Latn-RS" dirty="0" smtClean="0"/>
              <a:t>Šta je git?</a:t>
            </a:r>
          </a:p>
          <a:p>
            <a:r>
              <a:rPr lang="sr-Latn-RS" dirty="0" smtClean="0"/>
              <a:t>Koje su prednosti?</a:t>
            </a:r>
          </a:p>
          <a:p>
            <a:r>
              <a:rPr lang="sr-Latn-RS" dirty="0" smtClean="0"/>
              <a:t>Kakva su Vaša iskustva sa korišćenjem GIT-a?</a:t>
            </a:r>
          </a:p>
          <a:p>
            <a:endParaRPr lang="en-US" dirty="0"/>
          </a:p>
        </p:txBody>
      </p:sp>
      <p:sp>
        <p:nvSpPr>
          <p:cNvPr id="4" name="Tytuł 3"/>
          <p:cNvSpPr>
            <a:spLocks noGrp="1"/>
          </p:cNvSpPr>
          <p:nvPr>
            <p:ph type="title"/>
          </p:nvPr>
        </p:nvSpPr>
        <p:spPr/>
        <p:txBody>
          <a:bodyPr/>
          <a:lstStyle/>
          <a:p>
            <a:r>
              <a:rPr lang="sr-Latn-RS" dirty="0" smtClean="0"/>
              <a:t>Uvod</a:t>
            </a:r>
            <a:endParaRPr lang="en-US" dirty="0"/>
          </a:p>
        </p:txBody>
      </p:sp>
    </p:spTree>
    <p:extLst>
      <p:ext uri="{BB962C8B-B14F-4D97-AF65-F5344CB8AC3E}">
        <p14:creationId xmlns:p14="http://schemas.microsoft.com/office/powerpoint/2010/main" val="223199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9DC1E638-3F78-4E0D-883A-B278700C48C0}" type="slidenum">
              <a:rPr lang="pl-PL" smtClean="0"/>
              <a:pPr/>
              <a:t>4</a:t>
            </a:fld>
            <a:endParaRPr lang="pl-PL"/>
          </a:p>
        </p:txBody>
      </p:sp>
      <p:sp>
        <p:nvSpPr>
          <p:cNvPr id="3" name="Symbol zastępczy tekstu 2"/>
          <p:cNvSpPr>
            <a:spLocks noGrp="1"/>
          </p:cNvSpPr>
          <p:nvPr>
            <p:ph type="body" sz="quarter" idx="13"/>
          </p:nvPr>
        </p:nvSpPr>
        <p:spPr/>
        <p:txBody>
          <a:bodyPr/>
          <a:lstStyle/>
          <a:p>
            <a:r>
              <a:rPr lang="sr-Latn-RS" dirty="0" smtClean="0"/>
              <a:t>Danas čemo pričati o:</a:t>
            </a:r>
            <a:endParaRPr lang="en-US" dirty="0"/>
          </a:p>
        </p:txBody>
      </p:sp>
      <p:sp>
        <p:nvSpPr>
          <p:cNvPr id="4" name="Tytuł 3"/>
          <p:cNvSpPr>
            <a:spLocks noGrp="1"/>
          </p:cNvSpPr>
          <p:nvPr>
            <p:ph type="title"/>
          </p:nvPr>
        </p:nvSpPr>
        <p:spPr/>
        <p:txBody>
          <a:bodyPr/>
          <a:lstStyle/>
          <a:p>
            <a:r>
              <a:rPr lang="sr-Latn-RS" dirty="0" smtClean="0"/>
              <a:t>Sadržaj</a:t>
            </a:r>
            <a:endParaRPr lang="en-US" dirty="0"/>
          </a:p>
        </p:txBody>
      </p:sp>
      <p:sp>
        <p:nvSpPr>
          <p:cNvPr id="5" name="Symbol zastępczy tekstu 4"/>
          <p:cNvSpPr>
            <a:spLocks noGrp="1"/>
          </p:cNvSpPr>
          <p:nvPr>
            <p:ph type="body" sz="quarter" idx="14"/>
          </p:nvPr>
        </p:nvSpPr>
        <p:spPr>
          <a:xfrm>
            <a:off x="394970" y="1779356"/>
            <a:ext cx="8425188" cy="252183"/>
          </a:xfrm>
        </p:spPr>
        <p:txBody>
          <a:bodyPr/>
          <a:lstStyle/>
          <a:p>
            <a:r>
              <a:rPr lang="sr-Latn-RS" dirty="0" smtClean="0"/>
              <a:t>Definicija GIT-a</a:t>
            </a:r>
          </a:p>
          <a:p>
            <a:r>
              <a:rPr lang="sr-Latn-RS" dirty="0" smtClean="0"/>
              <a:t>Organizacija projekta na GIT-u</a:t>
            </a:r>
          </a:p>
          <a:p>
            <a:r>
              <a:rPr lang="sr-Latn-RS" dirty="0" smtClean="0"/>
              <a:t>GIT alati</a:t>
            </a:r>
          </a:p>
          <a:p>
            <a:r>
              <a:rPr lang="sr-Latn-RS" dirty="0" smtClean="0"/>
              <a:t>Osnovne git komande</a:t>
            </a:r>
            <a:endParaRPr lang="en-US" dirty="0" smtClean="0"/>
          </a:p>
          <a:p>
            <a:r>
              <a:rPr lang="en-US" dirty="0" smtClean="0"/>
              <a:t>Branches</a:t>
            </a:r>
          </a:p>
          <a:p>
            <a:r>
              <a:rPr lang="en-US" dirty="0" err="1" smtClean="0"/>
              <a:t>Git</a:t>
            </a:r>
            <a:r>
              <a:rPr lang="en-US" dirty="0" smtClean="0"/>
              <a:t> ignore local and </a:t>
            </a:r>
            <a:r>
              <a:rPr lang="en-US" dirty="0" err="1" smtClean="0"/>
              <a:t>gitignore</a:t>
            </a:r>
            <a:r>
              <a:rPr lang="en-US" dirty="0" smtClean="0"/>
              <a:t> file!</a:t>
            </a:r>
            <a:endParaRPr lang="sr-Latn-RS" dirty="0" smtClean="0"/>
          </a:p>
          <a:p>
            <a:r>
              <a:rPr lang="sr-Latn-RS" dirty="0" smtClean="0"/>
              <a:t>Workshop</a:t>
            </a:r>
            <a:endParaRPr lang="en-US" dirty="0" smtClean="0"/>
          </a:p>
          <a:p>
            <a:r>
              <a:rPr lang="en-US" dirty="0" smtClean="0"/>
              <a:t>Bonus! </a:t>
            </a:r>
            <a:r>
              <a:rPr lang="en-US" dirty="0" err="1" smtClean="0"/>
              <a:t>Kako</a:t>
            </a:r>
            <a:r>
              <a:rPr lang="en-US" dirty="0" smtClean="0"/>
              <a:t> </a:t>
            </a:r>
            <a:r>
              <a:rPr lang="en-US" dirty="0" err="1" smtClean="0"/>
              <a:t>napisati</a:t>
            </a:r>
            <a:r>
              <a:rPr lang="en-US" dirty="0" smtClean="0"/>
              <a:t> </a:t>
            </a:r>
            <a:r>
              <a:rPr lang="en-US" dirty="0" err="1" smtClean="0"/>
              <a:t>dobre</a:t>
            </a:r>
            <a:r>
              <a:rPr lang="en-US" dirty="0" smtClean="0"/>
              <a:t> </a:t>
            </a:r>
            <a:r>
              <a:rPr lang="en-US" dirty="0" err="1" smtClean="0"/>
              <a:t>komentare</a:t>
            </a:r>
            <a:r>
              <a:rPr lang="en-US" dirty="0" smtClean="0"/>
              <a:t>?</a:t>
            </a:r>
            <a:endParaRPr lang="en-US" dirty="0"/>
          </a:p>
        </p:txBody>
      </p:sp>
    </p:spTree>
    <p:extLst>
      <p:ext uri="{BB962C8B-B14F-4D97-AF65-F5344CB8AC3E}">
        <p14:creationId xmlns:p14="http://schemas.microsoft.com/office/powerpoint/2010/main" val="103452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10"/>
          </p:nvPr>
        </p:nvSpPr>
        <p:spPr/>
        <p:txBody>
          <a:bodyPr/>
          <a:lstStyle/>
          <a:p>
            <a:r>
              <a:rPr lang="sr-Latn-RS" sz="6600" dirty="0" smtClean="0"/>
              <a:t>Git</a:t>
            </a:r>
            <a:r>
              <a:rPr lang="pl-PL" sz="6600" dirty="0" smtClean="0">
                <a:solidFill>
                  <a:srgbClr val="000000"/>
                </a:solidFill>
              </a:rPr>
              <a:t>Hello.</a:t>
            </a:r>
            <a:r>
              <a:rPr lang="en-US" sz="6600" dirty="0" smtClean="0"/>
              <a:t> </a:t>
            </a:r>
            <a:endParaRPr lang="en-US" sz="6600" dirty="0"/>
          </a:p>
        </p:txBody>
      </p:sp>
    </p:spTree>
    <p:extLst>
      <p:ext uri="{BB962C8B-B14F-4D97-AF65-F5344CB8AC3E}">
        <p14:creationId xmlns:p14="http://schemas.microsoft.com/office/powerpoint/2010/main" val="41751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6</a:t>
            </a:fld>
            <a:endParaRPr lang="pl-PL"/>
          </a:p>
        </p:txBody>
      </p:sp>
      <p:sp>
        <p:nvSpPr>
          <p:cNvPr id="3" name="Text Placeholder 2"/>
          <p:cNvSpPr>
            <a:spLocks noGrp="1"/>
          </p:cNvSpPr>
          <p:nvPr>
            <p:ph type="body" sz="quarter" idx="13"/>
          </p:nvPr>
        </p:nvSpPr>
        <p:spPr/>
        <p:txBody>
          <a:bodyPr/>
          <a:lstStyle/>
          <a:p>
            <a:r>
              <a:rPr lang="en-US" dirty="0" smtClean="0"/>
              <a:t>TO DO – </a:t>
            </a:r>
            <a:r>
              <a:rPr lang="en-US" dirty="0" err="1" smtClean="0"/>
              <a:t>definicija</a:t>
            </a:r>
            <a:r>
              <a:rPr lang="en-US" dirty="0" smtClean="0"/>
              <a:t> Version control</a:t>
            </a:r>
            <a:endParaRPr lang="en-US" dirty="0"/>
          </a:p>
        </p:txBody>
      </p:sp>
      <p:sp>
        <p:nvSpPr>
          <p:cNvPr id="4" name="Title 3"/>
          <p:cNvSpPr>
            <a:spLocks noGrp="1"/>
          </p:cNvSpPr>
          <p:nvPr>
            <p:ph type="title"/>
          </p:nvPr>
        </p:nvSpPr>
        <p:spPr/>
        <p:txBody>
          <a:bodyPr/>
          <a:lstStyle/>
          <a:p>
            <a:r>
              <a:rPr lang="sr-Latn-RS" dirty="0" smtClean="0"/>
              <a:t>Version Control the Git Way</a:t>
            </a:r>
            <a:endParaRPr lang="en-US" dirty="0"/>
          </a:p>
        </p:txBody>
      </p:sp>
      <p:sp>
        <p:nvSpPr>
          <p:cNvPr id="5" name="Text Placeholder 4"/>
          <p:cNvSpPr>
            <a:spLocks noGrp="1"/>
          </p:cNvSpPr>
          <p:nvPr>
            <p:ph type="body" sz="quarter" idx="14"/>
          </p:nvPr>
        </p:nvSpPr>
        <p:spPr/>
        <p:txBody>
          <a:bodyPr/>
          <a:lstStyle/>
          <a:p>
            <a:r>
              <a:rPr lang="en-US" dirty="0" err="1" smtClean="0"/>
              <a:t>Razlika</a:t>
            </a:r>
            <a:r>
              <a:rPr lang="en-US" dirty="0" smtClean="0"/>
              <a:t> </a:t>
            </a:r>
            <a:r>
              <a:rPr lang="en-US" dirty="0" err="1" smtClean="0"/>
              <a:t>izmedju</a:t>
            </a:r>
            <a:r>
              <a:rPr lang="en-US" dirty="0" smtClean="0"/>
              <a:t> CSV </a:t>
            </a:r>
            <a:r>
              <a:rPr lang="en-US" dirty="0" err="1" smtClean="0"/>
              <a:t>i</a:t>
            </a:r>
            <a:r>
              <a:rPr lang="en-US" dirty="0" smtClean="0"/>
              <a:t> DVCS</a:t>
            </a:r>
            <a:endParaRPr lang="en-US" dirty="0"/>
          </a:p>
        </p:txBody>
      </p:sp>
    </p:spTree>
    <p:extLst>
      <p:ext uri="{BB962C8B-B14F-4D97-AF65-F5344CB8AC3E}">
        <p14:creationId xmlns:p14="http://schemas.microsoft.com/office/powerpoint/2010/main" val="369217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7</a:t>
            </a:fld>
            <a:endParaRPr lang="pl-PL"/>
          </a:p>
        </p:txBody>
      </p:sp>
      <p:sp>
        <p:nvSpPr>
          <p:cNvPr id="3" name="Text Placeholder 2"/>
          <p:cNvSpPr>
            <a:spLocks noGrp="1"/>
          </p:cNvSpPr>
          <p:nvPr>
            <p:ph type="body" sz="quarter" idx="13"/>
          </p:nvPr>
        </p:nvSpPr>
        <p:spPr/>
        <p:txBody>
          <a:bodyPr/>
          <a:lstStyle/>
          <a:p>
            <a:r>
              <a:rPr lang="sr-Latn-RS" dirty="0" smtClean="0"/>
              <a:t>Git install</a:t>
            </a:r>
            <a:endParaRPr lang="en-US" dirty="0"/>
          </a:p>
        </p:txBody>
      </p:sp>
      <p:sp>
        <p:nvSpPr>
          <p:cNvPr id="4" name="Title 3"/>
          <p:cNvSpPr>
            <a:spLocks noGrp="1"/>
          </p:cNvSpPr>
          <p:nvPr>
            <p:ph type="title"/>
          </p:nvPr>
        </p:nvSpPr>
        <p:spPr/>
        <p:txBody>
          <a:bodyPr/>
          <a:lstStyle/>
          <a:p>
            <a:r>
              <a:rPr lang="sr-Latn-RS" dirty="0" smtClean="0"/>
              <a:t>As simple as that</a:t>
            </a:r>
            <a:endParaRPr lang="en-US" dirty="0"/>
          </a:p>
        </p:txBody>
      </p:sp>
      <p:sp>
        <p:nvSpPr>
          <p:cNvPr id="5" name="Text Placeholder 4"/>
          <p:cNvSpPr>
            <a:spLocks noGrp="1"/>
          </p:cNvSpPr>
          <p:nvPr>
            <p:ph type="body" sz="quarter" idx="14"/>
          </p:nvPr>
        </p:nvSpPr>
        <p:spPr/>
        <p:txBody>
          <a:bodyPr/>
          <a:lstStyle/>
          <a:p>
            <a:r>
              <a:rPr lang="en-US" dirty="0" err="1" smtClean="0"/>
              <a:t>Git</a:t>
            </a:r>
            <a:r>
              <a:rPr lang="en-US" dirty="0" smtClean="0"/>
              <a:t> je program </a:t>
            </a:r>
            <a:r>
              <a:rPr lang="en-US" dirty="0" err="1" smtClean="0"/>
              <a:t>koji</a:t>
            </a:r>
            <a:r>
              <a:rPr lang="en-US" dirty="0" smtClean="0"/>
              <a:t> </a:t>
            </a:r>
            <a:r>
              <a:rPr lang="en-US" dirty="0" err="1" smtClean="0"/>
              <a:t>mo</a:t>
            </a:r>
            <a:r>
              <a:rPr lang="sr-Latn-RS" dirty="0" smtClean="0"/>
              <a:t>žemo preuzeti sa sledećeg </a:t>
            </a:r>
            <a:r>
              <a:rPr lang="sr-Latn-RS" dirty="0"/>
              <a:t>sajta </a:t>
            </a:r>
            <a:r>
              <a:rPr lang="sr-Latn-RS" dirty="0">
                <a:hlinkClick r:id="rId2"/>
              </a:rPr>
              <a:t>https://git-scm.com</a:t>
            </a:r>
            <a:r>
              <a:rPr lang="sr-Latn-RS" dirty="0" smtClean="0">
                <a:hlinkClick r:id="rId2"/>
              </a:rPr>
              <a:t>/</a:t>
            </a:r>
            <a:endParaRPr lang="sr-Latn-RS" dirty="0" smtClean="0"/>
          </a:p>
          <a:p>
            <a:r>
              <a:rPr lang="en-US" dirty="0" smtClean="0"/>
              <a:t>prompt&gt;</a:t>
            </a:r>
            <a:r>
              <a:rPr lang="en-US" dirty="0" err="1" smtClean="0"/>
              <a:t>git</a:t>
            </a:r>
            <a:r>
              <a:rPr lang="en-US" dirty="0" smtClean="0"/>
              <a:t> </a:t>
            </a:r>
            <a:r>
              <a:rPr lang="sr-Latn-RS" dirty="0" smtClean="0"/>
              <a:t>--</a:t>
            </a:r>
            <a:r>
              <a:rPr lang="en-US" dirty="0" smtClean="0"/>
              <a:t>version</a:t>
            </a:r>
            <a:endParaRPr lang="sr-Latn-RS" dirty="0" smtClean="0"/>
          </a:p>
          <a:p>
            <a:endParaRPr lang="sr-Latn-R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70" y="2665538"/>
            <a:ext cx="3724795" cy="333422"/>
          </a:xfrm>
          <a:prstGeom prst="rect">
            <a:avLst/>
          </a:prstGeom>
        </p:spPr>
      </p:pic>
    </p:spTree>
    <p:extLst>
      <p:ext uri="{BB962C8B-B14F-4D97-AF65-F5344CB8AC3E}">
        <p14:creationId xmlns:p14="http://schemas.microsoft.com/office/powerpoint/2010/main" val="302979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8</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sr-Latn-RS" dirty="0" smtClean="0"/>
              <a:t>Git repository</a:t>
            </a:r>
            <a:endParaRPr lang="en-US" dirty="0"/>
          </a:p>
        </p:txBody>
      </p:sp>
      <p:sp>
        <p:nvSpPr>
          <p:cNvPr id="5" name="Text Placeholder 4"/>
          <p:cNvSpPr>
            <a:spLocks noGrp="1"/>
          </p:cNvSpPr>
          <p:nvPr>
            <p:ph type="body" sz="quarter" idx="14"/>
          </p:nvPr>
        </p:nvSpPr>
        <p:spPr/>
        <p:txBody>
          <a:bodyPr/>
          <a:lstStyle/>
          <a:p>
            <a:r>
              <a:rPr lang="en-US" dirty="0" err="1" smtClean="0"/>
              <a:t>Repozitorijum</a:t>
            </a:r>
            <a:r>
              <a:rPr lang="en-US" dirty="0" smtClean="0"/>
              <a:t> je </a:t>
            </a:r>
            <a:r>
              <a:rPr lang="en-US" dirty="0" err="1" smtClean="0"/>
              <a:t>mesto</a:t>
            </a:r>
            <a:r>
              <a:rPr lang="en-US" dirty="0" smtClean="0"/>
              <a:t> </a:t>
            </a:r>
            <a:r>
              <a:rPr lang="en-US" dirty="0" err="1" smtClean="0"/>
              <a:t>gde</a:t>
            </a:r>
            <a:r>
              <a:rPr lang="en-US" dirty="0"/>
              <a:t> </a:t>
            </a:r>
            <a:r>
              <a:rPr lang="en-US" dirty="0" smtClean="0"/>
              <a:t>CSV </a:t>
            </a:r>
            <a:r>
              <a:rPr lang="en-US" dirty="0" err="1" smtClean="0"/>
              <a:t>alati</a:t>
            </a:r>
            <a:r>
              <a:rPr lang="en-US" dirty="0" smtClean="0"/>
              <a:t> </a:t>
            </a:r>
            <a:r>
              <a:rPr lang="sr-Latn-RS" dirty="0" smtClean="0"/>
              <a:t>čuvaju sve promene koje napravimo.</a:t>
            </a:r>
          </a:p>
          <a:p>
            <a:r>
              <a:rPr lang="sr-Latn-RS" dirty="0" smtClean="0"/>
              <a:t>Pored poslednje verzije našeg koda dodaju se informacije ko je i kad napravio izmenu i tekstualna poruka zašto je izmena napravljena.</a:t>
            </a:r>
            <a:r>
              <a:rPr lang="en-US" dirty="0" smtClean="0"/>
              <a:t> </a:t>
            </a:r>
            <a:endParaRPr lang="en-US" dirty="0"/>
          </a:p>
        </p:txBody>
      </p:sp>
    </p:spTree>
    <p:extLst>
      <p:ext uri="{BB962C8B-B14F-4D97-AF65-F5344CB8AC3E}">
        <p14:creationId xmlns:p14="http://schemas.microsoft.com/office/powerpoint/2010/main" val="420413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C1E638-3F78-4E0D-883A-B278700C48C0}" type="slidenum">
              <a:rPr lang="pl-PL" smtClean="0"/>
              <a:pPr/>
              <a:t>9</a:t>
            </a:fld>
            <a:endParaRPr lang="pl-PL"/>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n-US" dirty="0" smtClean="0"/>
              <a:t>Start with remote		</a:t>
            </a:r>
            <a:endParaRPr lang="en-US" dirty="0"/>
          </a:p>
        </p:txBody>
      </p:sp>
      <p:sp>
        <p:nvSpPr>
          <p:cNvPr id="5" name="Text Placeholder 4"/>
          <p:cNvSpPr>
            <a:spLocks noGrp="1"/>
          </p:cNvSpPr>
          <p:nvPr>
            <p:ph type="body" sz="quarter" idx="14"/>
          </p:nvPr>
        </p:nvSpPr>
        <p:spPr/>
        <p:txBody>
          <a:bodyPr/>
          <a:lstStyle/>
          <a:p>
            <a:r>
              <a:rPr lang="en-US" dirty="0" err="1"/>
              <a:t>git</a:t>
            </a:r>
            <a:r>
              <a:rPr lang="en-US" dirty="0"/>
              <a:t> </a:t>
            </a:r>
            <a:r>
              <a:rPr lang="en-US" dirty="0" smtClean="0"/>
              <a:t>clone </a:t>
            </a:r>
          </a:p>
          <a:p>
            <a:r>
              <a:rPr lang="en-US" dirty="0" err="1"/>
              <a:t>git</a:t>
            </a:r>
            <a:r>
              <a:rPr lang="en-US" dirty="0"/>
              <a:t> pull takes two parameters, the remote repository you want to pull</a:t>
            </a:r>
          </a:p>
          <a:p>
            <a:r>
              <a:rPr lang="en-US" dirty="0"/>
              <a:t>from and the branch you want to pull—without the origin/ prefix</a:t>
            </a:r>
            <a:r>
              <a:rPr lang="en-US" dirty="0" smtClean="0"/>
              <a:t>.</a:t>
            </a:r>
          </a:p>
          <a:p>
            <a:r>
              <a:rPr lang="en-US" dirty="0" err="1"/>
              <a:t>git</a:t>
            </a:r>
            <a:r>
              <a:rPr lang="en-US" dirty="0"/>
              <a:t> fetch command</a:t>
            </a:r>
            <a:r>
              <a:rPr lang="en-US" dirty="0" smtClean="0"/>
              <a:t>.</a:t>
            </a:r>
          </a:p>
          <a:p>
            <a:r>
              <a:rPr lang="en-US" dirty="0" err="1"/>
              <a:t>git</a:t>
            </a:r>
            <a:r>
              <a:rPr lang="en-US" dirty="0"/>
              <a:t> remote show &lt;name&gt;</a:t>
            </a:r>
          </a:p>
        </p:txBody>
      </p:sp>
    </p:spTree>
    <p:extLst>
      <p:ext uri="{BB962C8B-B14F-4D97-AF65-F5344CB8AC3E}">
        <p14:creationId xmlns:p14="http://schemas.microsoft.com/office/powerpoint/2010/main" val="174788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sseco Group presentation template_16x9">
  <a:themeElements>
    <a:clrScheme name="Asseco">
      <a:dk1>
        <a:srgbClr val="333333"/>
      </a:dk1>
      <a:lt1>
        <a:srgbClr val="FFFFFF"/>
      </a:lt1>
      <a:dk2>
        <a:srgbClr val="129DCD"/>
      </a:dk2>
      <a:lt2>
        <a:srgbClr val="546B75"/>
      </a:lt2>
      <a:accent1>
        <a:srgbClr val="14B1E7"/>
      </a:accent1>
      <a:accent2>
        <a:srgbClr val="5CC299"/>
      </a:accent2>
      <a:accent3>
        <a:srgbClr val="855CA6"/>
      </a:accent3>
      <a:accent4>
        <a:srgbClr val="837D77"/>
      </a:accent4>
      <a:accent5>
        <a:srgbClr val="E84F0F"/>
      </a:accent5>
      <a:accent6>
        <a:srgbClr val="F28700"/>
      </a:accent6>
      <a:hlink>
        <a:srgbClr val="1F82BE"/>
      </a:hlink>
      <a:folHlink>
        <a:srgbClr val="1F82B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atk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round/>
          <a:headEnd/>
          <a:tailE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pDef>
    <a:lnDef>
      <a:spPr>
        <a:noFill/>
        <a:ln w="19050">
          <a:solidFill>
            <a:schemeClr val="accent4"/>
          </a:solidFill>
          <a:prstDash val="sysDot"/>
          <a:round/>
          <a:headEnd/>
          <a:tailEnd/>
        </a:ln>
      </a:spPr>
      <a:bodyPr/>
      <a:lstStyle/>
    </a:lnDef>
    <a:txDef>
      <a:spPr>
        <a:noFill/>
      </a:spPr>
      <a:bodyPr wrap="none" lIns="0" tIns="0" rIns="0" bIns="0" rtlCol="0">
        <a:spAutoFit/>
      </a:bodyPr>
      <a:lstStyle>
        <a:defPPr marL="288000" indent="-288000">
          <a:lnSpc>
            <a:spcPct val="95000"/>
          </a:lnSpc>
          <a:spcAft>
            <a:spcPts val="800"/>
          </a:spcAft>
          <a:buClr>
            <a:schemeClr val="accent1"/>
          </a:buClr>
          <a:buSzPct val="120000"/>
          <a:buFont typeface="Arial" panose="020B0604020202020204" pitchFamily="34" charset="0"/>
          <a:buChar char="•"/>
          <a:defRPr sz="2000" dirty="0" err="1" smtClean="0"/>
        </a:defPPr>
      </a:lstStyle>
    </a:txDef>
  </a:objectDefaults>
  <a:extraClrSchemeLst/>
</a:theme>
</file>

<file path=ppt/theme/theme2.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Asseco Group presentation template_16x9</Template>
  <TotalTime>1261</TotalTime>
  <Words>726</Words>
  <Application>Microsoft Office PowerPoint</Application>
  <PresentationFormat>On-screen Show (16:9)</PresentationFormat>
  <Paragraphs>185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Symbol</vt:lpstr>
      <vt:lpstr>Times New Roman</vt:lpstr>
      <vt:lpstr>Wingdings</vt:lpstr>
      <vt:lpstr>Asseco Group presentation template_16x9</vt:lpstr>
      <vt:lpstr>PowerPoint Presentation</vt:lpstr>
      <vt:lpstr>PowerPoint Presentation</vt:lpstr>
      <vt:lpstr>Uvod</vt:lpstr>
      <vt:lpstr>Sadržaj</vt:lpstr>
      <vt:lpstr>PowerPoint Presentation</vt:lpstr>
      <vt:lpstr>Version Control the Git Way</vt:lpstr>
      <vt:lpstr>As simple as that</vt:lpstr>
      <vt:lpstr>Git repository</vt:lpstr>
      <vt:lpstr>Start with remote  </vt:lpstr>
      <vt:lpstr>GIT ISPRAVNA IMENA</vt:lpstr>
      <vt:lpstr>Branches</vt:lpstr>
      <vt:lpstr>Organizacija GIT repozitorijuma</vt:lpstr>
      <vt:lpstr>Git history </vt:lpstr>
      <vt:lpstr>SmartArt</vt:lpstr>
      <vt:lpstr>SmartArt</vt:lpstr>
      <vt:lpstr>Bonus kako napisti dobru poruku za commit</vt:lpstr>
      <vt:lpstr>PowerPoint Presentation</vt:lpstr>
      <vt:lpstr>Suggested table layout</vt:lpstr>
      <vt:lpstr>Suggested table layout</vt:lpstr>
      <vt:lpstr>Suggested organogram layout</vt:lpstr>
      <vt:lpstr>Suggested chart layout</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Monika Perek</dc:creator>
  <cp:keywords>Internal=General</cp:keywords>
  <cp:lastModifiedBy>Đorđe Čolović</cp:lastModifiedBy>
  <cp:revision>30</cp:revision>
  <cp:lastPrinted>2013-04-25T15:22:59Z</cp:lastPrinted>
  <dcterms:created xsi:type="dcterms:W3CDTF">2016-02-11T13:11:20Z</dcterms:created>
  <dcterms:modified xsi:type="dcterms:W3CDTF">2018-03-23T08:29:49Z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d37a8a2b-2d1b-43cf-8bb0-cbf515476d79</vt:lpwstr>
  </property>
  <property fmtid="{D5CDD505-2E9C-101B-9397-08002B2CF9AE}" pid="3" name="Scope">
    <vt:lpwstr>Internal</vt:lpwstr>
  </property>
  <property fmtid="{D5CDD505-2E9C-101B-9397-08002B2CF9AE}" pid="4" name="ClassificationI">
    <vt:lpwstr>General</vt:lpwstr>
  </property>
</Properties>
</file>